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notesSlides/notesSlide3.xml" ContentType="application/vnd.openxmlformats-officedocument.presentationml.notesSlide+xml"/>
  <Override PartName="/ppt/ink/ink678.xml" ContentType="application/inkml+xml"/>
  <Override PartName="/ppt/ink/ink679.xml" ContentType="application/inkml+xml"/>
  <Override PartName="/ppt/notesSlides/notesSlide4.xml" ContentType="application/vnd.openxmlformats-officedocument.presentationml.notesSlide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notesSlides/notesSlide5.xml" ContentType="application/vnd.openxmlformats-officedocument.presentationml.notesSlide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notesSlides/notesSlide6.xml" ContentType="application/vnd.openxmlformats-officedocument.presentationml.notesSlide+xml"/>
  <Override PartName="/ppt/ink/ink799.xml" ContentType="application/inkml+xml"/>
  <Override PartName="/ppt/notesSlides/notesSlide7.xml" ContentType="application/vnd.openxmlformats-officedocument.presentationml.notesSlide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notesSlides/notesSlide8.xml" ContentType="application/vnd.openxmlformats-officedocument.presentationml.notesSlide+xml"/>
  <Override PartName="/ppt/ink/ink805.xml" ContentType="application/inkml+xml"/>
  <Override PartName="/ppt/notesSlides/notesSlide9.xml" ContentType="application/vnd.openxmlformats-officedocument.presentationml.notesSlide+xml"/>
  <Override PartName="/ppt/ink/ink806.xml" ContentType="application/inkml+xml"/>
  <Override PartName="/ppt/notesSlides/notesSlide10.xml" ContentType="application/vnd.openxmlformats-officedocument.presentationml.notesSlide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notesSlides/notesSlide11.xml" ContentType="application/vnd.openxmlformats-officedocument.presentationml.notesSlide+xml"/>
  <Override PartName="/ppt/ink/ink881.xml" ContentType="application/inkml+xml"/>
  <Override PartName="/ppt/ink/ink882.xml" ContentType="application/inkml+xml"/>
  <Override PartName="/ppt/notesSlides/notesSlide12.xml" ContentType="application/vnd.openxmlformats-officedocument.presentationml.notesSlide+xml"/>
  <Override PartName="/ppt/ink/ink883.xml" ContentType="application/inkml+xml"/>
  <Override PartName="/ppt/notesSlides/notesSlide13.xml" ContentType="application/vnd.openxmlformats-officedocument.presentationml.notesSlide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notesSlides/notesSlide14.xml" ContentType="application/vnd.openxmlformats-officedocument.presentationml.notesSlide+xml"/>
  <Override PartName="/ppt/ink/ink963.xml" ContentType="application/inkml+xml"/>
  <Override PartName="/ppt/notesSlides/notesSlide15.xml" ContentType="application/vnd.openxmlformats-officedocument.presentationml.notesSlide+xml"/>
  <Override PartName="/ppt/ink/ink964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965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1111.xml" ContentType="application/inkml+xml"/>
  <Override PartName="/ppt/notesSlides/notesSlide35.xml" ContentType="application/vnd.openxmlformats-officedocument.presentationml.notesSlide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notesSlides/notesSlide36.xml" ContentType="application/vnd.openxmlformats-officedocument.presentationml.notesSlide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ink/ink1156.xml" ContentType="application/inkml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ink/ink1157.xml" ContentType="application/inkml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97"/>
  </p:notesMasterIdLst>
  <p:sldIdLst>
    <p:sldId id="256" r:id="rId2"/>
    <p:sldId id="450" r:id="rId3"/>
    <p:sldId id="458" r:id="rId4"/>
    <p:sldId id="454" r:id="rId5"/>
    <p:sldId id="459" r:id="rId6"/>
    <p:sldId id="455" r:id="rId7"/>
    <p:sldId id="456" r:id="rId8"/>
    <p:sldId id="452" r:id="rId9"/>
    <p:sldId id="453" r:id="rId10"/>
    <p:sldId id="451" r:id="rId11"/>
    <p:sldId id="365" r:id="rId12"/>
    <p:sldId id="366" r:id="rId13"/>
    <p:sldId id="367" r:id="rId14"/>
    <p:sldId id="368" r:id="rId15"/>
    <p:sldId id="393" r:id="rId16"/>
    <p:sldId id="457" r:id="rId17"/>
    <p:sldId id="394" r:id="rId18"/>
    <p:sldId id="395" r:id="rId19"/>
    <p:sldId id="396" r:id="rId20"/>
    <p:sldId id="397" r:id="rId21"/>
    <p:sldId id="398" r:id="rId22"/>
    <p:sldId id="399" r:id="rId23"/>
    <p:sldId id="400" r:id="rId24"/>
    <p:sldId id="401" r:id="rId25"/>
    <p:sldId id="402" r:id="rId26"/>
    <p:sldId id="403" r:id="rId27"/>
    <p:sldId id="404" r:id="rId28"/>
    <p:sldId id="405" r:id="rId29"/>
    <p:sldId id="406" r:id="rId30"/>
    <p:sldId id="407" r:id="rId31"/>
    <p:sldId id="408" r:id="rId32"/>
    <p:sldId id="409" r:id="rId33"/>
    <p:sldId id="410" r:id="rId34"/>
    <p:sldId id="411" r:id="rId35"/>
    <p:sldId id="412" r:id="rId36"/>
    <p:sldId id="413" r:id="rId37"/>
    <p:sldId id="414" r:id="rId38"/>
    <p:sldId id="415" r:id="rId39"/>
    <p:sldId id="430" r:id="rId40"/>
    <p:sldId id="431" r:id="rId41"/>
    <p:sldId id="432" r:id="rId42"/>
    <p:sldId id="433" r:id="rId43"/>
    <p:sldId id="434" r:id="rId44"/>
    <p:sldId id="435" r:id="rId45"/>
    <p:sldId id="436" r:id="rId46"/>
    <p:sldId id="437" r:id="rId47"/>
    <p:sldId id="438" r:id="rId48"/>
    <p:sldId id="439" r:id="rId49"/>
    <p:sldId id="440" r:id="rId50"/>
    <p:sldId id="441" r:id="rId51"/>
    <p:sldId id="442" r:id="rId52"/>
    <p:sldId id="443" r:id="rId53"/>
    <p:sldId id="444" r:id="rId54"/>
    <p:sldId id="416" r:id="rId55"/>
    <p:sldId id="417" r:id="rId56"/>
    <p:sldId id="418" r:id="rId57"/>
    <p:sldId id="419" r:id="rId58"/>
    <p:sldId id="420" r:id="rId59"/>
    <p:sldId id="421" r:id="rId60"/>
    <p:sldId id="422" r:id="rId61"/>
    <p:sldId id="423" r:id="rId62"/>
    <p:sldId id="424" r:id="rId63"/>
    <p:sldId id="425" r:id="rId64"/>
    <p:sldId id="426" r:id="rId65"/>
    <p:sldId id="427" r:id="rId66"/>
    <p:sldId id="428" r:id="rId67"/>
    <p:sldId id="429" r:id="rId68"/>
    <p:sldId id="370" r:id="rId69"/>
    <p:sldId id="371" r:id="rId70"/>
    <p:sldId id="372" r:id="rId71"/>
    <p:sldId id="373" r:id="rId72"/>
    <p:sldId id="374" r:id="rId73"/>
    <p:sldId id="375" r:id="rId74"/>
    <p:sldId id="376" r:id="rId75"/>
    <p:sldId id="449" r:id="rId76"/>
    <p:sldId id="377" r:id="rId77"/>
    <p:sldId id="378" r:id="rId78"/>
    <p:sldId id="380" r:id="rId79"/>
    <p:sldId id="381" r:id="rId80"/>
    <p:sldId id="382" r:id="rId81"/>
    <p:sldId id="383" r:id="rId82"/>
    <p:sldId id="384" r:id="rId83"/>
    <p:sldId id="385" r:id="rId84"/>
    <p:sldId id="386" r:id="rId85"/>
    <p:sldId id="387" r:id="rId86"/>
    <p:sldId id="388" r:id="rId87"/>
    <p:sldId id="389" r:id="rId88"/>
    <p:sldId id="390" r:id="rId89"/>
    <p:sldId id="391" r:id="rId90"/>
    <p:sldId id="392" r:id="rId91"/>
    <p:sldId id="447" r:id="rId92"/>
    <p:sldId id="448" r:id="rId93"/>
    <p:sldId id="445" r:id="rId94"/>
    <p:sldId id="446" r:id="rId95"/>
    <p:sldId id="302" r:id="rId9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84" autoAdjust="0"/>
    <p:restoredTop sz="94710"/>
  </p:normalViewPr>
  <p:slideViewPr>
    <p:cSldViewPr>
      <p:cViewPr>
        <p:scale>
          <a:sx n="93" d="100"/>
          <a:sy n="93" d="100"/>
        </p:scale>
        <p:origin x="532" y="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 Li" userId="f96699ed-26fb-4c5f-8b02-830962634309" providerId="ADAL" clId="{91CFF61D-4AB4-0243-AB9F-A8A7F3FFBFAA}"/>
    <pc:docChg chg="undo custSel modSld">
      <pc:chgData name="Yang Li" userId="f96699ed-26fb-4c5f-8b02-830962634309" providerId="ADAL" clId="{91CFF61D-4AB4-0243-AB9F-A8A7F3FFBFAA}" dt="2021-10-01T17:39:11.796" v="7"/>
      <pc:docMkLst>
        <pc:docMk/>
      </pc:docMkLst>
      <pc:sldChg chg="addSp delSp">
        <pc:chgData name="Yang Li" userId="f96699ed-26fb-4c5f-8b02-830962634309" providerId="ADAL" clId="{91CFF61D-4AB4-0243-AB9F-A8A7F3FFBFAA}" dt="2021-10-01T17:39:11.796" v="7"/>
        <pc:sldMkLst>
          <pc:docMk/>
          <pc:sldMk cId="1416793535" sldId="455"/>
        </pc:sldMkLst>
        <pc:inkChg chg="add del">
          <ac:chgData name="Yang Li" userId="f96699ed-26fb-4c5f-8b02-830962634309" providerId="ADAL" clId="{91CFF61D-4AB4-0243-AB9F-A8A7F3FFBFAA}" dt="2021-10-01T17:38:50.292" v="1"/>
          <ac:inkMkLst>
            <pc:docMk/>
            <pc:sldMk cId="1416793535" sldId="455"/>
            <ac:inkMk id="2" creationId="{531AE759-DFCC-6F4A-882F-C750DD28ADCD}"/>
          </ac:inkMkLst>
        </pc:inkChg>
        <pc:inkChg chg="add del">
          <ac:chgData name="Yang Li" userId="f96699ed-26fb-4c5f-8b02-830962634309" providerId="ADAL" clId="{91CFF61D-4AB4-0243-AB9F-A8A7F3FFBFAA}" dt="2021-10-01T17:38:59.238" v="5"/>
          <ac:inkMkLst>
            <pc:docMk/>
            <pc:sldMk cId="1416793535" sldId="455"/>
            <ac:inkMk id="3" creationId="{05238AB1-4C80-D94F-A9BE-5399AECD195F}"/>
          </ac:inkMkLst>
        </pc:inkChg>
        <pc:inkChg chg="add del">
          <ac:chgData name="Yang Li" userId="f96699ed-26fb-4c5f-8b02-830962634309" providerId="ADAL" clId="{91CFF61D-4AB4-0243-AB9F-A8A7F3FFBFAA}" dt="2021-10-01T17:38:58.382" v="4"/>
          <ac:inkMkLst>
            <pc:docMk/>
            <pc:sldMk cId="1416793535" sldId="455"/>
            <ac:inkMk id="6" creationId="{FB052456-C797-EA4D-951D-B3AAA17FC68E}"/>
          </ac:inkMkLst>
        </pc:inkChg>
        <pc:inkChg chg="add del">
          <ac:chgData name="Yang Li" userId="f96699ed-26fb-4c5f-8b02-830962634309" providerId="ADAL" clId="{91CFF61D-4AB4-0243-AB9F-A8A7F3FFBFAA}" dt="2021-10-01T17:39:11.796" v="7"/>
          <ac:inkMkLst>
            <pc:docMk/>
            <pc:sldMk cId="1416793535" sldId="455"/>
            <ac:inkMk id="7" creationId="{B0E76981-6774-844A-BC7A-28F3D3719743}"/>
          </ac:inkMkLst>
        </pc:inkChg>
      </pc:sldChg>
    </pc:docChg>
  </pc:docChgLst>
  <pc:docChgLst>
    <pc:chgData name="Yang Li" userId="f96699ed-26fb-4c5f-8b02-830962634309" providerId="ADAL" clId="{EE6F4D57-A640-1A47-ADBE-1612418D8465}"/>
    <pc:docChg chg="custSel addSld delSld modSld sldOrd">
      <pc:chgData name="Yang Li" userId="f96699ed-26fb-4c5f-8b02-830962634309" providerId="ADAL" clId="{EE6F4D57-A640-1A47-ADBE-1612418D8465}" dt="2021-09-17T03:32:17.170" v="635" actId="478"/>
      <pc:docMkLst>
        <pc:docMk/>
      </pc:docMkLst>
      <pc:sldChg chg="delSp">
        <pc:chgData name="Yang Li" userId="f96699ed-26fb-4c5f-8b02-830962634309" providerId="ADAL" clId="{EE6F4D57-A640-1A47-ADBE-1612418D8465}" dt="2021-09-17T03:32:10.482" v="633" actId="478"/>
        <pc:sldMkLst>
          <pc:docMk/>
          <pc:sldMk cId="1416793535" sldId="455"/>
        </pc:sldMkLst>
        <pc:spChg chg="del">
          <ac:chgData name="Yang Li" userId="f96699ed-26fb-4c5f-8b02-830962634309" providerId="ADAL" clId="{EE6F4D57-A640-1A47-ADBE-1612418D8465}" dt="2021-09-17T03:32:10.482" v="633" actId="478"/>
          <ac:spMkLst>
            <pc:docMk/>
            <pc:sldMk cId="1416793535" sldId="455"/>
            <ac:spMk id="2" creationId="{ED48F1A9-C489-47AB-B66D-1AE73DA0BB7B}"/>
          </ac:spMkLst>
        </pc:spChg>
        <pc:spChg chg="del">
          <ac:chgData name="Yang Li" userId="f96699ed-26fb-4c5f-8b02-830962634309" providerId="ADAL" clId="{EE6F4D57-A640-1A47-ADBE-1612418D8465}" dt="2021-09-17T03:32:08.015" v="632" actId="478"/>
          <ac:spMkLst>
            <pc:docMk/>
            <pc:sldMk cId="1416793535" sldId="455"/>
            <ac:spMk id="3" creationId="{B7F67BC9-870E-4DCA-942B-D70EB0F4A62E}"/>
          </ac:spMkLst>
        </pc:spChg>
      </pc:sldChg>
      <pc:sldChg chg="delSp">
        <pc:chgData name="Yang Li" userId="f96699ed-26fb-4c5f-8b02-830962634309" providerId="ADAL" clId="{EE6F4D57-A640-1A47-ADBE-1612418D8465}" dt="2021-09-17T03:32:17.170" v="635" actId="478"/>
        <pc:sldMkLst>
          <pc:docMk/>
          <pc:sldMk cId="77523572" sldId="456"/>
        </pc:sldMkLst>
        <pc:spChg chg="del">
          <ac:chgData name="Yang Li" userId="f96699ed-26fb-4c5f-8b02-830962634309" providerId="ADAL" clId="{EE6F4D57-A640-1A47-ADBE-1612418D8465}" dt="2021-09-17T03:32:17.170" v="635" actId="478"/>
          <ac:spMkLst>
            <pc:docMk/>
            <pc:sldMk cId="77523572" sldId="456"/>
            <ac:spMk id="2" creationId="{2A768A0B-57F7-4652-9AC3-E677AA63D5F4}"/>
          </ac:spMkLst>
        </pc:spChg>
        <pc:spChg chg="del">
          <ac:chgData name="Yang Li" userId="f96699ed-26fb-4c5f-8b02-830962634309" providerId="ADAL" clId="{EE6F4D57-A640-1A47-ADBE-1612418D8465}" dt="2021-09-17T03:32:14.937" v="634" actId="478"/>
          <ac:spMkLst>
            <pc:docMk/>
            <pc:sldMk cId="77523572" sldId="456"/>
            <ac:spMk id="3" creationId="{4A0F6001-23B7-4DF5-AA64-99D4E67F7BCC}"/>
          </ac:spMkLst>
        </pc:spChg>
      </pc:sldChg>
      <pc:sldChg chg="new del">
        <pc:chgData name="Yang Li" userId="f96699ed-26fb-4c5f-8b02-830962634309" providerId="ADAL" clId="{EE6F4D57-A640-1A47-ADBE-1612418D8465}" dt="2021-09-16T15:42:31.510" v="1" actId="2696"/>
        <pc:sldMkLst>
          <pc:docMk/>
          <pc:sldMk cId="2504850527" sldId="458"/>
        </pc:sldMkLst>
      </pc:sldChg>
      <pc:sldChg chg="addSp delSp new ord">
        <pc:chgData name="Yang Li" userId="f96699ed-26fb-4c5f-8b02-830962634309" providerId="ADAL" clId="{EE6F4D57-A640-1A47-ADBE-1612418D8465}" dt="2021-09-17T03:28:34.386" v="631"/>
        <pc:sldMkLst>
          <pc:docMk/>
          <pc:sldMk cId="2762048487" sldId="458"/>
        </pc:sldMkLst>
        <pc:spChg chg="del">
          <ac:chgData name="Yang Li" userId="f96699ed-26fb-4c5f-8b02-830962634309" providerId="ADAL" clId="{EE6F4D57-A640-1A47-ADBE-1612418D8465}" dt="2021-09-17T02:40:43.171" v="15" actId="478"/>
          <ac:spMkLst>
            <pc:docMk/>
            <pc:sldMk cId="2762048487" sldId="458"/>
            <ac:spMk id="2" creationId="{E5EB1E1A-4784-FF4B-BDB6-E429218EF103}"/>
          </ac:spMkLst>
        </pc:spChg>
        <pc:spChg chg="del">
          <ac:chgData name="Yang Li" userId="f96699ed-26fb-4c5f-8b02-830962634309" providerId="ADAL" clId="{EE6F4D57-A640-1A47-ADBE-1612418D8465}" dt="2021-09-17T02:40:40.222" v="14" actId="478"/>
          <ac:spMkLst>
            <pc:docMk/>
            <pc:sldMk cId="2762048487" sldId="458"/>
            <ac:spMk id="3" creationId="{7FE1C83F-FF6D-F04E-BA1D-0BC67A8E13BB}"/>
          </ac:spMkLst>
        </pc:spChg>
        <pc:grpChg chg="add del">
          <ac:chgData name="Yang Li" userId="f96699ed-26fb-4c5f-8b02-830962634309" providerId="ADAL" clId="{EE6F4D57-A640-1A47-ADBE-1612418D8465}" dt="2021-09-17T02:40:24.066" v="8" actId="478"/>
          <ac:grpSpMkLst>
            <pc:docMk/>
            <pc:sldMk cId="2762048487" sldId="458"/>
            <ac:grpSpMk id="7" creationId="{D3AD684C-43C0-CE4B-8CAA-065437F1BDA4}"/>
          </ac:grpSpMkLst>
        </pc:grpChg>
        <pc:grpChg chg="add del">
          <ac:chgData name="Yang Li" userId="f96699ed-26fb-4c5f-8b02-830962634309" providerId="ADAL" clId="{EE6F4D57-A640-1A47-ADBE-1612418D8465}" dt="2021-09-17T02:40:37.153" v="13" actId="478"/>
          <ac:grpSpMkLst>
            <pc:docMk/>
            <pc:sldMk cId="2762048487" sldId="458"/>
            <ac:grpSpMk id="11" creationId="{4FCE48CB-5202-DD4D-99CA-BA048B819E45}"/>
          </ac:grpSpMkLst>
        </pc:grpChg>
        <pc:grpChg chg="add">
          <ac:chgData name="Yang Li" userId="f96699ed-26fb-4c5f-8b02-830962634309" providerId="ADAL" clId="{EE6F4D57-A640-1A47-ADBE-1612418D8465}" dt="2021-09-17T02:41:07.970" v="26"/>
          <ac:grpSpMkLst>
            <pc:docMk/>
            <pc:sldMk cId="2762048487" sldId="458"/>
            <ac:grpSpMk id="21" creationId="{01EA9603-AA37-7842-8AF6-A5FF2B23DE61}"/>
          </ac:grpSpMkLst>
        </pc:grpChg>
        <pc:grpChg chg="add">
          <ac:chgData name="Yang Li" userId="f96699ed-26fb-4c5f-8b02-830962634309" providerId="ADAL" clId="{EE6F4D57-A640-1A47-ADBE-1612418D8465}" dt="2021-09-17T02:41:07.970" v="26"/>
          <ac:grpSpMkLst>
            <pc:docMk/>
            <pc:sldMk cId="2762048487" sldId="458"/>
            <ac:grpSpMk id="22" creationId="{7CC0B5FC-17C1-2746-B029-7147B6AADA9E}"/>
          </ac:grpSpMkLst>
        </pc:grpChg>
        <pc:grpChg chg="add">
          <ac:chgData name="Yang Li" userId="f96699ed-26fb-4c5f-8b02-830962634309" providerId="ADAL" clId="{EE6F4D57-A640-1A47-ADBE-1612418D8465}" dt="2021-09-17T02:41:11.777" v="31"/>
          <ac:grpSpMkLst>
            <pc:docMk/>
            <pc:sldMk cId="2762048487" sldId="458"/>
            <ac:grpSpMk id="27" creationId="{AFB6397C-2E94-ED4B-BEEA-9F406D1DCE7D}"/>
          </ac:grpSpMkLst>
        </pc:grpChg>
        <pc:grpChg chg="add">
          <ac:chgData name="Yang Li" userId="f96699ed-26fb-4c5f-8b02-830962634309" providerId="ADAL" clId="{EE6F4D57-A640-1A47-ADBE-1612418D8465}" dt="2021-09-17T02:41:57.935" v="39"/>
          <ac:grpSpMkLst>
            <pc:docMk/>
            <pc:sldMk cId="2762048487" sldId="458"/>
            <ac:grpSpMk id="35" creationId="{A9E1506B-3EB1-B547-B996-380E2BA725DF}"/>
          </ac:grpSpMkLst>
        </pc:grpChg>
        <pc:grpChg chg="add">
          <ac:chgData name="Yang Li" userId="f96699ed-26fb-4c5f-8b02-830962634309" providerId="ADAL" clId="{EE6F4D57-A640-1A47-ADBE-1612418D8465}" dt="2021-09-17T02:42:19.223" v="55"/>
          <ac:grpSpMkLst>
            <pc:docMk/>
            <pc:sldMk cId="2762048487" sldId="458"/>
            <ac:grpSpMk id="50" creationId="{5CE1DEBB-224E-894C-B3AE-44CCDAEA654C}"/>
          </ac:grpSpMkLst>
        </pc:grpChg>
        <pc:grpChg chg="add">
          <ac:chgData name="Yang Li" userId="f96699ed-26fb-4c5f-8b02-830962634309" providerId="ADAL" clId="{EE6F4D57-A640-1A47-ADBE-1612418D8465}" dt="2021-09-17T02:42:19.223" v="55"/>
          <ac:grpSpMkLst>
            <pc:docMk/>
            <pc:sldMk cId="2762048487" sldId="458"/>
            <ac:grpSpMk id="51" creationId="{F59C5898-B447-204B-8E6B-402A504C20D9}"/>
          </ac:grpSpMkLst>
        </pc:grpChg>
        <pc:grpChg chg="add">
          <ac:chgData name="Yang Li" userId="f96699ed-26fb-4c5f-8b02-830962634309" providerId="ADAL" clId="{EE6F4D57-A640-1A47-ADBE-1612418D8465}" dt="2021-09-17T02:42:23.505" v="59"/>
          <ac:grpSpMkLst>
            <pc:docMk/>
            <pc:sldMk cId="2762048487" sldId="458"/>
            <ac:grpSpMk id="55" creationId="{DB704892-0E3F-864F-8C12-ADB1B41D63B6}"/>
          </ac:grpSpMkLst>
        </pc:grpChg>
        <pc:grpChg chg="add">
          <ac:chgData name="Yang Li" userId="f96699ed-26fb-4c5f-8b02-830962634309" providerId="ADAL" clId="{EE6F4D57-A640-1A47-ADBE-1612418D8465}" dt="2021-09-17T02:42:52.178" v="63"/>
          <ac:grpSpMkLst>
            <pc:docMk/>
            <pc:sldMk cId="2762048487" sldId="458"/>
            <ac:grpSpMk id="58" creationId="{E88C3E22-D540-8D4C-BDE8-AFF3545C18D4}"/>
          </ac:grpSpMkLst>
        </pc:grpChg>
        <pc:grpChg chg="add">
          <ac:chgData name="Yang Li" userId="f96699ed-26fb-4c5f-8b02-830962634309" providerId="ADAL" clId="{EE6F4D57-A640-1A47-ADBE-1612418D8465}" dt="2021-09-17T02:43:13.415" v="68"/>
          <ac:grpSpMkLst>
            <pc:docMk/>
            <pc:sldMk cId="2762048487" sldId="458"/>
            <ac:grpSpMk id="63" creationId="{0CEC3C36-E240-9C45-8F3A-E13156DEE05F}"/>
          </ac:grpSpMkLst>
        </pc:grpChg>
        <pc:grpChg chg="add del">
          <ac:chgData name="Yang Li" userId="f96699ed-26fb-4c5f-8b02-830962634309" providerId="ADAL" clId="{EE6F4D57-A640-1A47-ADBE-1612418D8465}" dt="2021-09-17T02:43:29.335" v="92"/>
          <ac:grpSpMkLst>
            <pc:docMk/>
            <pc:sldMk cId="2762048487" sldId="458"/>
            <ac:grpSpMk id="81" creationId="{9037943D-4F19-CE44-BF39-230B09FE9DBA}"/>
          </ac:grpSpMkLst>
        </pc:grpChg>
        <pc:grpChg chg="add del">
          <ac:chgData name="Yang Li" userId="f96699ed-26fb-4c5f-8b02-830962634309" providerId="ADAL" clId="{EE6F4D57-A640-1A47-ADBE-1612418D8465}" dt="2021-09-17T03:02:12.457" v="262"/>
          <ac:grpSpMkLst>
            <pc:docMk/>
            <pc:sldMk cId="2762048487" sldId="458"/>
            <ac:grpSpMk id="82" creationId="{55A66212-40B7-9E42-B627-6F801E728D27}"/>
          </ac:grpSpMkLst>
        </pc:grpChg>
        <pc:grpChg chg="add del">
          <ac:chgData name="Yang Li" userId="f96699ed-26fb-4c5f-8b02-830962634309" providerId="ADAL" clId="{EE6F4D57-A640-1A47-ADBE-1612418D8465}" dt="2021-09-17T03:02:12.457" v="262"/>
          <ac:grpSpMkLst>
            <pc:docMk/>
            <pc:sldMk cId="2762048487" sldId="458"/>
            <ac:grpSpMk id="83" creationId="{04600279-F36D-7C49-9BCB-9A32F474D3BF}"/>
          </ac:grpSpMkLst>
        </pc:grpChg>
        <pc:grpChg chg="add del">
          <ac:chgData name="Yang Li" userId="f96699ed-26fb-4c5f-8b02-830962634309" providerId="ADAL" clId="{EE6F4D57-A640-1A47-ADBE-1612418D8465}" dt="2021-09-17T02:43:30.640" v="95"/>
          <ac:grpSpMkLst>
            <pc:docMk/>
            <pc:sldMk cId="2762048487" sldId="458"/>
            <ac:grpSpMk id="89" creationId="{2DC002E7-A013-5C44-96B8-AC01D9754F46}"/>
          </ac:grpSpMkLst>
        </pc:grpChg>
        <pc:grpChg chg="add del">
          <ac:chgData name="Yang Li" userId="f96699ed-26fb-4c5f-8b02-830962634309" providerId="ADAL" clId="{EE6F4D57-A640-1A47-ADBE-1612418D8465}" dt="2021-09-17T02:43:35.057" v="99"/>
          <ac:grpSpMkLst>
            <pc:docMk/>
            <pc:sldMk cId="2762048487" sldId="458"/>
            <ac:grpSpMk id="92" creationId="{BC80A753-D3E7-0B47-BB74-E1EDE70049A8}"/>
          </ac:grpSpMkLst>
        </pc:grpChg>
        <pc:grpChg chg="add del">
          <ac:chgData name="Yang Li" userId="f96699ed-26fb-4c5f-8b02-830962634309" providerId="ADAL" clId="{EE6F4D57-A640-1A47-ADBE-1612418D8465}" dt="2021-09-17T02:45:06.177" v="122"/>
          <ac:grpSpMkLst>
            <pc:docMk/>
            <pc:sldMk cId="2762048487" sldId="458"/>
            <ac:grpSpMk id="96" creationId="{E56E6F75-982B-7B41-8575-96910347C9DB}"/>
          </ac:grpSpMkLst>
        </pc:grpChg>
        <pc:grpChg chg="add del">
          <ac:chgData name="Yang Li" userId="f96699ed-26fb-4c5f-8b02-830962634309" providerId="ADAL" clId="{EE6F4D57-A640-1A47-ADBE-1612418D8465}" dt="2021-09-17T02:43:51.206" v="108"/>
          <ac:grpSpMkLst>
            <pc:docMk/>
            <pc:sldMk cId="2762048487" sldId="458"/>
            <ac:grpSpMk id="103" creationId="{AE2C25E3-BAF5-C441-B1BF-E60960AE6AF4}"/>
          </ac:grpSpMkLst>
        </pc:grpChg>
        <pc:grpChg chg="add del">
          <ac:chgData name="Yang Li" userId="f96699ed-26fb-4c5f-8b02-830962634309" providerId="ADAL" clId="{EE6F4D57-A640-1A47-ADBE-1612418D8465}" dt="2021-09-17T02:43:53.051" v="110"/>
          <ac:grpSpMkLst>
            <pc:docMk/>
            <pc:sldMk cId="2762048487" sldId="458"/>
            <ac:grpSpMk id="105" creationId="{7466D233-89A4-8149-9E2A-8715F75F233A}"/>
          </ac:grpSpMkLst>
        </pc:grpChg>
        <pc:grpChg chg="add del">
          <ac:chgData name="Yang Li" userId="f96699ed-26fb-4c5f-8b02-830962634309" providerId="ADAL" clId="{EE6F4D57-A640-1A47-ADBE-1612418D8465}" dt="2021-09-17T03:01:52.886" v="248"/>
          <ac:grpSpMkLst>
            <pc:docMk/>
            <pc:sldMk cId="2762048487" sldId="458"/>
            <ac:grpSpMk id="107" creationId="{17FAEA67-2EA6-6842-824A-15180CECF82D}"/>
          </ac:grpSpMkLst>
        </pc:grpChg>
        <pc:grpChg chg="add del">
          <ac:chgData name="Yang Li" userId="f96699ed-26fb-4c5f-8b02-830962634309" providerId="ADAL" clId="{EE6F4D57-A640-1A47-ADBE-1612418D8465}" dt="2021-09-17T02:44:03.096" v="117"/>
          <ac:grpSpMkLst>
            <pc:docMk/>
            <pc:sldMk cId="2762048487" sldId="458"/>
            <ac:grpSpMk id="111" creationId="{60909AA4-9D67-0D49-A5FC-97013FB4E7C3}"/>
          </ac:grpSpMkLst>
        </pc:grpChg>
        <pc:grpChg chg="add del">
          <ac:chgData name="Yang Li" userId="f96699ed-26fb-4c5f-8b02-830962634309" providerId="ADAL" clId="{EE6F4D57-A640-1A47-ADBE-1612418D8465}" dt="2021-09-17T02:44:06.834" v="120"/>
          <ac:grpSpMkLst>
            <pc:docMk/>
            <pc:sldMk cId="2762048487" sldId="458"/>
            <ac:grpSpMk id="114" creationId="{DBFF6340-468A-A742-A0A9-8603D36C82AE}"/>
          </ac:grpSpMkLst>
        </pc:grpChg>
        <pc:grpChg chg="add del">
          <ac:chgData name="Yang Li" userId="f96699ed-26fb-4c5f-8b02-830962634309" providerId="ADAL" clId="{EE6F4D57-A640-1A47-ADBE-1612418D8465}" dt="2021-09-17T02:49:47.973" v="179"/>
          <ac:grpSpMkLst>
            <pc:docMk/>
            <pc:sldMk cId="2762048487" sldId="458"/>
            <ac:grpSpMk id="117" creationId="{845C5947-660D-5D4C-BD19-34F179E741F1}"/>
          </ac:grpSpMkLst>
        </pc:grpChg>
        <pc:grpChg chg="add del">
          <ac:chgData name="Yang Li" userId="f96699ed-26fb-4c5f-8b02-830962634309" providerId="ADAL" clId="{EE6F4D57-A640-1A47-ADBE-1612418D8465}" dt="2021-09-17T03:01:52.886" v="248"/>
          <ac:grpSpMkLst>
            <pc:docMk/>
            <pc:sldMk cId="2762048487" sldId="458"/>
            <ac:grpSpMk id="119" creationId="{2BE95C4F-EEF1-CB41-BECA-407BDFFD5C8D}"/>
          </ac:grpSpMkLst>
        </pc:grpChg>
        <pc:grpChg chg="add del">
          <ac:chgData name="Yang Li" userId="f96699ed-26fb-4c5f-8b02-830962634309" providerId="ADAL" clId="{EE6F4D57-A640-1A47-ADBE-1612418D8465}" dt="2021-09-17T02:46:29.435" v="142"/>
          <ac:grpSpMkLst>
            <pc:docMk/>
            <pc:sldMk cId="2762048487" sldId="458"/>
            <ac:grpSpMk id="132" creationId="{E7A2258F-7EA6-7641-A64D-8E6AB9943AE0}"/>
          </ac:grpSpMkLst>
        </pc:grpChg>
        <pc:grpChg chg="add del">
          <ac:chgData name="Yang Li" userId="f96699ed-26fb-4c5f-8b02-830962634309" providerId="ADAL" clId="{EE6F4D57-A640-1A47-ADBE-1612418D8465}" dt="2021-09-17T02:46:33.929" v="145"/>
          <ac:grpSpMkLst>
            <pc:docMk/>
            <pc:sldMk cId="2762048487" sldId="458"/>
            <ac:grpSpMk id="139" creationId="{3704432D-6827-4946-989C-9A7339C6142C}"/>
          </ac:grpSpMkLst>
        </pc:grpChg>
        <pc:grpChg chg="add del">
          <ac:chgData name="Yang Li" userId="f96699ed-26fb-4c5f-8b02-830962634309" providerId="ADAL" clId="{EE6F4D57-A640-1A47-ADBE-1612418D8465}" dt="2021-09-17T02:46:33.929" v="145"/>
          <ac:grpSpMkLst>
            <pc:docMk/>
            <pc:sldMk cId="2762048487" sldId="458"/>
            <ac:grpSpMk id="140" creationId="{531A4232-8F42-0142-A905-B6F31C887139}"/>
          </ac:grpSpMkLst>
        </pc:grpChg>
        <pc:grpChg chg="add del">
          <ac:chgData name="Yang Li" userId="f96699ed-26fb-4c5f-8b02-830962634309" providerId="ADAL" clId="{EE6F4D57-A640-1A47-ADBE-1612418D8465}" dt="2021-09-17T03:01:52.886" v="248"/>
          <ac:grpSpMkLst>
            <pc:docMk/>
            <pc:sldMk cId="2762048487" sldId="458"/>
            <ac:grpSpMk id="143" creationId="{63F2BD8C-CBD9-5648-BAFB-4CF71634A82B}"/>
          </ac:grpSpMkLst>
        </pc:grpChg>
        <pc:grpChg chg="add del">
          <ac:chgData name="Yang Li" userId="f96699ed-26fb-4c5f-8b02-830962634309" providerId="ADAL" clId="{EE6F4D57-A640-1A47-ADBE-1612418D8465}" dt="2021-09-17T03:02:12.457" v="262"/>
          <ac:grpSpMkLst>
            <pc:docMk/>
            <pc:sldMk cId="2762048487" sldId="458"/>
            <ac:grpSpMk id="149" creationId="{7A9A9E6F-B9AE-A045-85CB-6E1E9E2FA633}"/>
          </ac:grpSpMkLst>
        </pc:grpChg>
        <pc:grpChg chg="add">
          <ac:chgData name="Yang Li" userId="f96699ed-26fb-4c5f-8b02-830962634309" providerId="ADAL" clId="{EE6F4D57-A640-1A47-ADBE-1612418D8465}" dt="2021-09-17T02:46:47.202" v="151"/>
          <ac:grpSpMkLst>
            <pc:docMk/>
            <pc:sldMk cId="2762048487" sldId="458"/>
            <ac:grpSpMk id="150" creationId="{7BBA09ED-E0FA-3749-8929-E8B1C17EE1B9}"/>
          </ac:grpSpMkLst>
        </pc:grpChg>
        <pc:grpChg chg="add del">
          <ac:chgData name="Yang Li" userId="f96699ed-26fb-4c5f-8b02-830962634309" providerId="ADAL" clId="{EE6F4D57-A640-1A47-ADBE-1612418D8465}" dt="2021-09-17T02:49:47.973" v="179"/>
          <ac:grpSpMkLst>
            <pc:docMk/>
            <pc:sldMk cId="2762048487" sldId="458"/>
            <ac:grpSpMk id="154" creationId="{36897B7F-D70E-2145-8655-945552521CD3}"/>
          </ac:grpSpMkLst>
        </pc:grpChg>
        <pc:grpChg chg="add">
          <ac:chgData name="Yang Li" userId="f96699ed-26fb-4c5f-8b02-830962634309" providerId="ADAL" clId="{EE6F4D57-A640-1A47-ADBE-1612418D8465}" dt="2021-09-17T02:49:47.973" v="179"/>
          <ac:grpSpMkLst>
            <pc:docMk/>
            <pc:sldMk cId="2762048487" sldId="458"/>
            <ac:grpSpMk id="178" creationId="{5406A81B-BAEF-8B4B-ACFB-BA1FCB2EE1FF}"/>
          </ac:grpSpMkLst>
        </pc:grpChg>
        <pc:grpChg chg="add">
          <ac:chgData name="Yang Li" userId="f96699ed-26fb-4c5f-8b02-830962634309" providerId="ADAL" clId="{EE6F4D57-A640-1A47-ADBE-1612418D8465}" dt="2021-09-17T02:49:47.973" v="179"/>
          <ac:grpSpMkLst>
            <pc:docMk/>
            <pc:sldMk cId="2762048487" sldId="458"/>
            <ac:grpSpMk id="179" creationId="{EF78B11A-AB64-9940-A47C-6228935069A8}"/>
          </ac:grpSpMkLst>
        </pc:grpChg>
        <pc:grpChg chg="add del">
          <ac:chgData name="Yang Li" userId="f96699ed-26fb-4c5f-8b02-830962634309" providerId="ADAL" clId="{EE6F4D57-A640-1A47-ADBE-1612418D8465}" dt="2021-09-17T03:01:52.886" v="248"/>
          <ac:grpSpMkLst>
            <pc:docMk/>
            <pc:sldMk cId="2762048487" sldId="458"/>
            <ac:grpSpMk id="189" creationId="{87A20487-3F1D-EF45-998F-FFBD27BAF194}"/>
          </ac:grpSpMkLst>
        </pc:grpChg>
        <pc:grpChg chg="add del">
          <ac:chgData name="Yang Li" userId="f96699ed-26fb-4c5f-8b02-830962634309" providerId="ADAL" clId="{EE6F4D57-A640-1A47-ADBE-1612418D8465}" dt="2021-09-17T03:01:52.886" v="248"/>
          <ac:grpSpMkLst>
            <pc:docMk/>
            <pc:sldMk cId="2762048487" sldId="458"/>
            <ac:grpSpMk id="193" creationId="{57CA64B5-DC20-5547-8CF5-076E04623BCF}"/>
          </ac:grpSpMkLst>
        </pc:grpChg>
        <pc:grpChg chg="add">
          <ac:chgData name="Yang Li" userId="f96699ed-26fb-4c5f-8b02-830962634309" providerId="ADAL" clId="{EE6F4D57-A640-1A47-ADBE-1612418D8465}" dt="2021-09-17T02:50:38.427" v="196"/>
          <ac:grpSpMkLst>
            <pc:docMk/>
            <pc:sldMk cId="2762048487" sldId="458"/>
            <ac:grpSpMk id="196" creationId="{D43824F0-C68E-B845-9E61-B0F13CFAF595}"/>
          </ac:grpSpMkLst>
        </pc:grpChg>
        <pc:grpChg chg="add del">
          <ac:chgData name="Yang Li" userId="f96699ed-26fb-4c5f-8b02-830962634309" providerId="ADAL" clId="{EE6F4D57-A640-1A47-ADBE-1612418D8465}" dt="2021-09-17T02:53:45.311" v="200" actId="478"/>
          <ac:grpSpMkLst>
            <pc:docMk/>
            <pc:sldMk cId="2762048487" sldId="458"/>
            <ac:grpSpMk id="199" creationId="{B0426885-35CE-A14A-BEB5-6DEAFFE3C713}"/>
          </ac:grpSpMkLst>
        </pc:grpChg>
        <pc:grpChg chg="add del">
          <ac:chgData name="Yang Li" userId="f96699ed-26fb-4c5f-8b02-830962634309" providerId="ADAL" clId="{EE6F4D57-A640-1A47-ADBE-1612418D8465}" dt="2021-09-17T02:55:30.727" v="207" actId="478"/>
          <ac:grpSpMkLst>
            <pc:docMk/>
            <pc:sldMk cId="2762048487" sldId="458"/>
            <ac:grpSpMk id="205" creationId="{0427F088-12F2-AF45-A350-D848C48F9A75}"/>
          </ac:grpSpMkLst>
        </pc:grpChg>
        <pc:grpChg chg="add del">
          <ac:chgData name="Yang Li" userId="f96699ed-26fb-4c5f-8b02-830962634309" providerId="ADAL" clId="{EE6F4D57-A640-1A47-ADBE-1612418D8465}" dt="2021-09-17T03:02:12.457" v="262"/>
          <ac:grpSpMkLst>
            <pc:docMk/>
            <pc:sldMk cId="2762048487" sldId="458"/>
            <ac:grpSpMk id="211" creationId="{FBB36362-A70C-8048-AAB1-30216C5428B0}"/>
          </ac:grpSpMkLst>
        </pc:grpChg>
        <pc:grpChg chg="add del">
          <ac:chgData name="Yang Li" userId="f96699ed-26fb-4c5f-8b02-830962634309" providerId="ADAL" clId="{EE6F4D57-A640-1A47-ADBE-1612418D8465}" dt="2021-09-17T03:02:12.457" v="262"/>
          <ac:grpSpMkLst>
            <pc:docMk/>
            <pc:sldMk cId="2762048487" sldId="458"/>
            <ac:grpSpMk id="214" creationId="{2CBDD953-F4A8-3949-9C9F-49B95B0C8B42}"/>
          </ac:grpSpMkLst>
        </pc:grpChg>
        <pc:grpChg chg="add del">
          <ac:chgData name="Yang Li" userId="f96699ed-26fb-4c5f-8b02-830962634309" providerId="ADAL" clId="{EE6F4D57-A640-1A47-ADBE-1612418D8465}" dt="2021-09-17T03:01:10.892" v="226"/>
          <ac:grpSpMkLst>
            <pc:docMk/>
            <pc:sldMk cId="2762048487" sldId="458"/>
            <ac:grpSpMk id="222" creationId="{8A4F1559-1659-8840-A8FB-261BE8403A3B}"/>
          </ac:grpSpMkLst>
        </pc:grpChg>
        <pc:grpChg chg="add del">
          <ac:chgData name="Yang Li" userId="f96699ed-26fb-4c5f-8b02-830962634309" providerId="ADAL" clId="{EE6F4D57-A640-1A47-ADBE-1612418D8465}" dt="2021-09-17T03:02:12.457" v="262"/>
          <ac:grpSpMkLst>
            <pc:docMk/>
            <pc:sldMk cId="2762048487" sldId="458"/>
            <ac:grpSpMk id="224" creationId="{A2602B1F-E540-C645-B778-6B924D599596}"/>
          </ac:grpSpMkLst>
        </pc:grpChg>
        <pc:grpChg chg="add del">
          <ac:chgData name="Yang Li" userId="f96699ed-26fb-4c5f-8b02-830962634309" providerId="ADAL" clId="{EE6F4D57-A640-1A47-ADBE-1612418D8465}" dt="2021-09-17T03:01:16.720" v="235"/>
          <ac:grpSpMkLst>
            <pc:docMk/>
            <pc:sldMk cId="2762048487" sldId="458"/>
            <ac:grpSpMk id="229" creationId="{9CDA88EA-3308-C34E-B129-B56FF825542F}"/>
          </ac:grpSpMkLst>
        </pc:grpChg>
        <pc:grpChg chg="add del">
          <ac:chgData name="Yang Li" userId="f96699ed-26fb-4c5f-8b02-830962634309" providerId="ADAL" clId="{EE6F4D57-A640-1A47-ADBE-1612418D8465}" dt="2021-09-17T03:01:22.106" v="238"/>
          <ac:grpSpMkLst>
            <pc:docMk/>
            <pc:sldMk cId="2762048487" sldId="458"/>
            <ac:grpSpMk id="233" creationId="{D415AB8E-33EC-8F4B-89DD-3F88D222FC59}"/>
          </ac:grpSpMkLst>
        </pc:grpChg>
        <pc:grpChg chg="add del">
          <ac:chgData name="Yang Li" userId="f96699ed-26fb-4c5f-8b02-830962634309" providerId="ADAL" clId="{EE6F4D57-A640-1A47-ADBE-1612418D8465}" dt="2021-09-17T03:01:46.239" v="243"/>
          <ac:grpSpMkLst>
            <pc:docMk/>
            <pc:sldMk cId="2762048487" sldId="458"/>
            <ac:grpSpMk id="236" creationId="{C1E0600C-8F4A-054A-97BC-1632C208AB14}"/>
          </ac:grpSpMkLst>
        </pc:grpChg>
        <pc:grpChg chg="add del">
          <ac:chgData name="Yang Li" userId="f96699ed-26fb-4c5f-8b02-830962634309" providerId="ADAL" clId="{EE6F4D57-A640-1A47-ADBE-1612418D8465}" dt="2021-09-17T03:01:52.886" v="248"/>
          <ac:grpSpMkLst>
            <pc:docMk/>
            <pc:sldMk cId="2762048487" sldId="458"/>
            <ac:grpSpMk id="241" creationId="{C07125D3-E934-3F43-9043-8D8BC6B449A4}"/>
          </ac:grpSpMkLst>
        </pc:grpChg>
        <pc:grpChg chg="add del">
          <ac:chgData name="Yang Li" userId="f96699ed-26fb-4c5f-8b02-830962634309" providerId="ADAL" clId="{EE6F4D57-A640-1A47-ADBE-1612418D8465}" dt="2021-09-17T03:02:12.457" v="262"/>
          <ac:grpSpMkLst>
            <pc:docMk/>
            <pc:sldMk cId="2762048487" sldId="458"/>
            <ac:grpSpMk id="246" creationId="{C42954DD-87E8-2C46-A4BC-3998C53D6A4D}"/>
          </ac:grpSpMkLst>
        </pc:grpChg>
        <pc:grpChg chg="add del">
          <ac:chgData name="Yang Li" userId="f96699ed-26fb-4c5f-8b02-830962634309" providerId="ADAL" clId="{EE6F4D57-A640-1A47-ADBE-1612418D8465}" dt="2021-09-17T03:02:12.457" v="262"/>
          <ac:grpSpMkLst>
            <pc:docMk/>
            <pc:sldMk cId="2762048487" sldId="458"/>
            <ac:grpSpMk id="254" creationId="{55C7845C-BB21-A845-AD69-B7C0DDFC36FF}"/>
          </ac:grpSpMkLst>
        </pc:grpChg>
        <pc:grpChg chg="add">
          <ac:chgData name="Yang Li" userId="f96699ed-26fb-4c5f-8b02-830962634309" providerId="ADAL" clId="{EE6F4D57-A640-1A47-ADBE-1612418D8465}" dt="2021-09-17T03:02:12.457" v="262"/>
          <ac:grpSpMkLst>
            <pc:docMk/>
            <pc:sldMk cId="2762048487" sldId="458"/>
            <ac:grpSpMk id="260" creationId="{F619BC90-4C01-FB42-AC0F-88521B56188C}"/>
          </ac:grpSpMkLst>
        </pc:grpChg>
        <pc:grpChg chg="add">
          <ac:chgData name="Yang Li" userId="f96699ed-26fb-4c5f-8b02-830962634309" providerId="ADAL" clId="{EE6F4D57-A640-1A47-ADBE-1612418D8465}" dt="2021-09-17T03:02:16.855" v="269"/>
          <ac:grpSpMkLst>
            <pc:docMk/>
            <pc:sldMk cId="2762048487" sldId="458"/>
            <ac:grpSpMk id="267" creationId="{B57D05A2-9403-D342-B402-22BADE0AEFAA}"/>
          </ac:grpSpMkLst>
        </pc:grpChg>
        <pc:grpChg chg="add">
          <ac:chgData name="Yang Li" userId="f96699ed-26fb-4c5f-8b02-830962634309" providerId="ADAL" clId="{EE6F4D57-A640-1A47-ADBE-1612418D8465}" dt="2021-09-17T03:04:16.460" v="278"/>
          <ac:grpSpMkLst>
            <pc:docMk/>
            <pc:sldMk cId="2762048487" sldId="458"/>
            <ac:grpSpMk id="276" creationId="{936C597C-044C-A346-9B03-3F2228F19EE0}"/>
          </ac:grpSpMkLst>
        </pc:grpChg>
        <pc:grpChg chg="add">
          <ac:chgData name="Yang Li" userId="f96699ed-26fb-4c5f-8b02-830962634309" providerId="ADAL" clId="{EE6F4D57-A640-1A47-ADBE-1612418D8465}" dt="2021-09-17T03:04:24.830" v="286"/>
          <ac:grpSpMkLst>
            <pc:docMk/>
            <pc:sldMk cId="2762048487" sldId="458"/>
            <ac:grpSpMk id="284" creationId="{E844CD90-2507-6949-926B-6034D382FD95}"/>
          </ac:grpSpMkLst>
        </pc:grpChg>
        <pc:grpChg chg="add">
          <ac:chgData name="Yang Li" userId="f96699ed-26fb-4c5f-8b02-830962634309" providerId="ADAL" clId="{EE6F4D57-A640-1A47-ADBE-1612418D8465}" dt="2021-09-17T03:04:33.397" v="289"/>
          <ac:grpSpMkLst>
            <pc:docMk/>
            <pc:sldMk cId="2762048487" sldId="458"/>
            <ac:grpSpMk id="287" creationId="{E71F4581-73BA-2E47-8868-A30990BB6726}"/>
          </ac:grpSpMkLst>
        </pc:grpChg>
        <pc:grpChg chg="add del">
          <ac:chgData name="Yang Li" userId="f96699ed-26fb-4c5f-8b02-830962634309" providerId="ADAL" clId="{EE6F4D57-A640-1A47-ADBE-1612418D8465}" dt="2021-09-17T03:04:50.667" v="297"/>
          <ac:grpSpMkLst>
            <pc:docMk/>
            <pc:sldMk cId="2762048487" sldId="458"/>
            <ac:grpSpMk id="291" creationId="{DBA02B4A-336A-C547-A943-D7837FC8572D}"/>
          </ac:grpSpMkLst>
        </pc:grpChg>
        <pc:grpChg chg="add">
          <ac:chgData name="Yang Li" userId="f96699ed-26fb-4c5f-8b02-830962634309" providerId="ADAL" clId="{EE6F4D57-A640-1A47-ADBE-1612418D8465}" dt="2021-09-17T03:04:50.667" v="297"/>
          <ac:grpSpMkLst>
            <pc:docMk/>
            <pc:sldMk cId="2762048487" sldId="458"/>
            <ac:grpSpMk id="295" creationId="{5E3FB550-4219-5940-87FA-9046B67E95FF}"/>
          </ac:grpSpMkLst>
        </pc:grpChg>
        <pc:grpChg chg="add del">
          <ac:chgData name="Yang Li" userId="f96699ed-26fb-4c5f-8b02-830962634309" providerId="ADAL" clId="{EE6F4D57-A640-1A47-ADBE-1612418D8465}" dt="2021-09-17T03:06:54.437" v="335"/>
          <ac:grpSpMkLst>
            <pc:docMk/>
            <pc:sldMk cId="2762048487" sldId="458"/>
            <ac:grpSpMk id="300" creationId="{92D38D09-5622-9440-9A6F-84BDA0630B7E}"/>
          </ac:grpSpMkLst>
        </pc:grpChg>
        <pc:grpChg chg="add del">
          <ac:chgData name="Yang Li" userId="f96699ed-26fb-4c5f-8b02-830962634309" providerId="ADAL" clId="{EE6F4D57-A640-1A47-ADBE-1612418D8465}" dt="2021-09-17T03:06:54.437" v="335"/>
          <ac:grpSpMkLst>
            <pc:docMk/>
            <pc:sldMk cId="2762048487" sldId="458"/>
            <ac:grpSpMk id="304" creationId="{394A775B-9FD9-9E4E-89AF-08F23A4CBD41}"/>
          </ac:grpSpMkLst>
        </pc:grpChg>
        <pc:grpChg chg="add del">
          <ac:chgData name="Yang Li" userId="f96699ed-26fb-4c5f-8b02-830962634309" providerId="ADAL" clId="{EE6F4D57-A640-1A47-ADBE-1612418D8465}" dt="2021-09-17T03:28:34.386" v="631"/>
          <ac:grpSpMkLst>
            <pc:docMk/>
            <pc:sldMk cId="2762048487" sldId="458"/>
            <ac:grpSpMk id="318" creationId="{F5B87872-5802-124F-A28B-D696F1A5F9AF}"/>
          </ac:grpSpMkLst>
        </pc:grpChg>
        <pc:grpChg chg="add">
          <ac:chgData name="Yang Li" userId="f96699ed-26fb-4c5f-8b02-830962634309" providerId="ADAL" clId="{EE6F4D57-A640-1A47-ADBE-1612418D8465}" dt="2021-09-17T03:06:54.437" v="335"/>
          <ac:grpSpMkLst>
            <pc:docMk/>
            <pc:sldMk cId="2762048487" sldId="458"/>
            <ac:grpSpMk id="333" creationId="{F0CE3991-8F6F-A745-A061-28B37D0039BE}"/>
          </ac:grpSpMkLst>
        </pc:grpChg>
        <pc:grpChg chg="add">
          <ac:chgData name="Yang Li" userId="f96699ed-26fb-4c5f-8b02-830962634309" providerId="ADAL" clId="{EE6F4D57-A640-1A47-ADBE-1612418D8465}" dt="2021-09-17T03:07:17.734" v="340"/>
          <ac:grpSpMkLst>
            <pc:docMk/>
            <pc:sldMk cId="2762048487" sldId="458"/>
            <ac:grpSpMk id="338" creationId="{8AAFD1D1-BBE7-E947-A89D-814BA6D49911}"/>
          </ac:grpSpMkLst>
        </pc:grpChg>
        <pc:grpChg chg="add">
          <ac:chgData name="Yang Li" userId="f96699ed-26fb-4c5f-8b02-830962634309" providerId="ADAL" clId="{EE6F4D57-A640-1A47-ADBE-1612418D8465}" dt="2021-09-17T03:07:20.311" v="343"/>
          <ac:grpSpMkLst>
            <pc:docMk/>
            <pc:sldMk cId="2762048487" sldId="458"/>
            <ac:grpSpMk id="341" creationId="{3D34628C-8C88-C64C-A7B7-CD4C5BD4152D}"/>
          </ac:grpSpMkLst>
        </pc:grpChg>
        <pc:grpChg chg="add">
          <ac:chgData name="Yang Li" userId="f96699ed-26fb-4c5f-8b02-830962634309" providerId="ADAL" clId="{EE6F4D57-A640-1A47-ADBE-1612418D8465}" dt="2021-09-17T03:07:24.578" v="348"/>
          <ac:grpSpMkLst>
            <pc:docMk/>
            <pc:sldMk cId="2762048487" sldId="458"/>
            <ac:grpSpMk id="346" creationId="{0FDBB07C-DEB0-E24D-A823-7888B42DAB37}"/>
          </ac:grpSpMkLst>
        </pc:grpChg>
        <pc:grpChg chg="add del">
          <ac:chgData name="Yang Li" userId="f96699ed-26fb-4c5f-8b02-830962634309" providerId="ADAL" clId="{EE6F4D57-A640-1A47-ADBE-1612418D8465}" dt="2021-09-17T03:08:05.748" v="364"/>
          <ac:grpSpMkLst>
            <pc:docMk/>
            <pc:sldMk cId="2762048487" sldId="458"/>
            <ac:grpSpMk id="356" creationId="{E1371B03-1812-F540-ACD3-F214C3C82C68}"/>
          </ac:grpSpMkLst>
        </pc:grpChg>
        <pc:grpChg chg="add">
          <ac:chgData name="Yang Li" userId="f96699ed-26fb-4c5f-8b02-830962634309" providerId="ADAL" clId="{EE6F4D57-A640-1A47-ADBE-1612418D8465}" dt="2021-09-17T03:08:02.488" v="358"/>
          <ac:grpSpMkLst>
            <pc:docMk/>
            <pc:sldMk cId="2762048487" sldId="458"/>
            <ac:grpSpMk id="357" creationId="{AB93F9F6-477F-4B43-90F7-8362344991A8}"/>
          </ac:grpSpMkLst>
        </pc:grpChg>
        <pc:grpChg chg="add">
          <ac:chgData name="Yang Li" userId="f96699ed-26fb-4c5f-8b02-830962634309" providerId="ADAL" clId="{EE6F4D57-A640-1A47-ADBE-1612418D8465}" dt="2021-09-17T03:08:05.748" v="364"/>
          <ac:grpSpMkLst>
            <pc:docMk/>
            <pc:sldMk cId="2762048487" sldId="458"/>
            <ac:grpSpMk id="363" creationId="{C4659C58-B788-AC49-8E06-591DF1AF1706}"/>
          </ac:grpSpMkLst>
        </pc:grpChg>
        <pc:grpChg chg="add del">
          <ac:chgData name="Yang Li" userId="f96699ed-26fb-4c5f-8b02-830962634309" providerId="ADAL" clId="{EE6F4D57-A640-1A47-ADBE-1612418D8465}" dt="2021-09-17T03:10:50.578" v="386"/>
          <ac:grpSpMkLst>
            <pc:docMk/>
            <pc:sldMk cId="2762048487" sldId="458"/>
            <ac:grpSpMk id="371" creationId="{11529A65-F9F6-4845-8ED1-F77082A81F07}"/>
          </ac:grpSpMkLst>
        </pc:grpChg>
        <pc:grpChg chg="add del">
          <ac:chgData name="Yang Li" userId="f96699ed-26fb-4c5f-8b02-830962634309" providerId="ADAL" clId="{EE6F4D57-A640-1A47-ADBE-1612418D8465}" dt="2021-09-17T03:10:46.409" v="379"/>
          <ac:grpSpMkLst>
            <pc:docMk/>
            <pc:sldMk cId="2762048487" sldId="458"/>
            <ac:grpSpMk id="376" creationId="{09C52DAA-4AA4-4E49-AC64-2BC337A6C0BA}"/>
          </ac:grpSpMkLst>
        </pc:grpChg>
        <pc:grpChg chg="add del">
          <ac:chgData name="Yang Li" userId="f96699ed-26fb-4c5f-8b02-830962634309" providerId="ADAL" clId="{EE6F4D57-A640-1A47-ADBE-1612418D8465}" dt="2021-09-17T03:10:50.578" v="386"/>
          <ac:grpSpMkLst>
            <pc:docMk/>
            <pc:sldMk cId="2762048487" sldId="458"/>
            <ac:grpSpMk id="378" creationId="{40F8631A-B24B-B248-A347-A3411DADDDD8}"/>
          </ac:grpSpMkLst>
        </pc:grpChg>
        <pc:grpChg chg="add">
          <ac:chgData name="Yang Li" userId="f96699ed-26fb-4c5f-8b02-830962634309" providerId="ADAL" clId="{EE6F4D57-A640-1A47-ADBE-1612418D8465}" dt="2021-09-17T03:10:50.578" v="386"/>
          <ac:grpSpMkLst>
            <pc:docMk/>
            <pc:sldMk cId="2762048487" sldId="458"/>
            <ac:grpSpMk id="385" creationId="{09F4FAE6-D2A5-BE41-8CAC-7C686110FDE1}"/>
          </ac:grpSpMkLst>
        </pc:grpChg>
        <pc:grpChg chg="add">
          <ac:chgData name="Yang Li" userId="f96699ed-26fb-4c5f-8b02-830962634309" providerId="ADAL" clId="{EE6F4D57-A640-1A47-ADBE-1612418D8465}" dt="2021-09-17T03:10:50.578" v="386"/>
          <ac:grpSpMkLst>
            <pc:docMk/>
            <pc:sldMk cId="2762048487" sldId="458"/>
            <ac:grpSpMk id="386" creationId="{50C915F2-DEC7-B047-8433-796E4D56F97C}"/>
          </ac:grpSpMkLst>
        </pc:grpChg>
        <pc:grpChg chg="add del">
          <ac:chgData name="Yang Li" userId="f96699ed-26fb-4c5f-8b02-830962634309" providerId="ADAL" clId="{EE6F4D57-A640-1A47-ADBE-1612418D8465}" dt="2021-09-17T03:28:34.386" v="631"/>
          <ac:grpSpMkLst>
            <pc:docMk/>
            <pc:sldMk cId="2762048487" sldId="458"/>
            <ac:grpSpMk id="405" creationId="{F24D66E2-9C83-CD44-884D-87759FCB5F26}"/>
          </ac:grpSpMkLst>
        </pc:grpChg>
        <pc:grpChg chg="add del">
          <ac:chgData name="Yang Li" userId="f96699ed-26fb-4c5f-8b02-830962634309" providerId="ADAL" clId="{EE6F4D57-A640-1A47-ADBE-1612418D8465}" dt="2021-09-17T03:28:34.386" v="631"/>
          <ac:grpSpMkLst>
            <pc:docMk/>
            <pc:sldMk cId="2762048487" sldId="458"/>
            <ac:grpSpMk id="406" creationId="{8F065790-3E3A-6443-A275-A67C1E6B8B82}"/>
          </ac:grpSpMkLst>
        </pc:grpChg>
        <pc:grpChg chg="add">
          <ac:chgData name="Yang Li" userId="f96699ed-26fb-4c5f-8b02-830962634309" providerId="ADAL" clId="{EE6F4D57-A640-1A47-ADBE-1612418D8465}" dt="2021-09-17T03:28:34.386" v="631"/>
          <ac:grpSpMkLst>
            <pc:docMk/>
            <pc:sldMk cId="2762048487" sldId="458"/>
            <ac:grpSpMk id="421" creationId="{D470B359-6E79-DD4C-A6FE-311A88C17A24}"/>
          </ac:grpSpMkLst>
        </pc:grpChg>
        <pc:inkChg chg="add">
          <ac:chgData name="Yang Li" userId="f96699ed-26fb-4c5f-8b02-830962634309" providerId="ADAL" clId="{EE6F4D57-A640-1A47-ADBE-1612418D8465}" dt="2021-09-17T02:40:20.185" v="4"/>
          <ac:inkMkLst>
            <pc:docMk/>
            <pc:sldMk cId="2762048487" sldId="458"/>
            <ac:inkMk id="4" creationId="{214BCFAF-0E6B-F344-8616-5EFFE280491A}"/>
          </ac:inkMkLst>
        </pc:inkChg>
        <pc:inkChg chg="add">
          <ac:chgData name="Yang Li" userId="f96699ed-26fb-4c5f-8b02-830962634309" providerId="ADAL" clId="{EE6F4D57-A640-1A47-ADBE-1612418D8465}" dt="2021-09-17T02:40:20.503" v="5"/>
          <ac:inkMkLst>
            <pc:docMk/>
            <pc:sldMk cId="2762048487" sldId="458"/>
            <ac:inkMk id="5" creationId="{B1D1BD6F-C1AF-074D-8B8A-353D2B5D50F8}"/>
          </ac:inkMkLst>
        </pc:inkChg>
        <pc:inkChg chg="add">
          <ac:chgData name="Yang Li" userId="f96699ed-26fb-4c5f-8b02-830962634309" providerId="ADAL" clId="{EE6F4D57-A640-1A47-ADBE-1612418D8465}" dt="2021-09-17T02:40:20.691" v="6"/>
          <ac:inkMkLst>
            <pc:docMk/>
            <pc:sldMk cId="2762048487" sldId="458"/>
            <ac:inkMk id="6" creationId="{71652E89-06C5-5E47-AAE1-499F6D57B7BF}"/>
          </ac:inkMkLst>
        </pc:inkChg>
        <pc:inkChg chg="add">
          <ac:chgData name="Yang Li" userId="f96699ed-26fb-4c5f-8b02-830962634309" providerId="ADAL" clId="{EE6F4D57-A640-1A47-ADBE-1612418D8465}" dt="2021-09-17T02:40:28.857" v="9"/>
          <ac:inkMkLst>
            <pc:docMk/>
            <pc:sldMk cId="2762048487" sldId="458"/>
            <ac:inkMk id="8" creationId="{F832C92E-7031-EE4E-BB58-1E4A25EB0FC0}"/>
          </ac:inkMkLst>
        </pc:inkChg>
        <pc:inkChg chg="add">
          <ac:chgData name="Yang Li" userId="f96699ed-26fb-4c5f-8b02-830962634309" providerId="ADAL" clId="{EE6F4D57-A640-1A47-ADBE-1612418D8465}" dt="2021-09-17T02:40:29.126" v="10"/>
          <ac:inkMkLst>
            <pc:docMk/>
            <pc:sldMk cId="2762048487" sldId="458"/>
            <ac:inkMk id="9" creationId="{68800E86-D5F6-8443-91EE-8D5F713A16B9}"/>
          </ac:inkMkLst>
        </pc:inkChg>
        <pc:inkChg chg="add">
          <ac:chgData name="Yang Li" userId="f96699ed-26fb-4c5f-8b02-830962634309" providerId="ADAL" clId="{EE6F4D57-A640-1A47-ADBE-1612418D8465}" dt="2021-09-17T02:40:29.262" v="11"/>
          <ac:inkMkLst>
            <pc:docMk/>
            <pc:sldMk cId="2762048487" sldId="458"/>
            <ac:inkMk id="10" creationId="{65D539FD-AB41-F546-B260-EEE5A0644412}"/>
          </ac:inkMkLst>
        </pc:inkChg>
        <pc:inkChg chg="add del">
          <ac:chgData name="Yang Li" userId="f96699ed-26fb-4c5f-8b02-830962634309" providerId="ADAL" clId="{EE6F4D57-A640-1A47-ADBE-1612418D8465}" dt="2021-09-17T02:41:00.116" v="17" actId="478"/>
          <ac:inkMkLst>
            <pc:docMk/>
            <pc:sldMk cId="2762048487" sldId="458"/>
            <ac:inkMk id="12" creationId="{1A578339-1618-2842-A87A-CDCA23AB07C9}"/>
          </ac:inkMkLst>
        </pc:inkChg>
        <pc:inkChg chg="add">
          <ac:chgData name="Yang Li" userId="f96699ed-26fb-4c5f-8b02-830962634309" providerId="ADAL" clId="{EE6F4D57-A640-1A47-ADBE-1612418D8465}" dt="2021-09-17T02:41:02.633" v="18"/>
          <ac:inkMkLst>
            <pc:docMk/>
            <pc:sldMk cId="2762048487" sldId="458"/>
            <ac:inkMk id="13" creationId="{B2EF2962-B788-6C48-A7E3-A4594E0994D9}"/>
          </ac:inkMkLst>
        </pc:inkChg>
        <pc:inkChg chg="add">
          <ac:chgData name="Yang Li" userId="f96699ed-26fb-4c5f-8b02-830962634309" providerId="ADAL" clId="{EE6F4D57-A640-1A47-ADBE-1612418D8465}" dt="2021-09-17T02:41:03.308" v="19"/>
          <ac:inkMkLst>
            <pc:docMk/>
            <pc:sldMk cId="2762048487" sldId="458"/>
            <ac:inkMk id="14" creationId="{68614211-BA3D-394C-AB13-31DAC95FDE40}"/>
          </ac:inkMkLst>
        </pc:inkChg>
        <pc:inkChg chg="add">
          <ac:chgData name="Yang Li" userId="f96699ed-26fb-4c5f-8b02-830962634309" providerId="ADAL" clId="{EE6F4D57-A640-1A47-ADBE-1612418D8465}" dt="2021-09-17T02:41:03.633" v="20"/>
          <ac:inkMkLst>
            <pc:docMk/>
            <pc:sldMk cId="2762048487" sldId="458"/>
            <ac:inkMk id="15" creationId="{17502841-1729-7F45-B828-2D6EBBFBE0C0}"/>
          </ac:inkMkLst>
        </pc:inkChg>
        <pc:inkChg chg="add">
          <ac:chgData name="Yang Li" userId="f96699ed-26fb-4c5f-8b02-830962634309" providerId="ADAL" clId="{EE6F4D57-A640-1A47-ADBE-1612418D8465}" dt="2021-09-17T02:41:04.566" v="21"/>
          <ac:inkMkLst>
            <pc:docMk/>
            <pc:sldMk cId="2762048487" sldId="458"/>
            <ac:inkMk id="16" creationId="{83337EF1-D2AA-1F49-9D3D-9E2AC8C8D3EE}"/>
          </ac:inkMkLst>
        </pc:inkChg>
        <pc:inkChg chg="add">
          <ac:chgData name="Yang Li" userId="f96699ed-26fb-4c5f-8b02-830962634309" providerId="ADAL" clId="{EE6F4D57-A640-1A47-ADBE-1612418D8465}" dt="2021-09-17T02:41:05.541" v="22"/>
          <ac:inkMkLst>
            <pc:docMk/>
            <pc:sldMk cId="2762048487" sldId="458"/>
            <ac:inkMk id="17" creationId="{40FA706B-8339-7642-B876-E34838B841FA}"/>
          </ac:inkMkLst>
        </pc:inkChg>
        <pc:inkChg chg="add">
          <ac:chgData name="Yang Li" userId="f96699ed-26fb-4c5f-8b02-830962634309" providerId="ADAL" clId="{EE6F4D57-A640-1A47-ADBE-1612418D8465}" dt="2021-09-17T02:41:05.993" v="23"/>
          <ac:inkMkLst>
            <pc:docMk/>
            <pc:sldMk cId="2762048487" sldId="458"/>
            <ac:inkMk id="18" creationId="{7CDD46B7-7CFB-0343-9D29-E7721F099013}"/>
          </ac:inkMkLst>
        </pc:inkChg>
        <pc:inkChg chg="add">
          <ac:chgData name="Yang Li" userId="f96699ed-26fb-4c5f-8b02-830962634309" providerId="ADAL" clId="{EE6F4D57-A640-1A47-ADBE-1612418D8465}" dt="2021-09-17T02:41:06.508" v="24"/>
          <ac:inkMkLst>
            <pc:docMk/>
            <pc:sldMk cId="2762048487" sldId="458"/>
            <ac:inkMk id="19" creationId="{AB515DA8-32C1-E244-8830-EC0A53D4BEEE}"/>
          </ac:inkMkLst>
        </pc:inkChg>
        <pc:inkChg chg="add">
          <ac:chgData name="Yang Li" userId="f96699ed-26fb-4c5f-8b02-830962634309" providerId="ADAL" clId="{EE6F4D57-A640-1A47-ADBE-1612418D8465}" dt="2021-09-17T02:41:07.417" v="25"/>
          <ac:inkMkLst>
            <pc:docMk/>
            <pc:sldMk cId="2762048487" sldId="458"/>
            <ac:inkMk id="20" creationId="{1F66B184-F778-C642-85F9-E47656416099}"/>
          </ac:inkMkLst>
        </pc:inkChg>
        <pc:inkChg chg="add">
          <ac:chgData name="Yang Li" userId="f96699ed-26fb-4c5f-8b02-830962634309" providerId="ADAL" clId="{EE6F4D57-A640-1A47-ADBE-1612418D8465}" dt="2021-09-17T02:41:09.680" v="27"/>
          <ac:inkMkLst>
            <pc:docMk/>
            <pc:sldMk cId="2762048487" sldId="458"/>
            <ac:inkMk id="23" creationId="{F77DA5D5-0BB7-204C-BADA-4742B00EDFAB}"/>
          </ac:inkMkLst>
        </pc:inkChg>
        <pc:inkChg chg="add">
          <ac:chgData name="Yang Li" userId="f96699ed-26fb-4c5f-8b02-830962634309" providerId="ADAL" clId="{EE6F4D57-A640-1A47-ADBE-1612418D8465}" dt="2021-09-17T02:41:10.184" v="28"/>
          <ac:inkMkLst>
            <pc:docMk/>
            <pc:sldMk cId="2762048487" sldId="458"/>
            <ac:inkMk id="24" creationId="{2EAAD679-A84E-C64A-8EF5-8CC8BBAA23F0}"/>
          </ac:inkMkLst>
        </pc:inkChg>
        <pc:inkChg chg="add">
          <ac:chgData name="Yang Li" userId="f96699ed-26fb-4c5f-8b02-830962634309" providerId="ADAL" clId="{EE6F4D57-A640-1A47-ADBE-1612418D8465}" dt="2021-09-17T02:41:10.632" v="29"/>
          <ac:inkMkLst>
            <pc:docMk/>
            <pc:sldMk cId="2762048487" sldId="458"/>
            <ac:inkMk id="25" creationId="{E980CFCC-8822-B44B-9CC9-573E75874C1F}"/>
          </ac:inkMkLst>
        </pc:inkChg>
        <pc:inkChg chg="add">
          <ac:chgData name="Yang Li" userId="f96699ed-26fb-4c5f-8b02-830962634309" providerId="ADAL" clId="{EE6F4D57-A640-1A47-ADBE-1612418D8465}" dt="2021-09-17T02:41:11.017" v="30"/>
          <ac:inkMkLst>
            <pc:docMk/>
            <pc:sldMk cId="2762048487" sldId="458"/>
            <ac:inkMk id="26" creationId="{B503987A-84C1-A94F-826A-09ED586FDEF4}"/>
          </ac:inkMkLst>
        </pc:inkChg>
        <pc:inkChg chg="add">
          <ac:chgData name="Yang Li" userId="f96699ed-26fb-4c5f-8b02-830962634309" providerId="ADAL" clId="{EE6F4D57-A640-1A47-ADBE-1612418D8465}" dt="2021-09-17T02:41:53.778" v="32"/>
          <ac:inkMkLst>
            <pc:docMk/>
            <pc:sldMk cId="2762048487" sldId="458"/>
            <ac:inkMk id="28" creationId="{B2399E09-575D-6244-B4AB-EBF57A1195A6}"/>
          </ac:inkMkLst>
        </pc:inkChg>
        <pc:inkChg chg="add">
          <ac:chgData name="Yang Li" userId="f96699ed-26fb-4c5f-8b02-830962634309" providerId="ADAL" clId="{EE6F4D57-A640-1A47-ADBE-1612418D8465}" dt="2021-09-17T02:41:54.092" v="33"/>
          <ac:inkMkLst>
            <pc:docMk/>
            <pc:sldMk cId="2762048487" sldId="458"/>
            <ac:inkMk id="29" creationId="{56878619-B8F3-CA44-8EB7-C4F1928FE2FE}"/>
          </ac:inkMkLst>
        </pc:inkChg>
        <pc:inkChg chg="add">
          <ac:chgData name="Yang Li" userId="f96699ed-26fb-4c5f-8b02-830962634309" providerId="ADAL" clId="{EE6F4D57-A640-1A47-ADBE-1612418D8465}" dt="2021-09-17T02:41:54.775" v="34"/>
          <ac:inkMkLst>
            <pc:docMk/>
            <pc:sldMk cId="2762048487" sldId="458"/>
            <ac:inkMk id="30" creationId="{8FE7E3AD-991A-9C4A-868F-6CA086F0F23C}"/>
          </ac:inkMkLst>
        </pc:inkChg>
        <pc:inkChg chg="add">
          <ac:chgData name="Yang Li" userId="f96699ed-26fb-4c5f-8b02-830962634309" providerId="ADAL" clId="{EE6F4D57-A640-1A47-ADBE-1612418D8465}" dt="2021-09-17T02:41:54.955" v="35"/>
          <ac:inkMkLst>
            <pc:docMk/>
            <pc:sldMk cId="2762048487" sldId="458"/>
            <ac:inkMk id="31" creationId="{70E71CB1-CDA0-B041-B95F-51C4CB2BBA6E}"/>
          </ac:inkMkLst>
        </pc:inkChg>
        <pc:inkChg chg="add">
          <ac:chgData name="Yang Li" userId="f96699ed-26fb-4c5f-8b02-830962634309" providerId="ADAL" clId="{EE6F4D57-A640-1A47-ADBE-1612418D8465}" dt="2021-09-17T02:41:55.114" v="36"/>
          <ac:inkMkLst>
            <pc:docMk/>
            <pc:sldMk cId="2762048487" sldId="458"/>
            <ac:inkMk id="32" creationId="{880EDA9D-1D0E-094A-9D6B-E1F063FB8754}"/>
          </ac:inkMkLst>
        </pc:inkChg>
        <pc:inkChg chg="add">
          <ac:chgData name="Yang Li" userId="f96699ed-26fb-4c5f-8b02-830962634309" providerId="ADAL" clId="{EE6F4D57-A640-1A47-ADBE-1612418D8465}" dt="2021-09-17T02:41:55.988" v="37"/>
          <ac:inkMkLst>
            <pc:docMk/>
            <pc:sldMk cId="2762048487" sldId="458"/>
            <ac:inkMk id="33" creationId="{B78E4655-535D-D34D-93C6-79B3BCABA545}"/>
          </ac:inkMkLst>
        </pc:inkChg>
        <pc:inkChg chg="add del">
          <ac:chgData name="Yang Li" userId="f96699ed-26fb-4c5f-8b02-830962634309" providerId="ADAL" clId="{EE6F4D57-A640-1A47-ADBE-1612418D8465}" dt="2021-09-17T02:42:04.141" v="40" actId="478"/>
          <ac:inkMkLst>
            <pc:docMk/>
            <pc:sldMk cId="2762048487" sldId="458"/>
            <ac:inkMk id="34" creationId="{32C593FF-6CD8-3446-AD0E-BE3788F63E94}"/>
          </ac:inkMkLst>
        </pc:inkChg>
        <pc:inkChg chg="add">
          <ac:chgData name="Yang Li" userId="f96699ed-26fb-4c5f-8b02-830962634309" providerId="ADAL" clId="{EE6F4D57-A640-1A47-ADBE-1612418D8465}" dt="2021-09-17T02:42:07.305" v="41"/>
          <ac:inkMkLst>
            <pc:docMk/>
            <pc:sldMk cId="2762048487" sldId="458"/>
            <ac:inkMk id="36" creationId="{50F36AC2-EC7D-C042-AE39-052942DC5466}"/>
          </ac:inkMkLst>
        </pc:inkChg>
        <pc:inkChg chg="add">
          <ac:chgData name="Yang Li" userId="f96699ed-26fb-4c5f-8b02-830962634309" providerId="ADAL" clId="{EE6F4D57-A640-1A47-ADBE-1612418D8465}" dt="2021-09-17T02:42:08.422" v="42"/>
          <ac:inkMkLst>
            <pc:docMk/>
            <pc:sldMk cId="2762048487" sldId="458"/>
            <ac:inkMk id="37" creationId="{29E3C366-C53C-5A4D-98AE-A7CA7E9C8F89}"/>
          </ac:inkMkLst>
        </pc:inkChg>
        <pc:inkChg chg="add">
          <ac:chgData name="Yang Li" userId="f96699ed-26fb-4c5f-8b02-830962634309" providerId="ADAL" clId="{EE6F4D57-A640-1A47-ADBE-1612418D8465}" dt="2021-09-17T02:42:08.612" v="43"/>
          <ac:inkMkLst>
            <pc:docMk/>
            <pc:sldMk cId="2762048487" sldId="458"/>
            <ac:inkMk id="38" creationId="{4F9DB7AF-9ED3-2542-B5CF-1133A7694266}"/>
          </ac:inkMkLst>
        </pc:inkChg>
        <pc:inkChg chg="add">
          <ac:chgData name="Yang Li" userId="f96699ed-26fb-4c5f-8b02-830962634309" providerId="ADAL" clId="{EE6F4D57-A640-1A47-ADBE-1612418D8465}" dt="2021-09-17T02:42:09.150" v="44"/>
          <ac:inkMkLst>
            <pc:docMk/>
            <pc:sldMk cId="2762048487" sldId="458"/>
            <ac:inkMk id="39" creationId="{98F06BDA-10A2-3245-857D-CD5F0B15AA79}"/>
          </ac:inkMkLst>
        </pc:inkChg>
        <pc:inkChg chg="add">
          <ac:chgData name="Yang Li" userId="f96699ed-26fb-4c5f-8b02-830962634309" providerId="ADAL" clId="{EE6F4D57-A640-1A47-ADBE-1612418D8465}" dt="2021-09-17T02:42:09.291" v="45"/>
          <ac:inkMkLst>
            <pc:docMk/>
            <pc:sldMk cId="2762048487" sldId="458"/>
            <ac:inkMk id="40" creationId="{BD3EE945-ED48-F04C-88B7-EEC2D914930F}"/>
          </ac:inkMkLst>
        </pc:inkChg>
        <pc:inkChg chg="add">
          <ac:chgData name="Yang Li" userId="f96699ed-26fb-4c5f-8b02-830962634309" providerId="ADAL" clId="{EE6F4D57-A640-1A47-ADBE-1612418D8465}" dt="2021-09-17T02:42:09.663" v="46"/>
          <ac:inkMkLst>
            <pc:docMk/>
            <pc:sldMk cId="2762048487" sldId="458"/>
            <ac:inkMk id="41" creationId="{86FD63D9-3CC7-BE47-997B-54DBE06D6A89}"/>
          </ac:inkMkLst>
        </pc:inkChg>
        <pc:inkChg chg="add">
          <ac:chgData name="Yang Li" userId="f96699ed-26fb-4c5f-8b02-830962634309" providerId="ADAL" clId="{EE6F4D57-A640-1A47-ADBE-1612418D8465}" dt="2021-09-17T02:42:11.036" v="47"/>
          <ac:inkMkLst>
            <pc:docMk/>
            <pc:sldMk cId="2762048487" sldId="458"/>
            <ac:inkMk id="42" creationId="{FF4F4420-A40B-5145-84CC-FAD56733B5D9}"/>
          </ac:inkMkLst>
        </pc:inkChg>
        <pc:inkChg chg="add">
          <ac:chgData name="Yang Li" userId="f96699ed-26fb-4c5f-8b02-830962634309" providerId="ADAL" clId="{EE6F4D57-A640-1A47-ADBE-1612418D8465}" dt="2021-09-17T02:42:12.034" v="48"/>
          <ac:inkMkLst>
            <pc:docMk/>
            <pc:sldMk cId="2762048487" sldId="458"/>
            <ac:inkMk id="43" creationId="{502F3321-3DFB-FA42-89C0-A71FD3DA7DF6}"/>
          </ac:inkMkLst>
        </pc:inkChg>
        <pc:inkChg chg="add">
          <ac:chgData name="Yang Li" userId="f96699ed-26fb-4c5f-8b02-830962634309" providerId="ADAL" clId="{EE6F4D57-A640-1A47-ADBE-1612418D8465}" dt="2021-09-17T02:42:12.274" v="49"/>
          <ac:inkMkLst>
            <pc:docMk/>
            <pc:sldMk cId="2762048487" sldId="458"/>
            <ac:inkMk id="44" creationId="{D16A674B-6B8B-DA49-977E-5C397682D149}"/>
          </ac:inkMkLst>
        </pc:inkChg>
        <pc:inkChg chg="add">
          <ac:chgData name="Yang Li" userId="f96699ed-26fb-4c5f-8b02-830962634309" providerId="ADAL" clId="{EE6F4D57-A640-1A47-ADBE-1612418D8465}" dt="2021-09-17T02:42:12.452" v="50"/>
          <ac:inkMkLst>
            <pc:docMk/>
            <pc:sldMk cId="2762048487" sldId="458"/>
            <ac:inkMk id="45" creationId="{D04CABDC-E53B-2E4C-9D9E-DBBF16209013}"/>
          </ac:inkMkLst>
        </pc:inkChg>
        <pc:inkChg chg="add">
          <ac:chgData name="Yang Li" userId="f96699ed-26fb-4c5f-8b02-830962634309" providerId="ADAL" clId="{EE6F4D57-A640-1A47-ADBE-1612418D8465}" dt="2021-09-17T02:42:13.556" v="51"/>
          <ac:inkMkLst>
            <pc:docMk/>
            <pc:sldMk cId="2762048487" sldId="458"/>
            <ac:inkMk id="46" creationId="{B3A2832A-8299-7746-9C9A-C31813C843D5}"/>
          </ac:inkMkLst>
        </pc:inkChg>
        <pc:inkChg chg="add">
          <ac:chgData name="Yang Li" userId="f96699ed-26fb-4c5f-8b02-830962634309" providerId="ADAL" clId="{EE6F4D57-A640-1A47-ADBE-1612418D8465}" dt="2021-09-17T02:42:17.594" v="52"/>
          <ac:inkMkLst>
            <pc:docMk/>
            <pc:sldMk cId="2762048487" sldId="458"/>
            <ac:inkMk id="47" creationId="{B5BF6665-635E-8343-8B7D-BFFC957DBF53}"/>
          </ac:inkMkLst>
        </pc:inkChg>
        <pc:inkChg chg="add">
          <ac:chgData name="Yang Li" userId="f96699ed-26fb-4c5f-8b02-830962634309" providerId="ADAL" clId="{EE6F4D57-A640-1A47-ADBE-1612418D8465}" dt="2021-09-17T02:42:17.795" v="53"/>
          <ac:inkMkLst>
            <pc:docMk/>
            <pc:sldMk cId="2762048487" sldId="458"/>
            <ac:inkMk id="48" creationId="{0152D354-DEE8-1C4B-9453-71272DD0B674}"/>
          </ac:inkMkLst>
        </pc:inkChg>
        <pc:inkChg chg="add">
          <ac:chgData name="Yang Li" userId="f96699ed-26fb-4c5f-8b02-830962634309" providerId="ADAL" clId="{EE6F4D57-A640-1A47-ADBE-1612418D8465}" dt="2021-09-17T02:42:18.351" v="54"/>
          <ac:inkMkLst>
            <pc:docMk/>
            <pc:sldMk cId="2762048487" sldId="458"/>
            <ac:inkMk id="49" creationId="{FEE64848-1B28-044E-AA75-4E2AB3522A69}"/>
          </ac:inkMkLst>
        </pc:inkChg>
        <pc:inkChg chg="add del">
          <ac:chgData name="Yang Li" userId="f96699ed-26fb-4c5f-8b02-830962634309" providerId="ADAL" clId="{EE6F4D57-A640-1A47-ADBE-1612418D8465}" dt="2021-09-17T02:42:42.726" v="60" actId="478"/>
          <ac:inkMkLst>
            <pc:docMk/>
            <pc:sldMk cId="2762048487" sldId="458"/>
            <ac:inkMk id="52" creationId="{2DF8CA90-70CB-A34D-B05C-D33D34415D03}"/>
          </ac:inkMkLst>
        </pc:inkChg>
        <pc:inkChg chg="add">
          <ac:chgData name="Yang Li" userId="f96699ed-26fb-4c5f-8b02-830962634309" providerId="ADAL" clId="{EE6F4D57-A640-1A47-ADBE-1612418D8465}" dt="2021-09-17T02:42:22.464" v="57"/>
          <ac:inkMkLst>
            <pc:docMk/>
            <pc:sldMk cId="2762048487" sldId="458"/>
            <ac:inkMk id="53" creationId="{F64D88DD-E035-C84B-87BE-FA98DFB08487}"/>
          </ac:inkMkLst>
        </pc:inkChg>
        <pc:inkChg chg="add">
          <ac:chgData name="Yang Li" userId="f96699ed-26fb-4c5f-8b02-830962634309" providerId="ADAL" clId="{EE6F4D57-A640-1A47-ADBE-1612418D8465}" dt="2021-09-17T02:42:22.592" v="58"/>
          <ac:inkMkLst>
            <pc:docMk/>
            <pc:sldMk cId="2762048487" sldId="458"/>
            <ac:inkMk id="54" creationId="{09D8FD7D-4F66-974F-AE79-C0285FFF1A40}"/>
          </ac:inkMkLst>
        </pc:inkChg>
        <pc:inkChg chg="add">
          <ac:chgData name="Yang Li" userId="f96699ed-26fb-4c5f-8b02-830962634309" providerId="ADAL" clId="{EE6F4D57-A640-1A47-ADBE-1612418D8465}" dt="2021-09-17T02:42:50.629" v="61"/>
          <ac:inkMkLst>
            <pc:docMk/>
            <pc:sldMk cId="2762048487" sldId="458"/>
            <ac:inkMk id="56" creationId="{DBCD895E-9E22-F141-A60B-3BA36858EB56}"/>
          </ac:inkMkLst>
        </pc:inkChg>
        <pc:inkChg chg="add">
          <ac:chgData name="Yang Li" userId="f96699ed-26fb-4c5f-8b02-830962634309" providerId="ADAL" clId="{EE6F4D57-A640-1A47-ADBE-1612418D8465}" dt="2021-09-17T02:42:51.171" v="62"/>
          <ac:inkMkLst>
            <pc:docMk/>
            <pc:sldMk cId="2762048487" sldId="458"/>
            <ac:inkMk id="57" creationId="{0F856995-078C-7F48-9560-391F97D9362A}"/>
          </ac:inkMkLst>
        </pc:inkChg>
        <pc:inkChg chg="add">
          <ac:chgData name="Yang Li" userId="f96699ed-26fb-4c5f-8b02-830962634309" providerId="ADAL" clId="{EE6F4D57-A640-1A47-ADBE-1612418D8465}" dt="2021-09-17T02:43:11.341" v="64"/>
          <ac:inkMkLst>
            <pc:docMk/>
            <pc:sldMk cId="2762048487" sldId="458"/>
            <ac:inkMk id="59" creationId="{1454166E-1AD5-1145-A104-AD06AAB48035}"/>
          </ac:inkMkLst>
        </pc:inkChg>
        <pc:inkChg chg="add">
          <ac:chgData name="Yang Li" userId="f96699ed-26fb-4c5f-8b02-830962634309" providerId="ADAL" clId="{EE6F4D57-A640-1A47-ADBE-1612418D8465}" dt="2021-09-17T02:43:11.900" v="65"/>
          <ac:inkMkLst>
            <pc:docMk/>
            <pc:sldMk cId="2762048487" sldId="458"/>
            <ac:inkMk id="60" creationId="{BBBE5022-8904-DC42-8E49-E358591D9DE0}"/>
          </ac:inkMkLst>
        </pc:inkChg>
        <pc:inkChg chg="add">
          <ac:chgData name="Yang Li" userId="f96699ed-26fb-4c5f-8b02-830962634309" providerId="ADAL" clId="{EE6F4D57-A640-1A47-ADBE-1612418D8465}" dt="2021-09-17T02:43:12.434" v="66"/>
          <ac:inkMkLst>
            <pc:docMk/>
            <pc:sldMk cId="2762048487" sldId="458"/>
            <ac:inkMk id="61" creationId="{BBA8FB92-48E1-074F-933D-206AEFFADADE}"/>
          </ac:inkMkLst>
        </pc:inkChg>
        <pc:inkChg chg="add">
          <ac:chgData name="Yang Li" userId="f96699ed-26fb-4c5f-8b02-830962634309" providerId="ADAL" clId="{EE6F4D57-A640-1A47-ADBE-1612418D8465}" dt="2021-09-17T02:43:12.786" v="67"/>
          <ac:inkMkLst>
            <pc:docMk/>
            <pc:sldMk cId="2762048487" sldId="458"/>
            <ac:inkMk id="62" creationId="{135A93BC-A026-204C-B8A6-FA049BA4BD11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64" creationId="{4F40D8D2-23B6-2744-ABE7-CBD4FC2FB45F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65" creationId="{5FE29D5E-5F85-334C-BC64-5CEAD69ECC7C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66" creationId="{AB6170BC-87DE-F646-BC5A-88043A4B4AD7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67" creationId="{82B08784-E255-D44F-BD44-D6D3E0CFAB27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68" creationId="{5D47DBDC-2756-AE4C-850C-515DF1605274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69" creationId="{1ED2FA76-2E18-9448-B635-AE556D103395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70" creationId="{DBBE7DF5-25E7-1543-A2C6-9B850BF93F96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71" creationId="{6DFAF863-4648-AF41-8AF9-B3B7F2CF07D5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72" creationId="{C471B792-F39A-D748-9432-C9F15470310C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73" creationId="{2E9131DF-92CE-2C42-B406-EE128AA501AC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74" creationId="{89EBFC67-1DCF-9E44-8DBD-9B47AA0C90E4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75" creationId="{E091175B-F43D-F44A-B8A3-204ACC53174A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76" creationId="{51C88BCE-C266-BC4C-957F-B8C618DDF6A6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77" creationId="{79DDCA51-960A-D642-A4C5-61DC3542B2CC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78" creationId="{4F1C9BC4-8A01-9F48-A315-05E0D2E15ED6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79" creationId="{93CB4317-F9F9-764F-AEC0-73764E671C34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80" creationId="{68A60043-C37A-4040-96BE-6E5C4B0F0EBE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84" creationId="{EDD8531E-D6A2-E249-8B3A-95569D8BA4BC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85" creationId="{27B5EE95-AE44-2A45-A3DA-E0866BEC975E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86" creationId="{F5816708-251B-E245-A17C-56C4BA5333C6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87" creationId="{FE1DE750-41CE-3A4B-BC70-0C6D5B855F5F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88" creationId="{C232A32C-E705-374E-9903-13A40C445998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90" creationId="{284F4200-6866-0341-9EBE-12A55C6E82DA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91" creationId="{CF9CA7BD-5F8F-084F-B324-F918DAAAC07D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93" creationId="{9D7CABE4-FB6A-7E4B-8640-836F98BE0F9A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94" creationId="{6E595DA7-EE69-BA4C-81F1-38EFFE53958E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95" creationId="{E91386F6-22A9-6F4C-A1CD-6FC9631843D2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97" creationId="{A53E3094-736C-3745-98CC-C083855EF833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98" creationId="{0F5B9F29-304C-4044-8E96-25F5CBEA7B08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99" creationId="{6289E1A9-A072-E247-B169-49226437A705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00" creationId="{E1E6B11A-3234-E94E-BC9D-248600475F0B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01" creationId="{1402AAF9-C773-C049-ACF4-C1806FF2BBAC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02" creationId="{CFA1963B-2749-7340-BF9C-F8F6175449B3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04" creationId="{775C36F3-7BF9-9A41-A108-1D670484D0AB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06" creationId="{75ED2EAA-A882-0F41-B534-710455B0D6A4}"/>
          </ac:inkMkLst>
        </pc:inkChg>
        <pc:inkChg chg="add">
          <ac:chgData name="Yang Li" userId="f96699ed-26fb-4c5f-8b02-830962634309" providerId="ADAL" clId="{EE6F4D57-A640-1A47-ADBE-1612418D8465}" dt="2021-09-17T02:43:57.015" v="111"/>
          <ac:inkMkLst>
            <pc:docMk/>
            <pc:sldMk cId="2762048487" sldId="458"/>
            <ac:inkMk id="108" creationId="{250275C5-E285-FB46-8FB7-6EAFCBA162E2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09" creationId="{03D1D8E2-A2DB-4A4E-ABFA-37DB18445604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10" creationId="{12D5DD62-D522-E146-9AAD-28559FEC7F6B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12" creationId="{DF032C63-D2F8-3946-948D-D392ABB3D934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13" creationId="{254D5E3F-AF83-844B-A2EF-51F62362210E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15" creationId="{C1B9A2DB-6BDE-4847-9307-AB8597671BBE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16" creationId="{FBA3CA67-9483-AE47-BDE5-EC0DBE2CAC13}"/>
          </ac:inkMkLst>
        </pc:inkChg>
        <pc:inkChg chg="add topLvl">
          <ac:chgData name="Yang Li" userId="f96699ed-26fb-4c5f-8b02-830962634309" providerId="ADAL" clId="{EE6F4D57-A640-1A47-ADBE-1612418D8465}" dt="2021-09-17T03:01:52.886" v="248"/>
          <ac:inkMkLst>
            <pc:docMk/>
            <pc:sldMk cId="2762048487" sldId="458"/>
            <ac:inkMk id="118" creationId="{786F6C7C-ED98-224B-81C0-10E905985218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20" creationId="{C07B99E1-186F-0C43-9A69-C8FD1ADBE7E7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21" creationId="{27168878-7894-0746-95A8-A236B8D0AD87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22" creationId="{6DF4421A-80CF-AA42-82D9-847B19150D4C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23" creationId="{C80941C3-2A7D-CF4C-AEA7-514ACF2A06B8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24" creationId="{031FBA39-A625-164A-B435-2F232070A89D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25" creationId="{281A47A6-B30B-9842-B001-B9CF0E0289D6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26" creationId="{0A961B42-5E7E-A748-B3BD-2596F09EBB9A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27" creationId="{5600EE77-74C2-BB4D-ADB0-6005612FCF78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28" creationId="{9F249F01-5E40-4545-ABB2-C09B16F493B5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29" creationId="{63C83BDB-5097-E74A-B293-8EB77CD5FECF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30" creationId="{C34EAFFD-D75B-D544-979A-8C0739AAA739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31" creationId="{0D396D44-4AD5-5D41-99B6-14D487B33627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33" creationId="{42D22FE5-38D6-D043-AEDF-7091A293E6DC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34" creationId="{235CEDE1-3DDF-F048-B6E4-4C93CFED5DA4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35" creationId="{0A8B8B2B-3498-554E-B721-FE1F38C495DA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36" creationId="{8F21D881-82FA-DB46-8308-AD372CAAA7A4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37" creationId="{0BAEAC27-AFF0-454C-92DB-061B5A0CD355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38" creationId="{46EEAF8E-40B8-7647-B28A-4F3B06A2434D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41" creationId="{7C9E11EC-9047-3445-9684-7BA8A756BEBF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42" creationId="{5EEE4373-CCD3-734A-8C02-2E10357B5B2F}"/>
          </ac:inkMkLst>
        </pc:inkChg>
        <pc:inkChg chg="add">
          <ac:chgData name="Yang Li" userId="f96699ed-26fb-4c5f-8b02-830962634309" providerId="ADAL" clId="{EE6F4D57-A640-1A47-ADBE-1612418D8465}" dt="2021-09-17T02:46:43.486" v="146"/>
          <ac:inkMkLst>
            <pc:docMk/>
            <pc:sldMk cId="2762048487" sldId="458"/>
            <ac:inkMk id="144" creationId="{7B18ABD5-6199-8445-A74C-25BADE7DAAA5}"/>
          </ac:inkMkLst>
        </pc:inkChg>
        <pc:inkChg chg="add">
          <ac:chgData name="Yang Li" userId="f96699ed-26fb-4c5f-8b02-830962634309" providerId="ADAL" clId="{EE6F4D57-A640-1A47-ADBE-1612418D8465}" dt="2021-09-17T02:46:44.041" v="147"/>
          <ac:inkMkLst>
            <pc:docMk/>
            <pc:sldMk cId="2762048487" sldId="458"/>
            <ac:inkMk id="145" creationId="{218F4A6B-9F50-9841-AEFA-19053A4D784D}"/>
          </ac:inkMkLst>
        </pc:inkChg>
        <pc:inkChg chg="add">
          <ac:chgData name="Yang Li" userId="f96699ed-26fb-4c5f-8b02-830962634309" providerId="ADAL" clId="{EE6F4D57-A640-1A47-ADBE-1612418D8465}" dt="2021-09-17T02:46:45.462" v="148"/>
          <ac:inkMkLst>
            <pc:docMk/>
            <pc:sldMk cId="2762048487" sldId="458"/>
            <ac:inkMk id="146" creationId="{53803E2F-C3AD-F642-BAD5-3E9339F04CB6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47" creationId="{7AD7471C-7F66-954B-8194-B0D64345DAE8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48" creationId="{1334B1D2-1D69-7A46-8E4B-49C5297BC6D5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51" creationId="{DBA43169-FF81-ED4A-A797-FDA7B512FFF7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52" creationId="{E1B1461B-A570-194B-9CB5-9F1E9FBCB85E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53" creationId="{488E6054-58F2-814F-8BB6-BC37CEC4AB06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55" creationId="{6417C2BA-9558-1D4F-B64B-9FFE118AD3F2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56" creationId="{440C1ECF-5A29-5142-9D31-6CA67C3AD147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57" creationId="{AAE5C7A0-586F-C949-9BCB-CDE705167D63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58" creationId="{984118B6-C39F-2F4F-B1E8-C60B6FA5E49C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59" creationId="{90116D0E-7271-8449-9DB3-18BCDA7E30DA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60" creationId="{B73F3286-3272-5D47-A5EC-363015CA4873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61" creationId="{D28E34FA-814F-AF4A-A368-71B139713693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62" creationId="{465E2110-4DD0-6443-AADF-9344E0C6F0E4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63" creationId="{5F6DE589-ABCD-1545-8FC3-190E8133FEA1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64" creationId="{6C2AA7DA-E2F2-9140-9994-F736DFA9D040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65" creationId="{66AE15B5-00FF-5A46-9F80-4D14D39516A4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66" creationId="{0D3C0258-E88D-EC40-8FED-FC425001D4A5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67" creationId="{ADAE4326-9910-4242-85BF-04F23AB6CF19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68" creationId="{F07E0ADE-60AA-1D4A-A3DB-0306E37C65FE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69" creationId="{1F848690-6FB0-7541-BD06-A8DB5645197B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70" creationId="{E5818BA4-2605-CF45-AF7B-DA3981506FAD}"/>
          </ac:inkMkLst>
        </pc:inkChg>
        <pc:inkChg chg="add">
          <ac:chgData name="Yang Li" userId="f96699ed-26fb-4c5f-8b02-830962634309" providerId="ADAL" clId="{EE6F4D57-A640-1A47-ADBE-1612418D8465}" dt="2021-09-17T02:49:42.818" v="172"/>
          <ac:inkMkLst>
            <pc:docMk/>
            <pc:sldMk cId="2762048487" sldId="458"/>
            <ac:inkMk id="171" creationId="{EA70A979-AF8F-FB44-B5AD-241A2FE694D2}"/>
          </ac:inkMkLst>
        </pc:inkChg>
        <pc:inkChg chg="add">
          <ac:chgData name="Yang Li" userId="f96699ed-26fb-4c5f-8b02-830962634309" providerId="ADAL" clId="{EE6F4D57-A640-1A47-ADBE-1612418D8465}" dt="2021-09-17T02:49:43.145" v="173"/>
          <ac:inkMkLst>
            <pc:docMk/>
            <pc:sldMk cId="2762048487" sldId="458"/>
            <ac:inkMk id="172" creationId="{AC8586E4-E743-D842-BC4F-84FE8EDC0697}"/>
          </ac:inkMkLst>
        </pc:inkChg>
        <pc:inkChg chg="add">
          <ac:chgData name="Yang Li" userId="f96699ed-26fb-4c5f-8b02-830962634309" providerId="ADAL" clId="{EE6F4D57-A640-1A47-ADBE-1612418D8465}" dt="2021-09-17T02:49:43.442" v="174"/>
          <ac:inkMkLst>
            <pc:docMk/>
            <pc:sldMk cId="2762048487" sldId="458"/>
            <ac:inkMk id="173" creationId="{EB783FD5-506C-9A4A-9813-24A7AEACF913}"/>
          </ac:inkMkLst>
        </pc:inkChg>
        <pc:inkChg chg="add">
          <ac:chgData name="Yang Li" userId="f96699ed-26fb-4c5f-8b02-830962634309" providerId="ADAL" clId="{EE6F4D57-A640-1A47-ADBE-1612418D8465}" dt="2021-09-17T02:49:43.805" v="175"/>
          <ac:inkMkLst>
            <pc:docMk/>
            <pc:sldMk cId="2762048487" sldId="458"/>
            <ac:inkMk id="174" creationId="{821E7EFE-08D1-474B-A79F-272468B3461C}"/>
          </ac:inkMkLst>
        </pc:inkChg>
        <pc:inkChg chg="add">
          <ac:chgData name="Yang Li" userId="f96699ed-26fb-4c5f-8b02-830962634309" providerId="ADAL" clId="{EE6F4D57-A640-1A47-ADBE-1612418D8465}" dt="2021-09-17T02:49:44.611" v="176"/>
          <ac:inkMkLst>
            <pc:docMk/>
            <pc:sldMk cId="2762048487" sldId="458"/>
            <ac:inkMk id="175" creationId="{CD4A139E-4573-4544-BF88-6CFE91A290F2}"/>
          </ac:inkMkLst>
        </pc:inkChg>
        <pc:inkChg chg="add">
          <ac:chgData name="Yang Li" userId="f96699ed-26fb-4c5f-8b02-830962634309" providerId="ADAL" clId="{EE6F4D57-A640-1A47-ADBE-1612418D8465}" dt="2021-09-17T02:49:45.529" v="177"/>
          <ac:inkMkLst>
            <pc:docMk/>
            <pc:sldMk cId="2762048487" sldId="458"/>
            <ac:inkMk id="176" creationId="{DCDC511A-BA45-AE47-89DD-17872E63BE50}"/>
          </ac:inkMkLst>
        </pc:inkChg>
        <pc:inkChg chg="add">
          <ac:chgData name="Yang Li" userId="f96699ed-26fb-4c5f-8b02-830962634309" providerId="ADAL" clId="{EE6F4D57-A640-1A47-ADBE-1612418D8465}" dt="2021-09-17T02:49:46.925" v="178"/>
          <ac:inkMkLst>
            <pc:docMk/>
            <pc:sldMk cId="2762048487" sldId="458"/>
            <ac:inkMk id="177" creationId="{B63A1225-6CA2-4947-BCB2-F5ED0748849A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80" creationId="{A136DDA3-15B4-0D46-8386-B9CB25CDB754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81" creationId="{093DC7E0-F7DB-244D-B64F-DE0CA84AEFE1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82" creationId="{48D9BEF3-B9FF-BF44-95D2-43DD0969A695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83" creationId="{B08F7AAC-D720-3C45-9ADD-EB83A4B975F2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84" creationId="{3DE60145-6AAC-AE4C-A48E-4AF23964AAB9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85" creationId="{38F89273-B7D4-814F-B794-AA6F6553BDF2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86" creationId="{439A48A6-7E14-5D4B-99AB-EAD14EA01F5B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87" creationId="{3E4397FB-2027-BD41-A368-A5B0EBF04D80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88" creationId="{474FA243-E1C1-4143-A556-CF736FBDB5B6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90" creationId="{191D92D6-5C2C-B243-A8C6-2C9D33012E49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91" creationId="{06AD4026-5404-1048-9DF1-85D26B7BB57C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192" creationId="{04172C15-ABF5-AB4B-967D-0E16A40B3AD5}"/>
          </ac:inkMkLst>
        </pc:inkChg>
        <pc:inkChg chg="add">
          <ac:chgData name="Yang Li" userId="f96699ed-26fb-4c5f-8b02-830962634309" providerId="ADAL" clId="{EE6F4D57-A640-1A47-ADBE-1612418D8465}" dt="2021-09-17T02:50:35.682" v="194"/>
          <ac:inkMkLst>
            <pc:docMk/>
            <pc:sldMk cId="2762048487" sldId="458"/>
            <ac:inkMk id="194" creationId="{1746BB3F-155E-EE44-8A5A-66E3D5F01BD5}"/>
          </ac:inkMkLst>
        </pc:inkChg>
        <pc:inkChg chg="add">
          <ac:chgData name="Yang Li" userId="f96699ed-26fb-4c5f-8b02-830962634309" providerId="ADAL" clId="{EE6F4D57-A640-1A47-ADBE-1612418D8465}" dt="2021-09-17T02:50:37.769" v="195"/>
          <ac:inkMkLst>
            <pc:docMk/>
            <pc:sldMk cId="2762048487" sldId="458"/>
            <ac:inkMk id="195" creationId="{D36536B0-D0CA-E442-A365-E02E0BA42D41}"/>
          </ac:inkMkLst>
        </pc:inkChg>
        <pc:inkChg chg="add">
          <ac:chgData name="Yang Li" userId="f96699ed-26fb-4c5f-8b02-830962634309" providerId="ADAL" clId="{EE6F4D57-A640-1A47-ADBE-1612418D8465}" dt="2021-09-17T02:53:42.105" v="197"/>
          <ac:inkMkLst>
            <pc:docMk/>
            <pc:sldMk cId="2762048487" sldId="458"/>
            <ac:inkMk id="197" creationId="{E4003489-A0F8-2840-95E8-92F3397D29B0}"/>
          </ac:inkMkLst>
        </pc:inkChg>
        <pc:inkChg chg="add">
          <ac:chgData name="Yang Li" userId="f96699ed-26fb-4c5f-8b02-830962634309" providerId="ADAL" clId="{EE6F4D57-A640-1A47-ADBE-1612418D8465}" dt="2021-09-17T02:53:42.479" v="198"/>
          <ac:inkMkLst>
            <pc:docMk/>
            <pc:sldMk cId="2762048487" sldId="458"/>
            <ac:inkMk id="198" creationId="{FF0E412A-32D2-7D4C-B57E-5B738583C1B7}"/>
          </ac:inkMkLst>
        </pc:inkChg>
        <pc:inkChg chg="add">
          <ac:chgData name="Yang Li" userId="f96699ed-26fb-4c5f-8b02-830962634309" providerId="ADAL" clId="{EE6F4D57-A640-1A47-ADBE-1612418D8465}" dt="2021-09-17T02:53:48.625" v="201"/>
          <ac:inkMkLst>
            <pc:docMk/>
            <pc:sldMk cId="2762048487" sldId="458"/>
            <ac:inkMk id="200" creationId="{D9CBE2B9-AF3E-6F4C-826C-94D3DEA635A3}"/>
          </ac:inkMkLst>
        </pc:inkChg>
        <pc:inkChg chg="add">
          <ac:chgData name="Yang Li" userId="f96699ed-26fb-4c5f-8b02-830962634309" providerId="ADAL" clId="{EE6F4D57-A640-1A47-ADBE-1612418D8465}" dt="2021-09-17T02:53:48.957" v="202"/>
          <ac:inkMkLst>
            <pc:docMk/>
            <pc:sldMk cId="2762048487" sldId="458"/>
            <ac:inkMk id="201" creationId="{5CB27E93-65C9-014D-AAA7-62E13F57E950}"/>
          </ac:inkMkLst>
        </pc:inkChg>
        <pc:inkChg chg="add">
          <ac:chgData name="Yang Li" userId="f96699ed-26fb-4c5f-8b02-830962634309" providerId="ADAL" clId="{EE6F4D57-A640-1A47-ADBE-1612418D8465}" dt="2021-09-17T02:53:49.300" v="203"/>
          <ac:inkMkLst>
            <pc:docMk/>
            <pc:sldMk cId="2762048487" sldId="458"/>
            <ac:inkMk id="202" creationId="{D1A65592-50FB-0B4D-ADDB-818D824F2876}"/>
          </ac:inkMkLst>
        </pc:inkChg>
        <pc:inkChg chg="add">
          <ac:chgData name="Yang Li" userId="f96699ed-26fb-4c5f-8b02-830962634309" providerId="ADAL" clId="{EE6F4D57-A640-1A47-ADBE-1612418D8465}" dt="2021-09-17T02:53:50.821" v="204"/>
          <ac:inkMkLst>
            <pc:docMk/>
            <pc:sldMk cId="2762048487" sldId="458"/>
            <ac:inkMk id="203" creationId="{8A1DDF57-9958-A54E-8362-F669BBC93FF5}"/>
          </ac:inkMkLst>
        </pc:inkChg>
        <pc:inkChg chg="add">
          <ac:chgData name="Yang Li" userId="f96699ed-26fb-4c5f-8b02-830962634309" providerId="ADAL" clId="{EE6F4D57-A640-1A47-ADBE-1612418D8465}" dt="2021-09-17T02:53:51.050" v="205"/>
          <ac:inkMkLst>
            <pc:docMk/>
            <pc:sldMk cId="2762048487" sldId="458"/>
            <ac:inkMk id="204" creationId="{57EE4068-88D2-5641-B7F8-2E2204CC5931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06" creationId="{FC62DE2A-3010-D74C-885F-64904F34C0C5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07" creationId="{3CA307AF-BFCF-C741-B82C-F3EF3C86CF82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08" creationId="{3010A589-EBE8-4B4B-BDEF-1C0486046B9D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09" creationId="{A2459203-1DF4-654D-9223-8D8A8469579A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10" creationId="{FA216E7B-48CB-924D-A3CD-4072A616B1CB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12" creationId="{710115D7-96B2-5240-AE95-5C0D4F30CAB9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13" creationId="{4A033F30-BB53-A341-9935-3AF2404FB35E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15" creationId="{29E0943C-5CCF-624C-A7D0-F27FC61337DE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16" creationId="{9C376EF3-C7D4-624B-952E-A7E95C637785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17" creationId="{C6958C5A-85B6-C64A-A917-9A200BB75CF0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18" creationId="{E037FB73-6EFA-F542-B88B-CBC26F2253E4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19" creationId="{3B6D74A4-CE37-0F44-B9F2-A74BE8E28922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20" creationId="{CB09ED29-BBB4-1341-AA38-C9BB89C6D839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21" creationId="{B78C56D2-3488-824F-B77D-47A3BF37D428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23" creationId="{8E7D4E61-2699-314F-A8D9-055C60652354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25" creationId="{12A149B7-CF92-5E42-B667-347C6B0A2C31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26" creationId="{801866AE-E023-CA41-A7A0-5B753327CB1B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27" creationId="{82303D2D-EDFF-E140-84D5-05497EBC61EB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28" creationId="{05D43874-D78E-2745-A24B-3618A9B9C060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30" creationId="{95D53B9B-8ABA-B447-8C88-0AE414D61E67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31" creationId="{D300834C-A163-AE45-92E6-256C23592055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32" creationId="{685EACAA-8732-634D-833E-D99FF30D8B97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34" creationId="{DE25942F-C53F-9142-BBFC-47882DBA1269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35" creationId="{D4EB3035-F5F0-F649-93E7-2721463C49D2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37" creationId="{8D90A11F-4A7B-3545-829F-48C813FCD88E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38" creationId="{31621C20-4D4D-E642-ACE4-97204F053545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39" creationId="{6CA0BD86-AA9F-544C-8C9B-AE16D7BA6BFC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40" creationId="{8166F481-15FA-8641-BECD-D944C1071485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42" creationId="{7CAF9CFE-ED9F-3840-8EB4-AB9264172ED0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43" creationId="{831D7C68-3ED7-DE44-8B49-7094F5557BDC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44" creationId="{F0C756BE-4CA1-104E-B27B-63FBC2391249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45" creationId="{DC40E313-FCE2-8E40-B868-8EDB69A7665D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47" creationId="{F5B3A145-317A-CF42-A79F-6C1A15A97108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48" creationId="{C14C72E7-383C-D64C-87AE-E44BDA5AD948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49" creationId="{BA4F89C2-932A-6249-B034-21F2A1C35769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50" creationId="{6F3CDF81-17A2-7748-BE17-D4A6C21534C7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51" creationId="{C79DE96F-CBEA-B644-830F-2B2B5BA12AEB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52" creationId="{2B2E5209-FAF2-B54A-872D-BA680D2D10D4}"/>
          </ac:inkMkLst>
        </pc:inkChg>
        <pc:inkChg chg="add topLvl">
          <ac:chgData name="Yang Li" userId="f96699ed-26fb-4c5f-8b02-830962634309" providerId="ADAL" clId="{EE6F4D57-A640-1A47-ADBE-1612418D8465}" dt="2021-09-17T03:02:12.457" v="262"/>
          <ac:inkMkLst>
            <pc:docMk/>
            <pc:sldMk cId="2762048487" sldId="458"/>
            <ac:inkMk id="253" creationId="{24301D95-8539-0849-8B61-EC290FC1CA3D}"/>
          </ac:inkMkLst>
        </pc:inkChg>
        <pc:inkChg chg="add">
          <ac:chgData name="Yang Li" userId="f96699ed-26fb-4c5f-8b02-830962634309" providerId="ADAL" clId="{EE6F4D57-A640-1A47-ADBE-1612418D8465}" dt="2021-09-17T03:02:07.409" v="257"/>
          <ac:inkMkLst>
            <pc:docMk/>
            <pc:sldMk cId="2762048487" sldId="458"/>
            <ac:inkMk id="255" creationId="{D97510C8-8BEF-724F-8055-850353826684}"/>
          </ac:inkMkLst>
        </pc:inkChg>
        <pc:inkChg chg="add">
          <ac:chgData name="Yang Li" userId="f96699ed-26fb-4c5f-8b02-830962634309" providerId="ADAL" clId="{EE6F4D57-A640-1A47-ADBE-1612418D8465}" dt="2021-09-17T03:02:08.193" v="258"/>
          <ac:inkMkLst>
            <pc:docMk/>
            <pc:sldMk cId="2762048487" sldId="458"/>
            <ac:inkMk id="256" creationId="{091181FF-5FDE-A84D-8872-E09BD36DA29E}"/>
          </ac:inkMkLst>
        </pc:inkChg>
        <pc:inkChg chg="add">
          <ac:chgData name="Yang Li" userId="f96699ed-26fb-4c5f-8b02-830962634309" providerId="ADAL" clId="{EE6F4D57-A640-1A47-ADBE-1612418D8465}" dt="2021-09-17T03:02:08.942" v="259"/>
          <ac:inkMkLst>
            <pc:docMk/>
            <pc:sldMk cId="2762048487" sldId="458"/>
            <ac:inkMk id="257" creationId="{CA7D713C-894C-3D41-AAD1-986FADE622BF}"/>
          </ac:inkMkLst>
        </pc:inkChg>
        <pc:inkChg chg="add">
          <ac:chgData name="Yang Li" userId="f96699ed-26fb-4c5f-8b02-830962634309" providerId="ADAL" clId="{EE6F4D57-A640-1A47-ADBE-1612418D8465}" dt="2021-09-17T03:02:10.566" v="260"/>
          <ac:inkMkLst>
            <pc:docMk/>
            <pc:sldMk cId="2762048487" sldId="458"/>
            <ac:inkMk id="258" creationId="{7031BE81-2E67-E247-817C-BB98DB0F687D}"/>
          </ac:inkMkLst>
        </pc:inkChg>
        <pc:inkChg chg="add">
          <ac:chgData name="Yang Li" userId="f96699ed-26fb-4c5f-8b02-830962634309" providerId="ADAL" clId="{EE6F4D57-A640-1A47-ADBE-1612418D8465}" dt="2021-09-17T03:02:11.702" v="261"/>
          <ac:inkMkLst>
            <pc:docMk/>
            <pc:sldMk cId="2762048487" sldId="458"/>
            <ac:inkMk id="259" creationId="{E57090C8-114D-F34E-8065-80EA2E2322DB}"/>
          </ac:inkMkLst>
        </pc:inkChg>
        <pc:inkChg chg="add">
          <ac:chgData name="Yang Li" userId="f96699ed-26fb-4c5f-8b02-830962634309" providerId="ADAL" clId="{EE6F4D57-A640-1A47-ADBE-1612418D8465}" dt="2021-09-17T03:02:14.692" v="263"/>
          <ac:inkMkLst>
            <pc:docMk/>
            <pc:sldMk cId="2762048487" sldId="458"/>
            <ac:inkMk id="261" creationId="{410AD530-94C8-AB41-B9A2-B4D820437147}"/>
          </ac:inkMkLst>
        </pc:inkChg>
        <pc:inkChg chg="add">
          <ac:chgData name="Yang Li" userId="f96699ed-26fb-4c5f-8b02-830962634309" providerId="ADAL" clId="{EE6F4D57-A640-1A47-ADBE-1612418D8465}" dt="2021-09-17T03:02:15.169" v="264"/>
          <ac:inkMkLst>
            <pc:docMk/>
            <pc:sldMk cId="2762048487" sldId="458"/>
            <ac:inkMk id="262" creationId="{46E9B253-5918-BA4A-87FF-5F9EE886D7D3}"/>
          </ac:inkMkLst>
        </pc:inkChg>
        <pc:inkChg chg="add">
          <ac:chgData name="Yang Li" userId="f96699ed-26fb-4c5f-8b02-830962634309" providerId="ADAL" clId="{EE6F4D57-A640-1A47-ADBE-1612418D8465}" dt="2021-09-17T03:02:15.561" v="265"/>
          <ac:inkMkLst>
            <pc:docMk/>
            <pc:sldMk cId="2762048487" sldId="458"/>
            <ac:inkMk id="263" creationId="{466CD13A-A5A8-1B46-9F97-3C1923689CE9}"/>
          </ac:inkMkLst>
        </pc:inkChg>
        <pc:inkChg chg="add">
          <ac:chgData name="Yang Li" userId="f96699ed-26fb-4c5f-8b02-830962634309" providerId="ADAL" clId="{EE6F4D57-A640-1A47-ADBE-1612418D8465}" dt="2021-09-17T03:02:15.883" v="266"/>
          <ac:inkMkLst>
            <pc:docMk/>
            <pc:sldMk cId="2762048487" sldId="458"/>
            <ac:inkMk id="264" creationId="{EC640DEA-5AA5-7443-86D1-200E1A097F0C}"/>
          </ac:inkMkLst>
        </pc:inkChg>
        <pc:inkChg chg="add">
          <ac:chgData name="Yang Li" userId="f96699ed-26fb-4c5f-8b02-830962634309" providerId="ADAL" clId="{EE6F4D57-A640-1A47-ADBE-1612418D8465}" dt="2021-09-17T03:02:16.077" v="267"/>
          <ac:inkMkLst>
            <pc:docMk/>
            <pc:sldMk cId="2762048487" sldId="458"/>
            <ac:inkMk id="265" creationId="{27D84B0B-9C9B-B440-A4E8-09EDF6F90577}"/>
          </ac:inkMkLst>
        </pc:inkChg>
        <pc:inkChg chg="add">
          <ac:chgData name="Yang Li" userId="f96699ed-26fb-4c5f-8b02-830962634309" providerId="ADAL" clId="{EE6F4D57-A640-1A47-ADBE-1612418D8465}" dt="2021-09-17T03:02:16.206" v="268"/>
          <ac:inkMkLst>
            <pc:docMk/>
            <pc:sldMk cId="2762048487" sldId="458"/>
            <ac:inkMk id="266" creationId="{68022C9F-0022-2247-83BE-E5EAA4FEEEB4}"/>
          </ac:inkMkLst>
        </pc:inkChg>
        <pc:inkChg chg="add">
          <ac:chgData name="Yang Li" userId="f96699ed-26fb-4c5f-8b02-830962634309" providerId="ADAL" clId="{EE6F4D57-A640-1A47-ADBE-1612418D8465}" dt="2021-09-17T03:04:13.782" v="270"/>
          <ac:inkMkLst>
            <pc:docMk/>
            <pc:sldMk cId="2762048487" sldId="458"/>
            <ac:inkMk id="268" creationId="{E3FC6D52-AF39-714A-8BE8-30A331083916}"/>
          </ac:inkMkLst>
        </pc:inkChg>
        <pc:inkChg chg="add">
          <ac:chgData name="Yang Li" userId="f96699ed-26fb-4c5f-8b02-830962634309" providerId="ADAL" clId="{EE6F4D57-A640-1A47-ADBE-1612418D8465}" dt="2021-09-17T03:04:14.183" v="271"/>
          <ac:inkMkLst>
            <pc:docMk/>
            <pc:sldMk cId="2762048487" sldId="458"/>
            <ac:inkMk id="269" creationId="{E1EFACFE-E899-1D4B-A1D6-1D783F235140}"/>
          </ac:inkMkLst>
        </pc:inkChg>
        <pc:inkChg chg="add">
          <ac:chgData name="Yang Li" userId="f96699ed-26fb-4c5f-8b02-830962634309" providerId="ADAL" clId="{EE6F4D57-A640-1A47-ADBE-1612418D8465}" dt="2021-09-17T03:04:14.349" v="272"/>
          <ac:inkMkLst>
            <pc:docMk/>
            <pc:sldMk cId="2762048487" sldId="458"/>
            <ac:inkMk id="270" creationId="{33139756-4FD2-FB41-8238-2C3B38699DED}"/>
          </ac:inkMkLst>
        </pc:inkChg>
        <pc:inkChg chg="add">
          <ac:chgData name="Yang Li" userId="f96699ed-26fb-4c5f-8b02-830962634309" providerId="ADAL" clId="{EE6F4D57-A640-1A47-ADBE-1612418D8465}" dt="2021-09-17T03:04:14.502" v="273"/>
          <ac:inkMkLst>
            <pc:docMk/>
            <pc:sldMk cId="2762048487" sldId="458"/>
            <ac:inkMk id="271" creationId="{D3991E43-0407-D042-93D1-DA956E0A4523}"/>
          </ac:inkMkLst>
        </pc:inkChg>
        <pc:inkChg chg="add">
          <ac:chgData name="Yang Li" userId="f96699ed-26fb-4c5f-8b02-830962634309" providerId="ADAL" clId="{EE6F4D57-A640-1A47-ADBE-1612418D8465}" dt="2021-09-17T03:04:14.906" v="274"/>
          <ac:inkMkLst>
            <pc:docMk/>
            <pc:sldMk cId="2762048487" sldId="458"/>
            <ac:inkMk id="272" creationId="{5F95FB70-D1A4-6941-9F59-28DA81E0240C}"/>
          </ac:inkMkLst>
        </pc:inkChg>
        <pc:inkChg chg="add">
          <ac:chgData name="Yang Li" userId="f96699ed-26fb-4c5f-8b02-830962634309" providerId="ADAL" clId="{EE6F4D57-A640-1A47-ADBE-1612418D8465}" dt="2021-09-17T03:04:15.362" v="275"/>
          <ac:inkMkLst>
            <pc:docMk/>
            <pc:sldMk cId="2762048487" sldId="458"/>
            <ac:inkMk id="273" creationId="{071A08DD-A180-F245-9AD9-4CDD3E824E6F}"/>
          </ac:inkMkLst>
        </pc:inkChg>
        <pc:inkChg chg="add">
          <ac:chgData name="Yang Li" userId="f96699ed-26fb-4c5f-8b02-830962634309" providerId="ADAL" clId="{EE6F4D57-A640-1A47-ADBE-1612418D8465}" dt="2021-09-17T03:04:15.688" v="276"/>
          <ac:inkMkLst>
            <pc:docMk/>
            <pc:sldMk cId="2762048487" sldId="458"/>
            <ac:inkMk id="274" creationId="{06BD0F0C-6854-E341-BD09-A5ADCF1EADA7}"/>
          </ac:inkMkLst>
        </pc:inkChg>
        <pc:inkChg chg="add">
          <ac:chgData name="Yang Li" userId="f96699ed-26fb-4c5f-8b02-830962634309" providerId="ADAL" clId="{EE6F4D57-A640-1A47-ADBE-1612418D8465}" dt="2021-09-17T03:04:15.860" v="277"/>
          <ac:inkMkLst>
            <pc:docMk/>
            <pc:sldMk cId="2762048487" sldId="458"/>
            <ac:inkMk id="275" creationId="{BA55E903-5F57-4C4F-BEF1-5802DABF0F32}"/>
          </ac:inkMkLst>
        </pc:inkChg>
        <pc:inkChg chg="add">
          <ac:chgData name="Yang Li" userId="f96699ed-26fb-4c5f-8b02-830962634309" providerId="ADAL" clId="{EE6F4D57-A640-1A47-ADBE-1612418D8465}" dt="2021-09-17T03:04:18.355" v="279"/>
          <ac:inkMkLst>
            <pc:docMk/>
            <pc:sldMk cId="2762048487" sldId="458"/>
            <ac:inkMk id="277" creationId="{0C7F6BDD-1633-534A-A781-7BA3231D3C31}"/>
          </ac:inkMkLst>
        </pc:inkChg>
        <pc:inkChg chg="add">
          <ac:chgData name="Yang Li" userId="f96699ed-26fb-4c5f-8b02-830962634309" providerId="ADAL" clId="{EE6F4D57-A640-1A47-ADBE-1612418D8465}" dt="2021-09-17T03:04:20.509" v="280"/>
          <ac:inkMkLst>
            <pc:docMk/>
            <pc:sldMk cId="2762048487" sldId="458"/>
            <ac:inkMk id="278" creationId="{2DEC3E3A-DEAC-7B40-91A8-87832CEB87A6}"/>
          </ac:inkMkLst>
        </pc:inkChg>
        <pc:inkChg chg="add">
          <ac:chgData name="Yang Li" userId="f96699ed-26fb-4c5f-8b02-830962634309" providerId="ADAL" clId="{EE6F4D57-A640-1A47-ADBE-1612418D8465}" dt="2021-09-17T03:04:20.655" v="281"/>
          <ac:inkMkLst>
            <pc:docMk/>
            <pc:sldMk cId="2762048487" sldId="458"/>
            <ac:inkMk id="279" creationId="{4C42C098-DC44-4945-AE98-73732CE29976}"/>
          </ac:inkMkLst>
        </pc:inkChg>
        <pc:inkChg chg="add">
          <ac:chgData name="Yang Li" userId="f96699ed-26fb-4c5f-8b02-830962634309" providerId="ADAL" clId="{EE6F4D57-A640-1A47-ADBE-1612418D8465}" dt="2021-09-17T03:04:21.015" v="282"/>
          <ac:inkMkLst>
            <pc:docMk/>
            <pc:sldMk cId="2762048487" sldId="458"/>
            <ac:inkMk id="280" creationId="{9E5E3666-A433-6745-AC4B-28EDE9B80AF3}"/>
          </ac:inkMkLst>
        </pc:inkChg>
        <pc:inkChg chg="add">
          <ac:chgData name="Yang Li" userId="f96699ed-26fb-4c5f-8b02-830962634309" providerId="ADAL" clId="{EE6F4D57-A640-1A47-ADBE-1612418D8465}" dt="2021-09-17T03:04:22.056" v="283"/>
          <ac:inkMkLst>
            <pc:docMk/>
            <pc:sldMk cId="2762048487" sldId="458"/>
            <ac:inkMk id="281" creationId="{F0176C2F-67C2-074A-B979-D57640230ADE}"/>
          </ac:inkMkLst>
        </pc:inkChg>
        <pc:inkChg chg="add">
          <ac:chgData name="Yang Li" userId="f96699ed-26fb-4c5f-8b02-830962634309" providerId="ADAL" clId="{EE6F4D57-A640-1A47-ADBE-1612418D8465}" dt="2021-09-17T03:04:22.989" v="284"/>
          <ac:inkMkLst>
            <pc:docMk/>
            <pc:sldMk cId="2762048487" sldId="458"/>
            <ac:inkMk id="282" creationId="{5189C592-AD9A-BE44-845E-5A595504ED80}"/>
          </ac:inkMkLst>
        </pc:inkChg>
        <pc:inkChg chg="add">
          <ac:chgData name="Yang Li" userId="f96699ed-26fb-4c5f-8b02-830962634309" providerId="ADAL" clId="{EE6F4D57-A640-1A47-ADBE-1612418D8465}" dt="2021-09-17T03:04:23.923" v="285"/>
          <ac:inkMkLst>
            <pc:docMk/>
            <pc:sldMk cId="2762048487" sldId="458"/>
            <ac:inkMk id="283" creationId="{CE646633-2D71-7647-B838-5B5FF289A38F}"/>
          </ac:inkMkLst>
        </pc:inkChg>
        <pc:inkChg chg="add">
          <ac:chgData name="Yang Li" userId="f96699ed-26fb-4c5f-8b02-830962634309" providerId="ADAL" clId="{EE6F4D57-A640-1A47-ADBE-1612418D8465}" dt="2021-09-17T03:04:30.770" v="287"/>
          <ac:inkMkLst>
            <pc:docMk/>
            <pc:sldMk cId="2762048487" sldId="458"/>
            <ac:inkMk id="285" creationId="{B8001C86-3197-BA46-85F0-DD61DECD2DCC}"/>
          </ac:inkMkLst>
        </pc:inkChg>
        <pc:inkChg chg="add">
          <ac:chgData name="Yang Li" userId="f96699ed-26fb-4c5f-8b02-830962634309" providerId="ADAL" clId="{EE6F4D57-A640-1A47-ADBE-1612418D8465}" dt="2021-09-17T03:04:32.359" v="288"/>
          <ac:inkMkLst>
            <pc:docMk/>
            <pc:sldMk cId="2762048487" sldId="458"/>
            <ac:inkMk id="286" creationId="{17A84C12-CCA4-0742-884D-34E079DF91C8}"/>
          </ac:inkMkLst>
        </pc:inkChg>
        <pc:inkChg chg="add topLvl">
          <ac:chgData name="Yang Li" userId="f96699ed-26fb-4c5f-8b02-830962634309" providerId="ADAL" clId="{EE6F4D57-A640-1A47-ADBE-1612418D8465}" dt="2021-09-17T03:04:50.667" v="297"/>
          <ac:inkMkLst>
            <pc:docMk/>
            <pc:sldMk cId="2762048487" sldId="458"/>
            <ac:inkMk id="288" creationId="{3F943621-065F-6545-87C7-CF9D20901C77}"/>
          </ac:inkMkLst>
        </pc:inkChg>
        <pc:inkChg chg="add topLvl">
          <ac:chgData name="Yang Li" userId="f96699ed-26fb-4c5f-8b02-830962634309" providerId="ADAL" clId="{EE6F4D57-A640-1A47-ADBE-1612418D8465}" dt="2021-09-17T03:04:50.667" v="297"/>
          <ac:inkMkLst>
            <pc:docMk/>
            <pc:sldMk cId="2762048487" sldId="458"/>
            <ac:inkMk id="289" creationId="{8BC8E1ED-9545-A34C-B405-8852848CC97B}"/>
          </ac:inkMkLst>
        </pc:inkChg>
        <pc:inkChg chg="add topLvl">
          <ac:chgData name="Yang Li" userId="f96699ed-26fb-4c5f-8b02-830962634309" providerId="ADAL" clId="{EE6F4D57-A640-1A47-ADBE-1612418D8465}" dt="2021-09-17T03:04:50.667" v="297"/>
          <ac:inkMkLst>
            <pc:docMk/>
            <pc:sldMk cId="2762048487" sldId="458"/>
            <ac:inkMk id="290" creationId="{63154AD5-0C84-1F47-BBBA-D2F842B48F79}"/>
          </ac:inkMkLst>
        </pc:inkChg>
        <pc:inkChg chg="add">
          <ac:chgData name="Yang Li" userId="f96699ed-26fb-4c5f-8b02-830962634309" providerId="ADAL" clId="{EE6F4D57-A640-1A47-ADBE-1612418D8465}" dt="2021-09-17T03:04:49.057" v="294"/>
          <ac:inkMkLst>
            <pc:docMk/>
            <pc:sldMk cId="2762048487" sldId="458"/>
            <ac:inkMk id="292" creationId="{AE5ABECE-7374-A740-B7F5-2BD5EE0C1ADD}"/>
          </ac:inkMkLst>
        </pc:inkChg>
        <pc:inkChg chg="add">
          <ac:chgData name="Yang Li" userId="f96699ed-26fb-4c5f-8b02-830962634309" providerId="ADAL" clId="{EE6F4D57-A640-1A47-ADBE-1612418D8465}" dt="2021-09-17T03:04:49.246" v="295"/>
          <ac:inkMkLst>
            <pc:docMk/>
            <pc:sldMk cId="2762048487" sldId="458"/>
            <ac:inkMk id="293" creationId="{916D43EA-D08B-B04F-B40C-0BB1ADF637DA}"/>
          </ac:inkMkLst>
        </pc:inkChg>
        <pc:inkChg chg="add">
          <ac:chgData name="Yang Li" userId="f96699ed-26fb-4c5f-8b02-830962634309" providerId="ADAL" clId="{EE6F4D57-A640-1A47-ADBE-1612418D8465}" dt="2021-09-17T03:04:49.627" v="296"/>
          <ac:inkMkLst>
            <pc:docMk/>
            <pc:sldMk cId="2762048487" sldId="458"/>
            <ac:inkMk id="294" creationId="{25AB7955-B585-6947-AE15-33A0834EB222}"/>
          </ac:inkMkLst>
        </pc:inkChg>
        <pc:inkChg chg="add topLvl">
          <ac:chgData name="Yang Li" userId="f96699ed-26fb-4c5f-8b02-830962634309" providerId="ADAL" clId="{EE6F4D57-A640-1A47-ADBE-1612418D8465}" dt="2021-09-17T03:06:54.437" v="335"/>
          <ac:inkMkLst>
            <pc:docMk/>
            <pc:sldMk cId="2762048487" sldId="458"/>
            <ac:inkMk id="296" creationId="{ADB514F3-5D32-F54B-9412-D971574072BB}"/>
          </ac:inkMkLst>
        </pc:inkChg>
        <pc:inkChg chg="add topLvl">
          <ac:chgData name="Yang Li" userId="f96699ed-26fb-4c5f-8b02-830962634309" providerId="ADAL" clId="{EE6F4D57-A640-1A47-ADBE-1612418D8465}" dt="2021-09-17T03:06:54.437" v="335"/>
          <ac:inkMkLst>
            <pc:docMk/>
            <pc:sldMk cId="2762048487" sldId="458"/>
            <ac:inkMk id="297" creationId="{E1CFF914-BD63-BC4C-B704-D14AB0D98DA3}"/>
          </ac:inkMkLst>
        </pc:inkChg>
        <pc:inkChg chg="add topLvl">
          <ac:chgData name="Yang Li" userId="f96699ed-26fb-4c5f-8b02-830962634309" providerId="ADAL" clId="{EE6F4D57-A640-1A47-ADBE-1612418D8465}" dt="2021-09-17T03:06:54.437" v="335"/>
          <ac:inkMkLst>
            <pc:docMk/>
            <pc:sldMk cId="2762048487" sldId="458"/>
            <ac:inkMk id="298" creationId="{29314A4E-2A59-9C4E-818F-247C6ED87DAA}"/>
          </ac:inkMkLst>
        </pc:inkChg>
        <pc:inkChg chg="add">
          <ac:chgData name="Yang Li" userId="f96699ed-26fb-4c5f-8b02-830962634309" providerId="ADAL" clId="{EE6F4D57-A640-1A47-ADBE-1612418D8465}" dt="2021-09-17T03:05:46.678" v="301"/>
          <ac:inkMkLst>
            <pc:docMk/>
            <pc:sldMk cId="2762048487" sldId="458"/>
            <ac:inkMk id="299" creationId="{D6CC2D8D-7D6C-9847-87B0-501A20E7CB23}"/>
          </ac:inkMkLst>
        </pc:inkChg>
        <pc:inkChg chg="add topLvl">
          <ac:chgData name="Yang Li" userId="f96699ed-26fb-4c5f-8b02-830962634309" providerId="ADAL" clId="{EE6F4D57-A640-1A47-ADBE-1612418D8465}" dt="2021-09-17T03:06:54.437" v="335"/>
          <ac:inkMkLst>
            <pc:docMk/>
            <pc:sldMk cId="2762048487" sldId="458"/>
            <ac:inkMk id="301" creationId="{5832BD6C-8EAB-0A44-BF62-F53DB397ECAD}"/>
          </ac:inkMkLst>
        </pc:inkChg>
        <pc:inkChg chg="add topLvl">
          <ac:chgData name="Yang Li" userId="f96699ed-26fb-4c5f-8b02-830962634309" providerId="ADAL" clId="{EE6F4D57-A640-1A47-ADBE-1612418D8465}" dt="2021-09-17T03:06:54.437" v="335"/>
          <ac:inkMkLst>
            <pc:docMk/>
            <pc:sldMk cId="2762048487" sldId="458"/>
            <ac:inkMk id="302" creationId="{F6501797-3B70-FB4E-8564-D8013DEF6A2A}"/>
          </ac:inkMkLst>
        </pc:inkChg>
        <pc:inkChg chg="add topLvl">
          <ac:chgData name="Yang Li" userId="f96699ed-26fb-4c5f-8b02-830962634309" providerId="ADAL" clId="{EE6F4D57-A640-1A47-ADBE-1612418D8465}" dt="2021-09-17T03:06:54.437" v="335"/>
          <ac:inkMkLst>
            <pc:docMk/>
            <pc:sldMk cId="2762048487" sldId="458"/>
            <ac:inkMk id="303" creationId="{8220A4FC-9059-6A4D-845E-33F408B10DC3}"/>
          </ac:inkMkLst>
        </pc:inkChg>
        <pc:inkChg chg="add">
          <ac:chgData name="Yang Li" userId="f96699ed-26fb-4c5f-8b02-830962634309" providerId="ADAL" clId="{EE6F4D57-A640-1A47-ADBE-1612418D8465}" dt="2021-09-17T03:06:11.370" v="307"/>
          <ac:inkMkLst>
            <pc:docMk/>
            <pc:sldMk cId="2762048487" sldId="458"/>
            <ac:inkMk id="305" creationId="{91C54981-2950-FD41-A25A-43E75240F817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306" creationId="{8C0539EA-9FE4-1C4E-B688-D33E0BA99EB0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307" creationId="{3A720EAA-A187-B740-BA5F-C183E8E4990D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308" creationId="{B9D90919-8C55-6F40-9975-F855B954E03A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309" creationId="{3ABFDFA2-4C84-5D4C-B54F-3CE909AE72A6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310" creationId="{169F307E-BC2E-C440-AF3B-34DF06F0EAFD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311" creationId="{7CD91593-BDF8-CB49-AEB7-BEDD4FD045C7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312" creationId="{95FCA9BA-2B2E-4C44-9441-E3E26F3D16D7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313" creationId="{C89C32F9-EC70-9A48-B74D-12A39C642B44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314" creationId="{335B400F-F987-294C-9648-F3740DBC51B1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315" creationId="{6BDCF3C1-0F54-3546-8595-DC0716C0BAFE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316" creationId="{11CA0560-2FDF-444B-9856-F145951AF403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317" creationId="{014141DF-7FBE-224E-B2C4-E14F7523F60E}"/>
          </ac:inkMkLst>
        </pc:inkChg>
        <pc:inkChg chg="add">
          <ac:chgData name="Yang Li" userId="f96699ed-26fb-4c5f-8b02-830962634309" providerId="ADAL" clId="{EE6F4D57-A640-1A47-ADBE-1612418D8465}" dt="2021-09-17T03:06:45.224" v="321"/>
          <ac:inkMkLst>
            <pc:docMk/>
            <pc:sldMk cId="2762048487" sldId="458"/>
            <ac:inkMk id="319" creationId="{7D0AAE4C-DECB-1244-BC42-9AD5AD16202B}"/>
          </ac:inkMkLst>
        </pc:inkChg>
        <pc:inkChg chg="add">
          <ac:chgData name="Yang Li" userId="f96699ed-26fb-4c5f-8b02-830962634309" providerId="ADAL" clId="{EE6F4D57-A640-1A47-ADBE-1612418D8465}" dt="2021-09-17T03:06:46.811" v="322"/>
          <ac:inkMkLst>
            <pc:docMk/>
            <pc:sldMk cId="2762048487" sldId="458"/>
            <ac:inkMk id="320" creationId="{7FB8838E-ACAB-DA42-BCFF-9CD979F10164}"/>
          </ac:inkMkLst>
        </pc:inkChg>
        <pc:inkChg chg="add">
          <ac:chgData name="Yang Li" userId="f96699ed-26fb-4c5f-8b02-830962634309" providerId="ADAL" clId="{EE6F4D57-A640-1A47-ADBE-1612418D8465}" dt="2021-09-17T03:06:47.429" v="323"/>
          <ac:inkMkLst>
            <pc:docMk/>
            <pc:sldMk cId="2762048487" sldId="458"/>
            <ac:inkMk id="321" creationId="{B9DADE65-0EA5-6D48-A9DD-4E977D4E09AB}"/>
          </ac:inkMkLst>
        </pc:inkChg>
        <pc:inkChg chg="add">
          <ac:chgData name="Yang Li" userId="f96699ed-26fb-4c5f-8b02-830962634309" providerId="ADAL" clId="{EE6F4D57-A640-1A47-ADBE-1612418D8465}" dt="2021-09-17T03:06:47.976" v="324"/>
          <ac:inkMkLst>
            <pc:docMk/>
            <pc:sldMk cId="2762048487" sldId="458"/>
            <ac:inkMk id="322" creationId="{EAB192BC-AECD-604A-83FF-08687140181B}"/>
          </ac:inkMkLst>
        </pc:inkChg>
        <pc:inkChg chg="add">
          <ac:chgData name="Yang Li" userId="f96699ed-26fb-4c5f-8b02-830962634309" providerId="ADAL" clId="{EE6F4D57-A640-1A47-ADBE-1612418D8465}" dt="2021-09-17T03:06:49.025" v="325"/>
          <ac:inkMkLst>
            <pc:docMk/>
            <pc:sldMk cId="2762048487" sldId="458"/>
            <ac:inkMk id="323" creationId="{2116E996-DFC2-9446-BC2C-0DCA17FF3B84}"/>
          </ac:inkMkLst>
        </pc:inkChg>
        <pc:inkChg chg="add">
          <ac:chgData name="Yang Li" userId="f96699ed-26fb-4c5f-8b02-830962634309" providerId="ADAL" clId="{EE6F4D57-A640-1A47-ADBE-1612418D8465}" dt="2021-09-17T03:06:49.811" v="326"/>
          <ac:inkMkLst>
            <pc:docMk/>
            <pc:sldMk cId="2762048487" sldId="458"/>
            <ac:inkMk id="324" creationId="{311E0131-3716-DB4B-BD48-385471D072D2}"/>
          </ac:inkMkLst>
        </pc:inkChg>
        <pc:inkChg chg="add">
          <ac:chgData name="Yang Li" userId="f96699ed-26fb-4c5f-8b02-830962634309" providerId="ADAL" clId="{EE6F4D57-A640-1A47-ADBE-1612418D8465}" dt="2021-09-17T03:06:49.955" v="327"/>
          <ac:inkMkLst>
            <pc:docMk/>
            <pc:sldMk cId="2762048487" sldId="458"/>
            <ac:inkMk id="325" creationId="{8EC8E151-75D5-0E4C-8F9B-AB1289296DF8}"/>
          </ac:inkMkLst>
        </pc:inkChg>
        <pc:inkChg chg="add">
          <ac:chgData name="Yang Li" userId="f96699ed-26fb-4c5f-8b02-830962634309" providerId="ADAL" clId="{EE6F4D57-A640-1A47-ADBE-1612418D8465}" dt="2021-09-17T03:06:50.436" v="328"/>
          <ac:inkMkLst>
            <pc:docMk/>
            <pc:sldMk cId="2762048487" sldId="458"/>
            <ac:inkMk id="326" creationId="{1BD75DC2-78D1-8D4E-8E22-8ADDDEBA4CB2}"/>
          </ac:inkMkLst>
        </pc:inkChg>
        <pc:inkChg chg="add">
          <ac:chgData name="Yang Li" userId="f96699ed-26fb-4c5f-8b02-830962634309" providerId="ADAL" clId="{EE6F4D57-A640-1A47-ADBE-1612418D8465}" dt="2021-09-17T03:06:50.594" v="329"/>
          <ac:inkMkLst>
            <pc:docMk/>
            <pc:sldMk cId="2762048487" sldId="458"/>
            <ac:inkMk id="327" creationId="{35CC4621-8A1C-8D46-8E7B-BA5F3855D5B9}"/>
          </ac:inkMkLst>
        </pc:inkChg>
        <pc:inkChg chg="add">
          <ac:chgData name="Yang Li" userId="f96699ed-26fb-4c5f-8b02-830962634309" providerId="ADAL" clId="{EE6F4D57-A640-1A47-ADBE-1612418D8465}" dt="2021-09-17T03:06:51.013" v="330"/>
          <ac:inkMkLst>
            <pc:docMk/>
            <pc:sldMk cId="2762048487" sldId="458"/>
            <ac:inkMk id="328" creationId="{1948BD06-6266-CC45-877B-4A9BCB89041B}"/>
          </ac:inkMkLst>
        </pc:inkChg>
        <pc:inkChg chg="add">
          <ac:chgData name="Yang Li" userId="f96699ed-26fb-4c5f-8b02-830962634309" providerId="ADAL" clId="{EE6F4D57-A640-1A47-ADBE-1612418D8465}" dt="2021-09-17T03:06:51.253" v="331"/>
          <ac:inkMkLst>
            <pc:docMk/>
            <pc:sldMk cId="2762048487" sldId="458"/>
            <ac:inkMk id="329" creationId="{9F707543-873E-9542-8EF6-00CF157484C5}"/>
          </ac:inkMkLst>
        </pc:inkChg>
        <pc:inkChg chg="add">
          <ac:chgData name="Yang Li" userId="f96699ed-26fb-4c5f-8b02-830962634309" providerId="ADAL" clId="{EE6F4D57-A640-1A47-ADBE-1612418D8465}" dt="2021-09-17T03:06:52.963" v="332"/>
          <ac:inkMkLst>
            <pc:docMk/>
            <pc:sldMk cId="2762048487" sldId="458"/>
            <ac:inkMk id="330" creationId="{C76289A2-C131-5A4D-8C08-6237E94F16B7}"/>
          </ac:inkMkLst>
        </pc:inkChg>
        <pc:inkChg chg="add">
          <ac:chgData name="Yang Li" userId="f96699ed-26fb-4c5f-8b02-830962634309" providerId="ADAL" clId="{EE6F4D57-A640-1A47-ADBE-1612418D8465}" dt="2021-09-17T03:06:53.690" v="333"/>
          <ac:inkMkLst>
            <pc:docMk/>
            <pc:sldMk cId="2762048487" sldId="458"/>
            <ac:inkMk id="331" creationId="{B7BC2D37-5439-3A46-B186-03357E92B56E}"/>
          </ac:inkMkLst>
        </pc:inkChg>
        <pc:inkChg chg="add">
          <ac:chgData name="Yang Li" userId="f96699ed-26fb-4c5f-8b02-830962634309" providerId="ADAL" clId="{EE6F4D57-A640-1A47-ADBE-1612418D8465}" dt="2021-09-17T03:06:53.846" v="334"/>
          <ac:inkMkLst>
            <pc:docMk/>
            <pc:sldMk cId="2762048487" sldId="458"/>
            <ac:inkMk id="332" creationId="{0D981B9C-10F0-AE41-B0AF-A6FC59AD7593}"/>
          </ac:inkMkLst>
        </pc:inkChg>
        <pc:inkChg chg="add">
          <ac:chgData name="Yang Li" userId="f96699ed-26fb-4c5f-8b02-830962634309" providerId="ADAL" clId="{EE6F4D57-A640-1A47-ADBE-1612418D8465}" dt="2021-09-17T03:07:16.137" v="336"/>
          <ac:inkMkLst>
            <pc:docMk/>
            <pc:sldMk cId="2762048487" sldId="458"/>
            <ac:inkMk id="334" creationId="{7464C763-6B28-CC47-8F1C-A338637CC6FC}"/>
          </ac:inkMkLst>
        </pc:inkChg>
        <pc:inkChg chg="add">
          <ac:chgData name="Yang Li" userId="f96699ed-26fb-4c5f-8b02-830962634309" providerId="ADAL" clId="{EE6F4D57-A640-1A47-ADBE-1612418D8465}" dt="2021-09-17T03:07:16.781" v="337"/>
          <ac:inkMkLst>
            <pc:docMk/>
            <pc:sldMk cId="2762048487" sldId="458"/>
            <ac:inkMk id="335" creationId="{BD676783-1E85-DE4C-A1AC-7BAA637259D9}"/>
          </ac:inkMkLst>
        </pc:inkChg>
        <pc:inkChg chg="add">
          <ac:chgData name="Yang Li" userId="f96699ed-26fb-4c5f-8b02-830962634309" providerId="ADAL" clId="{EE6F4D57-A640-1A47-ADBE-1612418D8465}" dt="2021-09-17T03:07:16.981" v="338"/>
          <ac:inkMkLst>
            <pc:docMk/>
            <pc:sldMk cId="2762048487" sldId="458"/>
            <ac:inkMk id="336" creationId="{D8B70688-87C2-EB4B-8187-A2968ED8B5FB}"/>
          </ac:inkMkLst>
        </pc:inkChg>
        <pc:inkChg chg="add">
          <ac:chgData name="Yang Li" userId="f96699ed-26fb-4c5f-8b02-830962634309" providerId="ADAL" clId="{EE6F4D57-A640-1A47-ADBE-1612418D8465}" dt="2021-09-17T03:07:17.113" v="339"/>
          <ac:inkMkLst>
            <pc:docMk/>
            <pc:sldMk cId="2762048487" sldId="458"/>
            <ac:inkMk id="337" creationId="{D0D30F43-BD06-2E46-B7C0-BCFC34BC9D99}"/>
          </ac:inkMkLst>
        </pc:inkChg>
        <pc:inkChg chg="add">
          <ac:chgData name="Yang Li" userId="f96699ed-26fb-4c5f-8b02-830962634309" providerId="ADAL" clId="{EE6F4D57-A640-1A47-ADBE-1612418D8465}" dt="2021-09-17T03:07:19.262" v="341"/>
          <ac:inkMkLst>
            <pc:docMk/>
            <pc:sldMk cId="2762048487" sldId="458"/>
            <ac:inkMk id="339" creationId="{70BA2577-56AD-6149-B3FF-9521B773245B}"/>
          </ac:inkMkLst>
        </pc:inkChg>
        <pc:inkChg chg="add">
          <ac:chgData name="Yang Li" userId="f96699ed-26fb-4c5f-8b02-830962634309" providerId="ADAL" clId="{EE6F4D57-A640-1A47-ADBE-1612418D8465}" dt="2021-09-17T03:07:19.494" v="342"/>
          <ac:inkMkLst>
            <pc:docMk/>
            <pc:sldMk cId="2762048487" sldId="458"/>
            <ac:inkMk id="340" creationId="{9C3F2042-BA11-AE48-9C6C-FC41015FF798}"/>
          </ac:inkMkLst>
        </pc:inkChg>
        <pc:inkChg chg="add">
          <ac:chgData name="Yang Li" userId="f96699ed-26fb-4c5f-8b02-830962634309" providerId="ADAL" clId="{EE6F4D57-A640-1A47-ADBE-1612418D8465}" dt="2021-09-17T03:07:21.892" v="344"/>
          <ac:inkMkLst>
            <pc:docMk/>
            <pc:sldMk cId="2762048487" sldId="458"/>
            <ac:inkMk id="342" creationId="{FFE22832-9A22-664E-BFAB-CF0405EC3C43}"/>
          </ac:inkMkLst>
        </pc:inkChg>
        <pc:inkChg chg="add">
          <ac:chgData name="Yang Li" userId="f96699ed-26fb-4c5f-8b02-830962634309" providerId="ADAL" clId="{EE6F4D57-A640-1A47-ADBE-1612418D8465}" dt="2021-09-17T03:07:22.567" v="345"/>
          <ac:inkMkLst>
            <pc:docMk/>
            <pc:sldMk cId="2762048487" sldId="458"/>
            <ac:inkMk id="343" creationId="{7098B1A9-B6C8-B74B-BFBB-49D70E4CB383}"/>
          </ac:inkMkLst>
        </pc:inkChg>
        <pc:inkChg chg="add">
          <ac:chgData name="Yang Li" userId="f96699ed-26fb-4c5f-8b02-830962634309" providerId="ADAL" clId="{EE6F4D57-A640-1A47-ADBE-1612418D8465}" dt="2021-09-17T03:07:22.758" v="346"/>
          <ac:inkMkLst>
            <pc:docMk/>
            <pc:sldMk cId="2762048487" sldId="458"/>
            <ac:inkMk id="344" creationId="{DEF95662-08EE-6A4F-8A0F-159AD9E65FCC}"/>
          </ac:inkMkLst>
        </pc:inkChg>
        <pc:inkChg chg="add">
          <ac:chgData name="Yang Li" userId="f96699ed-26fb-4c5f-8b02-830962634309" providerId="ADAL" clId="{EE6F4D57-A640-1A47-ADBE-1612418D8465}" dt="2021-09-17T03:07:23.641" v="347"/>
          <ac:inkMkLst>
            <pc:docMk/>
            <pc:sldMk cId="2762048487" sldId="458"/>
            <ac:inkMk id="345" creationId="{1F615064-DE91-074C-9676-AF011D2F47A9}"/>
          </ac:inkMkLst>
        </pc:inkChg>
        <pc:inkChg chg="add">
          <ac:chgData name="Yang Li" userId="f96699ed-26fb-4c5f-8b02-830962634309" providerId="ADAL" clId="{EE6F4D57-A640-1A47-ADBE-1612418D8465}" dt="2021-09-17T03:07:54.484" v="349"/>
          <ac:inkMkLst>
            <pc:docMk/>
            <pc:sldMk cId="2762048487" sldId="458"/>
            <ac:inkMk id="347" creationId="{A89B87C9-4B6C-9D45-8E40-5B7488D1E9F9}"/>
          </ac:inkMkLst>
        </pc:inkChg>
        <pc:inkChg chg="add">
          <ac:chgData name="Yang Li" userId="f96699ed-26fb-4c5f-8b02-830962634309" providerId="ADAL" clId="{EE6F4D57-A640-1A47-ADBE-1612418D8465}" dt="2021-09-17T03:07:55.912" v="350"/>
          <ac:inkMkLst>
            <pc:docMk/>
            <pc:sldMk cId="2762048487" sldId="458"/>
            <ac:inkMk id="348" creationId="{F7EB577F-1F9C-9E4F-BAC8-464A30C4A5C7}"/>
          </ac:inkMkLst>
        </pc:inkChg>
        <pc:inkChg chg="add">
          <ac:chgData name="Yang Li" userId="f96699ed-26fb-4c5f-8b02-830962634309" providerId="ADAL" clId="{EE6F4D57-A640-1A47-ADBE-1612418D8465}" dt="2021-09-17T03:07:57.149" v="351"/>
          <ac:inkMkLst>
            <pc:docMk/>
            <pc:sldMk cId="2762048487" sldId="458"/>
            <ac:inkMk id="349" creationId="{60027729-9E45-AC45-9F4D-F198C5D9E5AD}"/>
          </ac:inkMkLst>
        </pc:inkChg>
        <pc:inkChg chg="add">
          <ac:chgData name="Yang Li" userId="f96699ed-26fb-4c5f-8b02-830962634309" providerId="ADAL" clId="{EE6F4D57-A640-1A47-ADBE-1612418D8465}" dt="2021-09-17T03:07:57.911" v="352"/>
          <ac:inkMkLst>
            <pc:docMk/>
            <pc:sldMk cId="2762048487" sldId="458"/>
            <ac:inkMk id="350" creationId="{535AFE62-0DDD-AF40-B405-B8C9CC1D58AD}"/>
          </ac:inkMkLst>
        </pc:inkChg>
        <pc:inkChg chg="add">
          <ac:chgData name="Yang Li" userId="f96699ed-26fb-4c5f-8b02-830962634309" providerId="ADAL" clId="{EE6F4D57-A640-1A47-ADBE-1612418D8465}" dt="2021-09-17T03:07:58.279" v="353"/>
          <ac:inkMkLst>
            <pc:docMk/>
            <pc:sldMk cId="2762048487" sldId="458"/>
            <ac:inkMk id="351" creationId="{0E95339E-D331-E247-A32E-976258D8E602}"/>
          </ac:inkMkLst>
        </pc:inkChg>
        <pc:inkChg chg="add">
          <ac:chgData name="Yang Li" userId="f96699ed-26fb-4c5f-8b02-830962634309" providerId="ADAL" clId="{EE6F4D57-A640-1A47-ADBE-1612418D8465}" dt="2021-09-17T03:07:59.545" v="354"/>
          <ac:inkMkLst>
            <pc:docMk/>
            <pc:sldMk cId="2762048487" sldId="458"/>
            <ac:inkMk id="352" creationId="{EEDCBF42-6AB4-8A4F-8316-2BD3BFED9A3A}"/>
          </ac:inkMkLst>
        </pc:inkChg>
        <pc:inkChg chg="add">
          <ac:chgData name="Yang Li" userId="f96699ed-26fb-4c5f-8b02-830962634309" providerId="ADAL" clId="{EE6F4D57-A640-1A47-ADBE-1612418D8465}" dt="2021-09-17T03:08:00.267" v="355"/>
          <ac:inkMkLst>
            <pc:docMk/>
            <pc:sldMk cId="2762048487" sldId="458"/>
            <ac:inkMk id="353" creationId="{A5C5FBD1-EC14-D042-B164-D42050A65FB4}"/>
          </ac:inkMkLst>
        </pc:inkChg>
        <pc:inkChg chg="add topLvl">
          <ac:chgData name="Yang Li" userId="f96699ed-26fb-4c5f-8b02-830962634309" providerId="ADAL" clId="{EE6F4D57-A640-1A47-ADBE-1612418D8465}" dt="2021-09-17T03:08:05.748" v="364"/>
          <ac:inkMkLst>
            <pc:docMk/>
            <pc:sldMk cId="2762048487" sldId="458"/>
            <ac:inkMk id="354" creationId="{80A7C049-57B1-4B49-9F75-F96E6E2C5A65}"/>
          </ac:inkMkLst>
        </pc:inkChg>
        <pc:inkChg chg="add topLvl">
          <ac:chgData name="Yang Li" userId="f96699ed-26fb-4c5f-8b02-830962634309" providerId="ADAL" clId="{EE6F4D57-A640-1A47-ADBE-1612418D8465}" dt="2021-09-17T03:08:05.748" v="364"/>
          <ac:inkMkLst>
            <pc:docMk/>
            <pc:sldMk cId="2762048487" sldId="458"/>
            <ac:inkMk id="355" creationId="{9439A81C-C3C7-164A-A15B-EC39E0B3F215}"/>
          </ac:inkMkLst>
        </pc:inkChg>
        <pc:inkChg chg="add">
          <ac:chgData name="Yang Li" userId="f96699ed-26fb-4c5f-8b02-830962634309" providerId="ADAL" clId="{EE6F4D57-A640-1A47-ADBE-1612418D8465}" dt="2021-09-17T03:08:04.141" v="359"/>
          <ac:inkMkLst>
            <pc:docMk/>
            <pc:sldMk cId="2762048487" sldId="458"/>
            <ac:inkMk id="358" creationId="{9F227FF9-7E0F-9644-829E-7E0624829A3C}"/>
          </ac:inkMkLst>
        </pc:inkChg>
        <pc:inkChg chg="add">
          <ac:chgData name="Yang Li" userId="f96699ed-26fb-4c5f-8b02-830962634309" providerId="ADAL" clId="{EE6F4D57-A640-1A47-ADBE-1612418D8465}" dt="2021-09-17T03:08:04.312" v="360"/>
          <ac:inkMkLst>
            <pc:docMk/>
            <pc:sldMk cId="2762048487" sldId="458"/>
            <ac:inkMk id="359" creationId="{8755D1B4-A8D6-0742-85F4-5D421899B133}"/>
          </ac:inkMkLst>
        </pc:inkChg>
        <pc:inkChg chg="add">
          <ac:chgData name="Yang Li" userId="f96699ed-26fb-4c5f-8b02-830962634309" providerId="ADAL" clId="{EE6F4D57-A640-1A47-ADBE-1612418D8465}" dt="2021-09-17T03:08:04.570" v="361"/>
          <ac:inkMkLst>
            <pc:docMk/>
            <pc:sldMk cId="2762048487" sldId="458"/>
            <ac:inkMk id="360" creationId="{C8E2092D-38B0-204D-8D04-B1A30808F6DB}"/>
          </ac:inkMkLst>
        </pc:inkChg>
        <pc:inkChg chg="add">
          <ac:chgData name="Yang Li" userId="f96699ed-26fb-4c5f-8b02-830962634309" providerId="ADAL" clId="{EE6F4D57-A640-1A47-ADBE-1612418D8465}" dt="2021-09-17T03:08:04.760" v="362"/>
          <ac:inkMkLst>
            <pc:docMk/>
            <pc:sldMk cId="2762048487" sldId="458"/>
            <ac:inkMk id="361" creationId="{97F0A241-DCFF-2A4D-9831-A87C5F70C8F7}"/>
          </ac:inkMkLst>
        </pc:inkChg>
        <pc:inkChg chg="add">
          <ac:chgData name="Yang Li" userId="f96699ed-26fb-4c5f-8b02-830962634309" providerId="ADAL" clId="{EE6F4D57-A640-1A47-ADBE-1612418D8465}" dt="2021-09-17T03:08:04.908" v="363"/>
          <ac:inkMkLst>
            <pc:docMk/>
            <pc:sldMk cId="2762048487" sldId="458"/>
            <ac:inkMk id="362" creationId="{FDA0C232-F96F-004D-ADED-3C5D4B597429}"/>
          </ac:inkMkLst>
        </pc:inkChg>
        <pc:inkChg chg="add topLvl">
          <ac:chgData name="Yang Li" userId="f96699ed-26fb-4c5f-8b02-830962634309" providerId="ADAL" clId="{EE6F4D57-A640-1A47-ADBE-1612418D8465}" dt="2021-09-17T03:10:50.578" v="386"/>
          <ac:inkMkLst>
            <pc:docMk/>
            <pc:sldMk cId="2762048487" sldId="458"/>
            <ac:inkMk id="364" creationId="{99E53AEE-43F7-B448-A45C-28C4F15CBD01}"/>
          </ac:inkMkLst>
        </pc:inkChg>
        <pc:inkChg chg="add topLvl">
          <ac:chgData name="Yang Li" userId="f96699ed-26fb-4c5f-8b02-830962634309" providerId="ADAL" clId="{EE6F4D57-A640-1A47-ADBE-1612418D8465}" dt="2021-09-17T03:10:50.578" v="386"/>
          <ac:inkMkLst>
            <pc:docMk/>
            <pc:sldMk cId="2762048487" sldId="458"/>
            <ac:inkMk id="365" creationId="{E6599D42-6E05-A84D-B7E6-FDC880857002}"/>
          </ac:inkMkLst>
        </pc:inkChg>
        <pc:inkChg chg="add topLvl">
          <ac:chgData name="Yang Li" userId="f96699ed-26fb-4c5f-8b02-830962634309" providerId="ADAL" clId="{EE6F4D57-A640-1A47-ADBE-1612418D8465}" dt="2021-09-17T03:10:50.578" v="386"/>
          <ac:inkMkLst>
            <pc:docMk/>
            <pc:sldMk cId="2762048487" sldId="458"/>
            <ac:inkMk id="366" creationId="{C2A60477-93C2-0548-8B72-8C7FC401C622}"/>
          </ac:inkMkLst>
        </pc:inkChg>
        <pc:inkChg chg="add topLvl">
          <ac:chgData name="Yang Li" userId="f96699ed-26fb-4c5f-8b02-830962634309" providerId="ADAL" clId="{EE6F4D57-A640-1A47-ADBE-1612418D8465}" dt="2021-09-17T03:10:50.578" v="386"/>
          <ac:inkMkLst>
            <pc:docMk/>
            <pc:sldMk cId="2762048487" sldId="458"/>
            <ac:inkMk id="367" creationId="{C8E6D68A-235E-0E4E-8467-A0F457D31063}"/>
          </ac:inkMkLst>
        </pc:inkChg>
        <pc:inkChg chg="add topLvl">
          <ac:chgData name="Yang Li" userId="f96699ed-26fb-4c5f-8b02-830962634309" providerId="ADAL" clId="{EE6F4D57-A640-1A47-ADBE-1612418D8465}" dt="2021-09-17T03:10:50.578" v="386"/>
          <ac:inkMkLst>
            <pc:docMk/>
            <pc:sldMk cId="2762048487" sldId="458"/>
            <ac:inkMk id="368" creationId="{BABFC790-3C3E-9448-BDAE-DDFA11752C3C}"/>
          </ac:inkMkLst>
        </pc:inkChg>
        <pc:inkChg chg="add topLvl">
          <ac:chgData name="Yang Li" userId="f96699ed-26fb-4c5f-8b02-830962634309" providerId="ADAL" clId="{EE6F4D57-A640-1A47-ADBE-1612418D8465}" dt="2021-09-17T03:10:50.578" v="386"/>
          <ac:inkMkLst>
            <pc:docMk/>
            <pc:sldMk cId="2762048487" sldId="458"/>
            <ac:inkMk id="369" creationId="{50FE7286-326C-6947-8F9C-2F2F27E86CEB}"/>
          </ac:inkMkLst>
        </pc:inkChg>
        <pc:inkChg chg="add topLvl">
          <ac:chgData name="Yang Li" userId="f96699ed-26fb-4c5f-8b02-830962634309" providerId="ADAL" clId="{EE6F4D57-A640-1A47-ADBE-1612418D8465}" dt="2021-09-17T03:10:50.578" v="386"/>
          <ac:inkMkLst>
            <pc:docMk/>
            <pc:sldMk cId="2762048487" sldId="458"/>
            <ac:inkMk id="370" creationId="{09398BF5-8EA7-004E-A992-0A8D4D66B882}"/>
          </ac:inkMkLst>
        </pc:inkChg>
        <pc:inkChg chg="add topLvl">
          <ac:chgData name="Yang Li" userId="f96699ed-26fb-4c5f-8b02-830962634309" providerId="ADAL" clId="{EE6F4D57-A640-1A47-ADBE-1612418D8465}" dt="2021-09-17T03:10:50.578" v="386"/>
          <ac:inkMkLst>
            <pc:docMk/>
            <pc:sldMk cId="2762048487" sldId="458"/>
            <ac:inkMk id="372" creationId="{225A2073-C2C4-B14E-AEBD-B5DD75E10C91}"/>
          </ac:inkMkLst>
        </pc:inkChg>
        <pc:inkChg chg="add topLvl">
          <ac:chgData name="Yang Li" userId="f96699ed-26fb-4c5f-8b02-830962634309" providerId="ADAL" clId="{EE6F4D57-A640-1A47-ADBE-1612418D8465}" dt="2021-09-17T03:10:50.578" v="386"/>
          <ac:inkMkLst>
            <pc:docMk/>
            <pc:sldMk cId="2762048487" sldId="458"/>
            <ac:inkMk id="373" creationId="{D0CD33D2-AD29-3742-80F9-CA2098DFC50E}"/>
          </ac:inkMkLst>
        </pc:inkChg>
        <pc:inkChg chg="add topLvl">
          <ac:chgData name="Yang Li" userId="f96699ed-26fb-4c5f-8b02-830962634309" providerId="ADAL" clId="{EE6F4D57-A640-1A47-ADBE-1612418D8465}" dt="2021-09-17T03:10:50.578" v="386"/>
          <ac:inkMkLst>
            <pc:docMk/>
            <pc:sldMk cId="2762048487" sldId="458"/>
            <ac:inkMk id="374" creationId="{4E719A72-59C4-6240-AAF8-3CCA67C652FA}"/>
          </ac:inkMkLst>
        </pc:inkChg>
        <pc:inkChg chg="add topLvl">
          <ac:chgData name="Yang Li" userId="f96699ed-26fb-4c5f-8b02-830962634309" providerId="ADAL" clId="{EE6F4D57-A640-1A47-ADBE-1612418D8465}" dt="2021-09-17T03:10:50.578" v="386"/>
          <ac:inkMkLst>
            <pc:docMk/>
            <pc:sldMk cId="2762048487" sldId="458"/>
            <ac:inkMk id="375" creationId="{4F025E98-0A81-EA42-AE83-5B4AF98DDBA8}"/>
          </ac:inkMkLst>
        </pc:inkChg>
        <pc:inkChg chg="add topLvl">
          <ac:chgData name="Yang Li" userId="f96699ed-26fb-4c5f-8b02-830962634309" providerId="ADAL" clId="{EE6F4D57-A640-1A47-ADBE-1612418D8465}" dt="2021-09-17T03:10:50.578" v="386"/>
          <ac:inkMkLst>
            <pc:docMk/>
            <pc:sldMk cId="2762048487" sldId="458"/>
            <ac:inkMk id="377" creationId="{BBD22667-3033-9847-81EA-F93788C89EEE}"/>
          </ac:inkMkLst>
        </pc:inkChg>
        <pc:inkChg chg="add">
          <ac:chgData name="Yang Li" userId="f96699ed-26fb-4c5f-8b02-830962634309" providerId="ADAL" clId="{EE6F4D57-A640-1A47-ADBE-1612418D8465}" dt="2021-09-17T03:10:46.880" v="380"/>
          <ac:inkMkLst>
            <pc:docMk/>
            <pc:sldMk cId="2762048487" sldId="458"/>
            <ac:inkMk id="379" creationId="{47E8CBF2-041B-774F-BEDC-C49873253EE7}"/>
          </ac:inkMkLst>
        </pc:inkChg>
        <pc:inkChg chg="add">
          <ac:chgData name="Yang Li" userId="f96699ed-26fb-4c5f-8b02-830962634309" providerId="ADAL" clId="{EE6F4D57-A640-1A47-ADBE-1612418D8465}" dt="2021-09-17T03:10:47.041" v="381"/>
          <ac:inkMkLst>
            <pc:docMk/>
            <pc:sldMk cId="2762048487" sldId="458"/>
            <ac:inkMk id="380" creationId="{4BD423D5-F6FE-D64A-A334-CD068EE1837D}"/>
          </ac:inkMkLst>
        </pc:inkChg>
        <pc:inkChg chg="add">
          <ac:chgData name="Yang Li" userId="f96699ed-26fb-4c5f-8b02-830962634309" providerId="ADAL" clId="{EE6F4D57-A640-1A47-ADBE-1612418D8465}" dt="2021-09-17T03:10:47.187" v="382"/>
          <ac:inkMkLst>
            <pc:docMk/>
            <pc:sldMk cId="2762048487" sldId="458"/>
            <ac:inkMk id="381" creationId="{C5E78873-C601-0A46-A33F-BE7272C8437A}"/>
          </ac:inkMkLst>
        </pc:inkChg>
        <pc:inkChg chg="add">
          <ac:chgData name="Yang Li" userId="f96699ed-26fb-4c5f-8b02-830962634309" providerId="ADAL" clId="{EE6F4D57-A640-1A47-ADBE-1612418D8465}" dt="2021-09-17T03:10:47.804" v="383"/>
          <ac:inkMkLst>
            <pc:docMk/>
            <pc:sldMk cId="2762048487" sldId="458"/>
            <ac:inkMk id="382" creationId="{E7B1F2A6-26B1-5B40-8168-29B2CA527B9F}"/>
          </ac:inkMkLst>
        </pc:inkChg>
        <pc:inkChg chg="add">
          <ac:chgData name="Yang Li" userId="f96699ed-26fb-4c5f-8b02-830962634309" providerId="ADAL" clId="{EE6F4D57-A640-1A47-ADBE-1612418D8465}" dt="2021-09-17T03:10:48.303" v="384"/>
          <ac:inkMkLst>
            <pc:docMk/>
            <pc:sldMk cId="2762048487" sldId="458"/>
            <ac:inkMk id="383" creationId="{1C4220E7-A754-444D-8FC0-930DFAA8A782}"/>
          </ac:inkMkLst>
        </pc:inkChg>
        <pc:inkChg chg="add">
          <ac:chgData name="Yang Li" userId="f96699ed-26fb-4c5f-8b02-830962634309" providerId="ADAL" clId="{EE6F4D57-A640-1A47-ADBE-1612418D8465}" dt="2021-09-17T03:10:49.638" v="385"/>
          <ac:inkMkLst>
            <pc:docMk/>
            <pc:sldMk cId="2762048487" sldId="458"/>
            <ac:inkMk id="384" creationId="{BBC6DF3E-997E-6945-9FCA-83FAED82B0C1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387" creationId="{5B45112E-6A8D-AD49-A0AA-40B4B98A92DC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388" creationId="{9CD884C3-CA26-B34E-8136-7BEDA9700E37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389" creationId="{5D8A8DD5-4456-2F42-B130-6012388AF680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390" creationId="{1FEA0A9B-DD3B-5441-BB80-9B77272F9708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391" creationId="{8F7C4216-F84C-D44E-BADC-38C05ACA3D5C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392" creationId="{0068A422-64E8-714F-A42E-AC44890623A6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393" creationId="{82FF1B01-A756-7E4B-A8F1-0936A2191072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394" creationId="{59205EE8-0FDF-BF45-A81F-5E64D11E9038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395" creationId="{E2CCD01F-EF56-B74C-A491-D7C07779269F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396" creationId="{838C3888-5859-7645-BEAA-02036E0B5E16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397" creationId="{E0566C36-A111-D547-B269-C3F1CA4026F9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398" creationId="{4F1A1296-B48C-3F4F-BFE8-2250440C3B30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399" creationId="{41476F8D-52B3-7C4D-8EE6-E945845F09CF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400" creationId="{71F0A9A2-A06C-7C49-8A09-391DFC4355CB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401" creationId="{80649281-6609-6740-B93C-CA33E70A83AB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402" creationId="{6EF4B23A-E945-D343-8F01-55985BD97A2F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403" creationId="{2455CA2A-7F0D-384E-A973-FE190C84C7E5}"/>
          </ac:inkMkLst>
        </pc:inkChg>
        <pc:inkChg chg="add topLvl">
          <ac:chgData name="Yang Li" userId="f96699ed-26fb-4c5f-8b02-830962634309" providerId="ADAL" clId="{EE6F4D57-A640-1A47-ADBE-1612418D8465}" dt="2021-09-17T03:28:34.386" v="631"/>
          <ac:inkMkLst>
            <pc:docMk/>
            <pc:sldMk cId="2762048487" sldId="458"/>
            <ac:inkMk id="404" creationId="{34685B32-EC99-C541-8875-EA8735D161B7}"/>
          </ac:inkMkLst>
        </pc:inkChg>
        <pc:inkChg chg="add">
          <ac:chgData name="Yang Li" userId="f96699ed-26fb-4c5f-8b02-830962634309" providerId="ADAL" clId="{EE6F4D57-A640-1A47-ADBE-1612418D8465}" dt="2021-09-17T03:28:28.821" v="617"/>
          <ac:inkMkLst>
            <pc:docMk/>
            <pc:sldMk cId="2762048487" sldId="458"/>
            <ac:inkMk id="407" creationId="{027C2663-FF4E-E640-AE0B-B2AE6CDD9E11}"/>
          </ac:inkMkLst>
        </pc:inkChg>
        <pc:inkChg chg="add">
          <ac:chgData name="Yang Li" userId="f96699ed-26fb-4c5f-8b02-830962634309" providerId="ADAL" clId="{EE6F4D57-A640-1A47-ADBE-1612418D8465}" dt="2021-09-17T03:28:29.467" v="618"/>
          <ac:inkMkLst>
            <pc:docMk/>
            <pc:sldMk cId="2762048487" sldId="458"/>
            <ac:inkMk id="408" creationId="{3C019FBF-30CD-9D46-89DD-D73FCF6AD9F3}"/>
          </ac:inkMkLst>
        </pc:inkChg>
        <pc:inkChg chg="add">
          <ac:chgData name="Yang Li" userId="f96699ed-26fb-4c5f-8b02-830962634309" providerId="ADAL" clId="{EE6F4D57-A640-1A47-ADBE-1612418D8465}" dt="2021-09-17T03:28:30.245" v="619"/>
          <ac:inkMkLst>
            <pc:docMk/>
            <pc:sldMk cId="2762048487" sldId="458"/>
            <ac:inkMk id="409" creationId="{DA269B2D-DF77-F447-B0C0-43BA8605D7EE}"/>
          </ac:inkMkLst>
        </pc:inkChg>
        <pc:inkChg chg="add">
          <ac:chgData name="Yang Li" userId="f96699ed-26fb-4c5f-8b02-830962634309" providerId="ADAL" clId="{EE6F4D57-A640-1A47-ADBE-1612418D8465}" dt="2021-09-17T03:28:30.413" v="620"/>
          <ac:inkMkLst>
            <pc:docMk/>
            <pc:sldMk cId="2762048487" sldId="458"/>
            <ac:inkMk id="410" creationId="{5EC9E0E5-2373-B84D-ABE5-2D8B4F2724EB}"/>
          </ac:inkMkLst>
        </pc:inkChg>
        <pc:inkChg chg="add">
          <ac:chgData name="Yang Li" userId="f96699ed-26fb-4c5f-8b02-830962634309" providerId="ADAL" clId="{EE6F4D57-A640-1A47-ADBE-1612418D8465}" dt="2021-09-17T03:28:30.794" v="621"/>
          <ac:inkMkLst>
            <pc:docMk/>
            <pc:sldMk cId="2762048487" sldId="458"/>
            <ac:inkMk id="411" creationId="{9889BE5D-34A3-5E49-A9C0-DF7CC7A8EB62}"/>
          </ac:inkMkLst>
        </pc:inkChg>
        <pc:inkChg chg="add">
          <ac:chgData name="Yang Li" userId="f96699ed-26fb-4c5f-8b02-830962634309" providerId="ADAL" clId="{EE6F4D57-A640-1A47-ADBE-1612418D8465}" dt="2021-09-17T03:28:31.028" v="622"/>
          <ac:inkMkLst>
            <pc:docMk/>
            <pc:sldMk cId="2762048487" sldId="458"/>
            <ac:inkMk id="412" creationId="{423917EC-2C75-AB44-9D2D-5365680BDF36}"/>
          </ac:inkMkLst>
        </pc:inkChg>
        <pc:inkChg chg="add">
          <ac:chgData name="Yang Li" userId="f96699ed-26fb-4c5f-8b02-830962634309" providerId="ADAL" clId="{EE6F4D57-A640-1A47-ADBE-1612418D8465}" dt="2021-09-17T03:28:31.532" v="623"/>
          <ac:inkMkLst>
            <pc:docMk/>
            <pc:sldMk cId="2762048487" sldId="458"/>
            <ac:inkMk id="413" creationId="{DF6FB3FD-F1B0-624C-AE92-1FCE643022E8}"/>
          </ac:inkMkLst>
        </pc:inkChg>
        <pc:inkChg chg="add">
          <ac:chgData name="Yang Li" userId="f96699ed-26fb-4c5f-8b02-830962634309" providerId="ADAL" clId="{EE6F4D57-A640-1A47-ADBE-1612418D8465}" dt="2021-09-17T03:28:31.860" v="624"/>
          <ac:inkMkLst>
            <pc:docMk/>
            <pc:sldMk cId="2762048487" sldId="458"/>
            <ac:inkMk id="414" creationId="{822D9139-E724-B442-8822-E0A8243219EC}"/>
          </ac:inkMkLst>
        </pc:inkChg>
        <pc:inkChg chg="add">
          <ac:chgData name="Yang Li" userId="f96699ed-26fb-4c5f-8b02-830962634309" providerId="ADAL" clId="{EE6F4D57-A640-1A47-ADBE-1612418D8465}" dt="2021-09-17T03:28:32.111" v="625"/>
          <ac:inkMkLst>
            <pc:docMk/>
            <pc:sldMk cId="2762048487" sldId="458"/>
            <ac:inkMk id="415" creationId="{46AE3EAA-DCF3-584F-9A3B-0C8E82FCFA93}"/>
          </ac:inkMkLst>
        </pc:inkChg>
        <pc:inkChg chg="add">
          <ac:chgData name="Yang Li" userId="f96699ed-26fb-4c5f-8b02-830962634309" providerId="ADAL" clId="{EE6F4D57-A640-1A47-ADBE-1612418D8465}" dt="2021-09-17T03:28:32.625" v="626"/>
          <ac:inkMkLst>
            <pc:docMk/>
            <pc:sldMk cId="2762048487" sldId="458"/>
            <ac:inkMk id="416" creationId="{57A68443-B874-A940-8185-00F6EBEA5F89}"/>
          </ac:inkMkLst>
        </pc:inkChg>
        <pc:inkChg chg="add">
          <ac:chgData name="Yang Li" userId="f96699ed-26fb-4c5f-8b02-830962634309" providerId="ADAL" clId="{EE6F4D57-A640-1A47-ADBE-1612418D8465}" dt="2021-09-17T03:28:32.992" v="627"/>
          <ac:inkMkLst>
            <pc:docMk/>
            <pc:sldMk cId="2762048487" sldId="458"/>
            <ac:inkMk id="417" creationId="{F2DE407D-D21F-5F41-9D38-D06C61EBE712}"/>
          </ac:inkMkLst>
        </pc:inkChg>
        <pc:inkChg chg="add">
          <ac:chgData name="Yang Li" userId="f96699ed-26fb-4c5f-8b02-830962634309" providerId="ADAL" clId="{EE6F4D57-A640-1A47-ADBE-1612418D8465}" dt="2021-09-17T03:28:33.339" v="628"/>
          <ac:inkMkLst>
            <pc:docMk/>
            <pc:sldMk cId="2762048487" sldId="458"/>
            <ac:inkMk id="418" creationId="{85DE2366-AE3E-3346-97A5-146E2FCC67B7}"/>
          </ac:inkMkLst>
        </pc:inkChg>
        <pc:inkChg chg="add">
          <ac:chgData name="Yang Li" userId="f96699ed-26fb-4c5f-8b02-830962634309" providerId="ADAL" clId="{EE6F4D57-A640-1A47-ADBE-1612418D8465}" dt="2021-09-17T03:28:33.514" v="629"/>
          <ac:inkMkLst>
            <pc:docMk/>
            <pc:sldMk cId="2762048487" sldId="458"/>
            <ac:inkMk id="419" creationId="{DFEDD1FC-2910-2A4B-AC0F-97BC4F906E9A}"/>
          </ac:inkMkLst>
        </pc:inkChg>
        <pc:inkChg chg="add">
          <ac:chgData name="Yang Li" userId="f96699ed-26fb-4c5f-8b02-830962634309" providerId="ADAL" clId="{EE6F4D57-A640-1A47-ADBE-1612418D8465}" dt="2021-09-17T03:28:33.663" v="630"/>
          <ac:inkMkLst>
            <pc:docMk/>
            <pc:sldMk cId="2762048487" sldId="458"/>
            <ac:inkMk id="420" creationId="{911A9211-E384-EF46-A761-75720B7ED28E}"/>
          </ac:inkMkLst>
        </pc:inkChg>
      </pc:sldChg>
      <pc:sldChg chg="addSp delSp new">
        <pc:chgData name="Yang Li" userId="f96699ed-26fb-4c5f-8b02-830962634309" providerId="ADAL" clId="{EE6F4D57-A640-1A47-ADBE-1612418D8465}" dt="2021-09-17T03:23:34.328" v="597"/>
        <pc:sldMkLst>
          <pc:docMk/>
          <pc:sldMk cId="3800163263" sldId="459"/>
        </pc:sldMkLst>
        <pc:spChg chg="del">
          <ac:chgData name="Yang Li" userId="f96699ed-26fb-4c5f-8b02-830962634309" providerId="ADAL" clId="{EE6F4D57-A640-1A47-ADBE-1612418D8465}" dt="2021-09-17T03:13:07.160" v="388" actId="478"/>
          <ac:spMkLst>
            <pc:docMk/>
            <pc:sldMk cId="3800163263" sldId="459"/>
            <ac:spMk id="2" creationId="{37732101-985B-1E46-99A9-7820EA57CD23}"/>
          </ac:spMkLst>
        </pc:spChg>
        <pc:spChg chg="del">
          <ac:chgData name="Yang Li" userId="f96699ed-26fb-4c5f-8b02-830962634309" providerId="ADAL" clId="{EE6F4D57-A640-1A47-ADBE-1612418D8465}" dt="2021-09-17T03:13:09.503" v="389" actId="478"/>
          <ac:spMkLst>
            <pc:docMk/>
            <pc:sldMk cId="3800163263" sldId="459"/>
            <ac:spMk id="3" creationId="{9754912D-5E80-8449-9D3C-DE5930831ACD}"/>
          </ac:spMkLst>
        </pc:spChg>
        <pc:grpChg chg="add">
          <ac:chgData name="Yang Li" userId="f96699ed-26fb-4c5f-8b02-830962634309" providerId="ADAL" clId="{EE6F4D57-A640-1A47-ADBE-1612418D8465}" dt="2021-09-17T03:13:21.577" v="401"/>
          <ac:grpSpMkLst>
            <pc:docMk/>
            <pc:sldMk cId="3800163263" sldId="459"/>
            <ac:grpSpMk id="15" creationId="{528B1637-7DAF-7444-B92C-9324F6998312}"/>
          </ac:grpSpMkLst>
        </pc:grpChg>
        <pc:grpChg chg="add">
          <ac:chgData name="Yang Li" userId="f96699ed-26fb-4c5f-8b02-830962634309" providerId="ADAL" clId="{EE6F4D57-A640-1A47-ADBE-1612418D8465}" dt="2021-09-17T03:13:21.577" v="401"/>
          <ac:grpSpMkLst>
            <pc:docMk/>
            <pc:sldMk cId="3800163263" sldId="459"/>
            <ac:grpSpMk id="16" creationId="{968A8893-E40D-C443-9905-A4DA5D8083E6}"/>
          </ac:grpSpMkLst>
        </pc:grpChg>
        <pc:grpChg chg="add">
          <ac:chgData name="Yang Li" userId="f96699ed-26fb-4c5f-8b02-830962634309" providerId="ADAL" clId="{EE6F4D57-A640-1A47-ADBE-1612418D8465}" dt="2021-09-17T03:13:36.268" v="415"/>
          <ac:grpSpMkLst>
            <pc:docMk/>
            <pc:sldMk cId="3800163263" sldId="459"/>
            <ac:grpSpMk id="30" creationId="{73549DC9-27B6-4440-9E68-492C0A66FF7B}"/>
          </ac:grpSpMkLst>
        </pc:grpChg>
        <pc:grpChg chg="add">
          <ac:chgData name="Yang Li" userId="f96699ed-26fb-4c5f-8b02-830962634309" providerId="ADAL" clId="{EE6F4D57-A640-1A47-ADBE-1612418D8465}" dt="2021-09-17T03:13:36.268" v="415"/>
          <ac:grpSpMkLst>
            <pc:docMk/>
            <pc:sldMk cId="3800163263" sldId="459"/>
            <ac:grpSpMk id="31" creationId="{4EABD019-B74D-A641-9907-98FB7A81859F}"/>
          </ac:grpSpMkLst>
        </pc:grpChg>
        <pc:grpChg chg="add">
          <ac:chgData name="Yang Li" userId="f96699ed-26fb-4c5f-8b02-830962634309" providerId="ADAL" clId="{EE6F4D57-A640-1A47-ADBE-1612418D8465}" dt="2021-09-17T03:13:36.268" v="415"/>
          <ac:grpSpMkLst>
            <pc:docMk/>
            <pc:sldMk cId="3800163263" sldId="459"/>
            <ac:grpSpMk id="32" creationId="{D22340AF-E437-2D4A-B15D-018DA048A2BC}"/>
          </ac:grpSpMkLst>
        </pc:grpChg>
        <pc:grpChg chg="add">
          <ac:chgData name="Yang Li" userId="f96699ed-26fb-4c5f-8b02-830962634309" providerId="ADAL" clId="{EE6F4D57-A640-1A47-ADBE-1612418D8465}" dt="2021-09-17T03:13:41.986" v="424"/>
          <ac:grpSpMkLst>
            <pc:docMk/>
            <pc:sldMk cId="3800163263" sldId="459"/>
            <ac:grpSpMk id="41" creationId="{01281165-9713-CC49-BC92-488E1A431C01}"/>
          </ac:grpSpMkLst>
        </pc:grpChg>
        <pc:grpChg chg="add">
          <ac:chgData name="Yang Li" userId="f96699ed-26fb-4c5f-8b02-830962634309" providerId="ADAL" clId="{EE6F4D57-A640-1A47-ADBE-1612418D8465}" dt="2021-09-17T03:13:41.986" v="424"/>
          <ac:grpSpMkLst>
            <pc:docMk/>
            <pc:sldMk cId="3800163263" sldId="459"/>
            <ac:grpSpMk id="42" creationId="{C05FDA6A-F93E-5A43-A85B-4AC72E752FB1}"/>
          </ac:grpSpMkLst>
        </pc:grpChg>
        <pc:grpChg chg="add del">
          <ac:chgData name="Yang Li" userId="f96699ed-26fb-4c5f-8b02-830962634309" providerId="ADAL" clId="{EE6F4D57-A640-1A47-ADBE-1612418D8465}" dt="2021-09-17T03:13:52.631" v="432"/>
          <ac:grpSpMkLst>
            <pc:docMk/>
            <pc:sldMk cId="3800163263" sldId="459"/>
            <ac:grpSpMk id="48" creationId="{E444EA68-9011-C149-818D-8FD64E647F42}"/>
          </ac:grpSpMkLst>
        </pc:grpChg>
        <pc:grpChg chg="add">
          <ac:chgData name="Yang Li" userId="f96699ed-26fb-4c5f-8b02-830962634309" providerId="ADAL" clId="{EE6F4D57-A640-1A47-ADBE-1612418D8465}" dt="2021-09-17T03:13:52.631" v="432"/>
          <ac:grpSpMkLst>
            <pc:docMk/>
            <pc:sldMk cId="3800163263" sldId="459"/>
            <ac:grpSpMk id="50" creationId="{EE47CA4B-CE4B-3A49-818B-3578E0947CC2}"/>
          </ac:grpSpMkLst>
        </pc:grpChg>
        <pc:grpChg chg="add">
          <ac:chgData name="Yang Li" userId="f96699ed-26fb-4c5f-8b02-830962634309" providerId="ADAL" clId="{EE6F4D57-A640-1A47-ADBE-1612418D8465}" dt="2021-09-17T03:13:55.119" v="437"/>
          <ac:grpSpMkLst>
            <pc:docMk/>
            <pc:sldMk cId="3800163263" sldId="459"/>
            <ac:grpSpMk id="55" creationId="{69622062-E227-1641-8E77-B1941F325D0C}"/>
          </ac:grpSpMkLst>
        </pc:grpChg>
        <pc:grpChg chg="add del">
          <ac:chgData name="Yang Li" userId="f96699ed-26fb-4c5f-8b02-830962634309" providerId="ADAL" clId="{EE6F4D57-A640-1A47-ADBE-1612418D8465}" dt="2021-09-17T03:16:49.756" v="505"/>
          <ac:grpSpMkLst>
            <pc:docMk/>
            <pc:sldMk cId="3800163263" sldId="459"/>
            <ac:grpSpMk id="60" creationId="{47EEDBE9-1600-1D4D-A487-0B328319BB1D}"/>
          </ac:grpSpMkLst>
        </pc:grpChg>
        <pc:grpChg chg="add del">
          <ac:chgData name="Yang Li" userId="f96699ed-26fb-4c5f-8b02-830962634309" providerId="ADAL" clId="{EE6F4D57-A640-1A47-ADBE-1612418D8465}" dt="2021-09-17T03:16:49.756" v="505"/>
          <ac:grpSpMkLst>
            <pc:docMk/>
            <pc:sldMk cId="3800163263" sldId="459"/>
            <ac:grpSpMk id="74" creationId="{CA98053D-3A81-FC4C-9965-B6B829A8423A}"/>
          </ac:grpSpMkLst>
        </pc:grpChg>
        <pc:grpChg chg="add del">
          <ac:chgData name="Yang Li" userId="f96699ed-26fb-4c5f-8b02-830962634309" providerId="ADAL" clId="{EE6F4D57-A640-1A47-ADBE-1612418D8465}" dt="2021-09-17T03:16:49.756" v="505"/>
          <ac:grpSpMkLst>
            <pc:docMk/>
            <pc:sldMk cId="3800163263" sldId="459"/>
            <ac:grpSpMk id="80" creationId="{70AB9BF0-47AE-D34B-BA4C-F83EBDBF9023}"/>
          </ac:grpSpMkLst>
        </pc:grpChg>
        <pc:grpChg chg="add del">
          <ac:chgData name="Yang Li" userId="f96699ed-26fb-4c5f-8b02-830962634309" providerId="ADAL" clId="{EE6F4D57-A640-1A47-ADBE-1612418D8465}" dt="2021-09-17T03:15:53.593" v="485"/>
          <ac:grpSpMkLst>
            <pc:docMk/>
            <pc:sldMk cId="3800163263" sldId="459"/>
            <ac:grpSpMk id="85" creationId="{C0B82DE7-A5C3-4642-B1B9-A8856081F30D}"/>
          </ac:grpSpMkLst>
        </pc:grpChg>
        <pc:grpChg chg="add del">
          <ac:chgData name="Yang Li" userId="f96699ed-26fb-4c5f-8b02-830962634309" providerId="ADAL" clId="{EE6F4D57-A640-1A47-ADBE-1612418D8465}" dt="2021-09-17T03:16:49.756" v="505"/>
          <ac:grpSpMkLst>
            <pc:docMk/>
            <pc:sldMk cId="3800163263" sldId="459"/>
            <ac:grpSpMk id="86" creationId="{B289DF90-8D51-004C-AD33-7C8A453D0A39}"/>
          </ac:grpSpMkLst>
        </pc:grpChg>
        <pc:grpChg chg="add del">
          <ac:chgData name="Yang Li" userId="f96699ed-26fb-4c5f-8b02-830962634309" providerId="ADAL" clId="{EE6F4D57-A640-1A47-ADBE-1612418D8465}" dt="2021-09-17T03:15:54.809" v="488"/>
          <ac:grpSpMkLst>
            <pc:docMk/>
            <pc:sldMk cId="3800163263" sldId="459"/>
            <ac:grpSpMk id="104" creationId="{61986533-D6D4-114E-80BD-A90A9ED61416}"/>
          </ac:grpSpMkLst>
        </pc:grpChg>
        <pc:grpChg chg="add del">
          <ac:chgData name="Yang Li" userId="f96699ed-26fb-4c5f-8b02-830962634309" providerId="ADAL" clId="{EE6F4D57-A640-1A47-ADBE-1612418D8465}" dt="2021-09-17T03:16:49.756" v="505"/>
          <ac:grpSpMkLst>
            <pc:docMk/>
            <pc:sldMk cId="3800163263" sldId="459"/>
            <ac:grpSpMk id="105" creationId="{616D2C47-327A-954D-A9E2-A1D7F25BE9B6}"/>
          </ac:grpSpMkLst>
        </pc:grpChg>
        <pc:grpChg chg="add del">
          <ac:chgData name="Yang Li" userId="f96699ed-26fb-4c5f-8b02-830962634309" providerId="ADAL" clId="{EE6F4D57-A640-1A47-ADBE-1612418D8465}" dt="2021-09-17T03:16:49.756" v="505"/>
          <ac:grpSpMkLst>
            <pc:docMk/>
            <pc:sldMk cId="3800163263" sldId="459"/>
            <ac:grpSpMk id="106" creationId="{66926C77-37B1-994E-BF45-2266C196E1FC}"/>
          </ac:grpSpMkLst>
        </pc:grpChg>
        <pc:grpChg chg="add del">
          <ac:chgData name="Yang Li" userId="f96699ed-26fb-4c5f-8b02-830962634309" providerId="ADAL" clId="{EE6F4D57-A640-1A47-ADBE-1612418D8465}" dt="2021-09-17T03:16:49.756" v="505"/>
          <ac:grpSpMkLst>
            <pc:docMk/>
            <pc:sldMk cId="3800163263" sldId="459"/>
            <ac:grpSpMk id="109" creationId="{7877F68E-6ADE-2840-81B6-67E6A06EBDA8}"/>
          </ac:grpSpMkLst>
        </pc:grpChg>
        <pc:grpChg chg="add del">
          <ac:chgData name="Yang Li" userId="f96699ed-26fb-4c5f-8b02-830962634309" providerId="ADAL" clId="{EE6F4D57-A640-1A47-ADBE-1612418D8465}" dt="2021-09-17T03:16:49.756" v="505"/>
          <ac:grpSpMkLst>
            <pc:docMk/>
            <pc:sldMk cId="3800163263" sldId="459"/>
            <ac:grpSpMk id="117" creationId="{86B971A8-57A6-BD4C-BDB3-018E05C04A74}"/>
          </ac:grpSpMkLst>
        </pc:grpChg>
        <pc:grpChg chg="add del">
          <ac:chgData name="Yang Li" userId="f96699ed-26fb-4c5f-8b02-830962634309" providerId="ADAL" clId="{EE6F4D57-A640-1A47-ADBE-1612418D8465}" dt="2021-09-17T03:16:49.756" v="505"/>
          <ac:grpSpMkLst>
            <pc:docMk/>
            <pc:sldMk cId="3800163263" sldId="459"/>
            <ac:grpSpMk id="122" creationId="{649F8115-D395-B041-9F08-C3A1E8631C77}"/>
          </ac:grpSpMkLst>
        </pc:grpChg>
        <pc:grpChg chg="add">
          <ac:chgData name="Yang Li" userId="f96699ed-26fb-4c5f-8b02-830962634309" providerId="ADAL" clId="{EE6F4D57-A640-1A47-ADBE-1612418D8465}" dt="2021-09-17T03:16:49.756" v="505"/>
          <ac:grpSpMkLst>
            <pc:docMk/>
            <pc:sldMk cId="3800163263" sldId="459"/>
            <ac:grpSpMk id="126" creationId="{BCD2345E-FD8B-4E46-8807-20F73263016A}"/>
          </ac:grpSpMkLst>
        </pc:grpChg>
        <pc:grpChg chg="add">
          <ac:chgData name="Yang Li" userId="f96699ed-26fb-4c5f-8b02-830962634309" providerId="ADAL" clId="{EE6F4D57-A640-1A47-ADBE-1612418D8465}" dt="2021-09-17T03:16:57.947" v="510"/>
          <ac:grpSpMkLst>
            <pc:docMk/>
            <pc:sldMk cId="3800163263" sldId="459"/>
            <ac:grpSpMk id="131" creationId="{ACE90D56-9CE5-4443-A458-6745514E6CD9}"/>
          </ac:grpSpMkLst>
        </pc:grpChg>
        <pc:grpChg chg="add">
          <ac:chgData name="Yang Li" userId="f96699ed-26fb-4c5f-8b02-830962634309" providerId="ADAL" clId="{EE6F4D57-A640-1A47-ADBE-1612418D8465}" dt="2021-09-17T03:17:02.341" v="514"/>
          <ac:grpSpMkLst>
            <pc:docMk/>
            <pc:sldMk cId="3800163263" sldId="459"/>
            <ac:grpSpMk id="135" creationId="{7D231F6F-E05A-3B47-8490-EE192FF764AA}"/>
          </ac:grpSpMkLst>
        </pc:grpChg>
        <pc:grpChg chg="add">
          <ac:chgData name="Yang Li" userId="f96699ed-26fb-4c5f-8b02-830962634309" providerId="ADAL" clId="{EE6F4D57-A640-1A47-ADBE-1612418D8465}" dt="2021-09-17T03:17:07.382" v="519"/>
          <ac:grpSpMkLst>
            <pc:docMk/>
            <pc:sldMk cId="3800163263" sldId="459"/>
            <ac:grpSpMk id="140" creationId="{B069EB6F-6592-734A-A7DA-9BFAD6B3B0E1}"/>
          </ac:grpSpMkLst>
        </pc:grpChg>
        <pc:grpChg chg="add">
          <ac:chgData name="Yang Li" userId="f96699ed-26fb-4c5f-8b02-830962634309" providerId="ADAL" clId="{EE6F4D57-A640-1A47-ADBE-1612418D8465}" dt="2021-09-17T03:17:19.576" v="523"/>
          <ac:grpSpMkLst>
            <pc:docMk/>
            <pc:sldMk cId="3800163263" sldId="459"/>
            <ac:grpSpMk id="144" creationId="{0A004913-E8AA-7647-BD81-B695ADEB09B5}"/>
          </ac:grpSpMkLst>
        </pc:grpChg>
        <pc:grpChg chg="add">
          <ac:chgData name="Yang Li" userId="f96699ed-26fb-4c5f-8b02-830962634309" providerId="ADAL" clId="{EE6F4D57-A640-1A47-ADBE-1612418D8465}" dt="2021-09-17T03:17:23.661" v="530"/>
          <ac:grpSpMkLst>
            <pc:docMk/>
            <pc:sldMk cId="3800163263" sldId="459"/>
            <ac:grpSpMk id="151" creationId="{6CD612CC-A85F-AA4C-B18D-13C7A8E666D9}"/>
          </ac:grpSpMkLst>
        </pc:grpChg>
        <pc:grpChg chg="add">
          <ac:chgData name="Yang Li" userId="f96699ed-26fb-4c5f-8b02-830962634309" providerId="ADAL" clId="{EE6F4D57-A640-1A47-ADBE-1612418D8465}" dt="2021-09-17T03:17:30.946" v="534"/>
          <ac:grpSpMkLst>
            <pc:docMk/>
            <pc:sldMk cId="3800163263" sldId="459"/>
            <ac:grpSpMk id="155" creationId="{509A4830-A817-B64C-AA6B-67281AF0ABC9}"/>
          </ac:grpSpMkLst>
        </pc:grpChg>
        <pc:grpChg chg="add">
          <ac:chgData name="Yang Li" userId="f96699ed-26fb-4c5f-8b02-830962634309" providerId="ADAL" clId="{EE6F4D57-A640-1A47-ADBE-1612418D8465}" dt="2021-09-17T03:17:52.965" v="547"/>
          <ac:grpSpMkLst>
            <pc:docMk/>
            <pc:sldMk cId="3800163263" sldId="459"/>
            <ac:grpSpMk id="168" creationId="{3EDE36B0-6625-FF4A-A40E-6C551334E723}"/>
          </ac:grpSpMkLst>
        </pc:grpChg>
        <pc:grpChg chg="add">
          <ac:chgData name="Yang Li" userId="f96699ed-26fb-4c5f-8b02-830962634309" providerId="ADAL" clId="{EE6F4D57-A640-1A47-ADBE-1612418D8465}" dt="2021-09-17T03:18:07.575" v="552"/>
          <ac:grpSpMkLst>
            <pc:docMk/>
            <pc:sldMk cId="3800163263" sldId="459"/>
            <ac:grpSpMk id="173" creationId="{D317A396-4F87-E342-972F-2EB75545E28A}"/>
          </ac:grpSpMkLst>
        </pc:grpChg>
        <pc:grpChg chg="add">
          <ac:chgData name="Yang Li" userId="f96699ed-26fb-4c5f-8b02-830962634309" providerId="ADAL" clId="{EE6F4D57-A640-1A47-ADBE-1612418D8465}" dt="2021-09-17T03:20:44.694" v="555"/>
          <ac:grpSpMkLst>
            <pc:docMk/>
            <pc:sldMk cId="3800163263" sldId="459"/>
            <ac:grpSpMk id="176" creationId="{A5E1C228-3191-1147-8F09-4107D90D1ECC}"/>
          </ac:grpSpMkLst>
        </pc:grpChg>
        <pc:grpChg chg="add del">
          <ac:chgData name="Yang Li" userId="f96699ed-26fb-4c5f-8b02-830962634309" providerId="ADAL" clId="{EE6F4D57-A640-1A47-ADBE-1612418D8465}" dt="2021-09-17T03:20:50.419" v="564"/>
          <ac:grpSpMkLst>
            <pc:docMk/>
            <pc:sldMk cId="3800163263" sldId="459"/>
            <ac:grpSpMk id="179" creationId="{7FCB002D-BA6A-3B45-A481-A0639CE47B08}"/>
          </ac:grpSpMkLst>
        </pc:grpChg>
        <pc:grpChg chg="add">
          <ac:chgData name="Yang Li" userId="f96699ed-26fb-4c5f-8b02-830962634309" providerId="ADAL" clId="{EE6F4D57-A640-1A47-ADBE-1612418D8465}" dt="2021-09-17T03:20:50.419" v="564"/>
          <ac:grpSpMkLst>
            <pc:docMk/>
            <pc:sldMk cId="3800163263" sldId="459"/>
            <ac:grpSpMk id="185" creationId="{F76D74F6-AE62-214B-898F-BD7075975FD6}"/>
          </ac:grpSpMkLst>
        </pc:grpChg>
        <pc:grpChg chg="add">
          <ac:chgData name="Yang Li" userId="f96699ed-26fb-4c5f-8b02-830962634309" providerId="ADAL" clId="{EE6F4D57-A640-1A47-ADBE-1612418D8465}" dt="2021-09-17T03:20:57.295" v="580"/>
          <ac:grpSpMkLst>
            <pc:docMk/>
            <pc:sldMk cId="3800163263" sldId="459"/>
            <ac:grpSpMk id="201" creationId="{A9861B94-498C-074C-B21D-CC578ACA2D7B}"/>
          </ac:grpSpMkLst>
        </pc:grpChg>
        <pc:grpChg chg="add">
          <ac:chgData name="Yang Li" userId="f96699ed-26fb-4c5f-8b02-830962634309" providerId="ADAL" clId="{EE6F4D57-A640-1A47-ADBE-1612418D8465}" dt="2021-09-17T03:20:57.295" v="580"/>
          <ac:grpSpMkLst>
            <pc:docMk/>
            <pc:sldMk cId="3800163263" sldId="459"/>
            <ac:grpSpMk id="202" creationId="{54F07211-A915-C34C-A6A8-F5A41AB5386C}"/>
          </ac:grpSpMkLst>
        </pc:grpChg>
        <pc:grpChg chg="add">
          <ac:chgData name="Yang Li" userId="f96699ed-26fb-4c5f-8b02-830962634309" providerId="ADAL" clId="{EE6F4D57-A640-1A47-ADBE-1612418D8465}" dt="2021-09-17T03:21:50.115" v="585"/>
          <ac:grpSpMkLst>
            <pc:docMk/>
            <pc:sldMk cId="3800163263" sldId="459"/>
            <ac:grpSpMk id="207" creationId="{872EE216-776C-6540-8306-8475D2DB1B33}"/>
          </ac:grpSpMkLst>
        </pc:grpChg>
        <pc:grpChg chg="add">
          <ac:chgData name="Yang Li" userId="f96699ed-26fb-4c5f-8b02-830962634309" providerId="ADAL" clId="{EE6F4D57-A640-1A47-ADBE-1612418D8465}" dt="2021-09-17T03:22:21.266" v="589"/>
          <ac:grpSpMkLst>
            <pc:docMk/>
            <pc:sldMk cId="3800163263" sldId="459"/>
            <ac:grpSpMk id="211" creationId="{387AB230-3C8F-784C-9FEB-9F10B0BDFF4C}"/>
          </ac:grpSpMkLst>
        </pc:grpChg>
        <pc:grpChg chg="add">
          <ac:chgData name="Yang Li" userId="f96699ed-26fb-4c5f-8b02-830962634309" providerId="ADAL" clId="{EE6F4D57-A640-1A47-ADBE-1612418D8465}" dt="2021-09-17T03:23:34.328" v="597"/>
          <ac:grpSpMkLst>
            <pc:docMk/>
            <pc:sldMk cId="3800163263" sldId="459"/>
            <ac:grpSpMk id="219" creationId="{2DAC5970-2A88-0A49-AAFF-2A58323DC6D0}"/>
          </ac:grpSpMkLst>
        </pc:grpChg>
        <pc:inkChg chg="add">
          <ac:chgData name="Yang Li" userId="f96699ed-26fb-4c5f-8b02-830962634309" providerId="ADAL" clId="{EE6F4D57-A640-1A47-ADBE-1612418D8465}" dt="2021-09-17T03:13:15.846" v="390"/>
          <ac:inkMkLst>
            <pc:docMk/>
            <pc:sldMk cId="3800163263" sldId="459"/>
            <ac:inkMk id="4" creationId="{09B67215-40AF-BF4D-80E6-BEDE919C6061}"/>
          </ac:inkMkLst>
        </pc:inkChg>
        <pc:inkChg chg="add">
          <ac:chgData name="Yang Li" userId="f96699ed-26fb-4c5f-8b02-830962634309" providerId="ADAL" clId="{EE6F4D57-A640-1A47-ADBE-1612418D8465}" dt="2021-09-17T03:13:16.514" v="391"/>
          <ac:inkMkLst>
            <pc:docMk/>
            <pc:sldMk cId="3800163263" sldId="459"/>
            <ac:inkMk id="5" creationId="{DBFB9AB4-1409-8E49-9771-5B0AB3962C8A}"/>
          </ac:inkMkLst>
        </pc:inkChg>
        <pc:inkChg chg="add">
          <ac:chgData name="Yang Li" userId="f96699ed-26fb-4c5f-8b02-830962634309" providerId="ADAL" clId="{EE6F4D57-A640-1A47-ADBE-1612418D8465}" dt="2021-09-17T03:13:16.872" v="392"/>
          <ac:inkMkLst>
            <pc:docMk/>
            <pc:sldMk cId="3800163263" sldId="459"/>
            <ac:inkMk id="6" creationId="{313954FC-D603-1048-BA01-0810D64C0A60}"/>
          </ac:inkMkLst>
        </pc:inkChg>
        <pc:inkChg chg="add">
          <ac:chgData name="Yang Li" userId="f96699ed-26fb-4c5f-8b02-830962634309" providerId="ADAL" clId="{EE6F4D57-A640-1A47-ADBE-1612418D8465}" dt="2021-09-17T03:13:17.046" v="393"/>
          <ac:inkMkLst>
            <pc:docMk/>
            <pc:sldMk cId="3800163263" sldId="459"/>
            <ac:inkMk id="7" creationId="{C848983E-4E4E-B84B-A6DD-DAE91E3C2833}"/>
          </ac:inkMkLst>
        </pc:inkChg>
        <pc:inkChg chg="add">
          <ac:chgData name="Yang Li" userId="f96699ed-26fb-4c5f-8b02-830962634309" providerId="ADAL" clId="{EE6F4D57-A640-1A47-ADBE-1612418D8465}" dt="2021-09-17T03:13:17.352" v="394"/>
          <ac:inkMkLst>
            <pc:docMk/>
            <pc:sldMk cId="3800163263" sldId="459"/>
            <ac:inkMk id="8" creationId="{6268BDEB-92ED-5E44-994F-E0D0CE98D66B}"/>
          </ac:inkMkLst>
        </pc:inkChg>
        <pc:inkChg chg="add">
          <ac:chgData name="Yang Li" userId="f96699ed-26fb-4c5f-8b02-830962634309" providerId="ADAL" clId="{EE6F4D57-A640-1A47-ADBE-1612418D8465}" dt="2021-09-17T03:13:17.798" v="395"/>
          <ac:inkMkLst>
            <pc:docMk/>
            <pc:sldMk cId="3800163263" sldId="459"/>
            <ac:inkMk id="9" creationId="{816E099F-8F94-D44B-8DB6-F7125BF1497F}"/>
          </ac:inkMkLst>
        </pc:inkChg>
        <pc:inkChg chg="add">
          <ac:chgData name="Yang Li" userId="f96699ed-26fb-4c5f-8b02-830962634309" providerId="ADAL" clId="{EE6F4D57-A640-1A47-ADBE-1612418D8465}" dt="2021-09-17T03:13:17.955" v="396"/>
          <ac:inkMkLst>
            <pc:docMk/>
            <pc:sldMk cId="3800163263" sldId="459"/>
            <ac:inkMk id="10" creationId="{CB561B8C-5CBF-564D-8BE7-AB418B1FD8E4}"/>
          </ac:inkMkLst>
        </pc:inkChg>
        <pc:inkChg chg="add">
          <ac:chgData name="Yang Li" userId="f96699ed-26fb-4c5f-8b02-830962634309" providerId="ADAL" clId="{EE6F4D57-A640-1A47-ADBE-1612418D8465}" dt="2021-09-17T03:13:19.049" v="397"/>
          <ac:inkMkLst>
            <pc:docMk/>
            <pc:sldMk cId="3800163263" sldId="459"/>
            <ac:inkMk id="11" creationId="{25A6ACA4-B123-3E42-86A1-574FF8FA3D8E}"/>
          </ac:inkMkLst>
        </pc:inkChg>
        <pc:inkChg chg="add">
          <ac:chgData name="Yang Li" userId="f96699ed-26fb-4c5f-8b02-830962634309" providerId="ADAL" clId="{EE6F4D57-A640-1A47-ADBE-1612418D8465}" dt="2021-09-17T03:13:19.754" v="398"/>
          <ac:inkMkLst>
            <pc:docMk/>
            <pc:sldMk cId="3800163263" sldId="459"/>
            <ac:inkMk id="12" creationId="{8FB9625F-6798-E046-B8D1-57B92C0F7AB6}"/>
          </ac:inkMkLst>
        </pc:inkChg>
        <pc:inkChg chg="add">
          <ac:chgData name="Yang Li" userId="f96699ed-26fb-4c5f-8b02-830962634309" providerId="ADAL" clId="{EE6F4D57-A640-1A47-ADBE-1612418D8465}" dt="2021-09-17T03:13:20.016" v="399"/>
          <ac:inkMkLst>
            <pc:docMk/>
            <pc:sldMk cId="3800163263" sldId="459"/>
            <ac:inkMk id="13" creationId="{E5FAC308-84BF-964F-90E2-2451AABFB7A7}"/>
          </ac:inkMkLst>
        </pc:inkChg>
        <pc:inkChg chg="add">
          <ac:chgData name="Yang Li" userId="f96699ed-26fb-4c5f-8b02-830962634309" providerId="ADAL" clId="{EE6F4D57-A640-1A47-ADBE-1612418D8465}" dt="2021-09-17T03:13:20.836" v="400"/>
          <ac:inkMkLst>
            <pc:docMk/>
            <pc:sldMk cId="3800163263" sldId="459"/>
            <ac:inkMk id="14" creationId="{C52B1F0F-F2E2-B94B-BE8C-7A9A20271E64}"/>
          </ac:inkMkLst>
        </pc:inkChg>
        <pc:inkChg chg="add">
          <ac:chgData name="Yang Li" userId="f96699ed-26fb-4c5f-8b02-830962634309" providerId="ADAL" clId="{EE6F4D57-A640-1A47-ADBE-1612418D8465}" dt="2021-09-17T03:13:28.784" v="402"/>
          <ac:inkMkLst>
            <pc:docMk/>
            <pc:sldMk cId="3800163263" sldId="459"/>
            <ac:inkMk id="17" creationId="{50761B25-DD9D-0A44-BFBD-7993BCCACAE9}"/>
          </ac:inkMkLst>
        </pc:inkChg>
        <pc:inkChg chg="add">
          <ac:chgData name="Yang Li" userId="f96699ed-26fb-4c5f-8b02-830962634309" providerId="ADAL" clId="{EE6F4D57-A640-1A47-ADBE-1612418D8465}" dt="2021-09-17T03:13:29" v="403"/>
          <ac:inkMkLst>
            <pc:docMk/>
            <pc:sldMk cId="3800163263" sldId="459"/>
            <ac:inkMk id="18" creationId="{D2A3608D-67C9-244A-9D7B-70AE6CE84173}"/>
          </ac:inkMkLst>
        </pc:inkChg>
        <pc:inkChg chg="add">
          <ac:chgData name="Yang Li" userId="f96699ed-26fb-4c5f-8b02-830962634309" providerId="ADAL" clId="{EE6F4D57-A640-1A47-ADBE-1612418D8465}" dt="2021-09-17T03:13:30.446" v="404"/>
          <ac:inkMkLst>
            <pc:docMk/>
            <pc:sldMk cId="3800163263" sldId="459"/>
            <ac:inkMk id="19" creationId="{4FE45163-758E-4D49-A26E-BAF6B85D9E00}"/>
          </ac:inkMkLst>
        </pc:inkChg>
        <pc:inkChg chg="add">
          <ac:chgData name="Yang Li" userId="f96699ed-26fb-4c5f-8b02-830962634309" providerId="ADAL" clId="{EE6F4D57-A640-1A47-ADBE-1612418D8465}" dt="2021-09-17T03:13:30.649" v="405"/>
          <ac:inkMkLst>
            <pc:docMk/>
            <pc:sldMk cId="3800163263" sldId="459"/>
            <ac:inkMk id="20" creationId="{D0B872FA-B4E1-1449-ADBA-863D9FECDCE9}"/>
          </ac:inkMkLst>
        </pc:inkChg>
        <pc:inkChg chg="add">
          <ac:chgData name="Yang Li" userId="f96699ed-26fb-4c5f-8b02-830962634309" providerId="ADAL" clId="{EE6F4D57-A640-1A47-ADBE-1612418D8465}" dt="2021-09-17T03:13:30.877" v="406"/>
          <ac:inkMkLst>
            <pc:docMk/>
            <pc:sldMk cId="3800163263" sldId="459"/>
            <ac:inkMk id="21" creationId="{A8D16412-61C0-654D-8857-96F74606E786}"/>
          </ac:inkMkLst>
        </pc:inkChg>
        <pc:inkChg chg="add">
          <ac:chgData name="Yang Li" userId="f96699ed-26fb-4c5f-8b02-830962634309" providerId="ADAL" clId="{EE6F4D57-A640-1A47-ADBE-1612418D8465}" dt="2021-09-17T03:13:32.003" v="407"/>
          <ac:inkMkLst>
            <pc:docMk/>
            <pc:sldMk cId="3800163263" sldId="459"/>
            <ac:inkMk id="22" creationId="{E96FCFFB-AECB-0344-8BDB-4EA9FFEAA91F}"/>
          </ac:inkMkLst>
        </pc:inkChg>
        <pc:inkChg chg="add">
          <ac:chgData name="Yang Li" userId="f96699ed-26fb-4c5f-8b02-830962634309" providerId="ADAL" clId="{EE6F4D57-A640-1A47-ADBE-1612418D8465}" dt="2021-09-17T03:13:32.149" v="408"/>
          <ac:inkMkLst>
            <pc:docMk/>
            <pc:sldMk cId="3800163263" sldId="459"/>
            <ac:inkMk id="23" creationId="{C51DE2DA-9C08-5B44-98AD-256B1349742F}"/>
          </ac:inkMkLst>
        </pc:inkChg>
        <pc:inkChg chg="add">
          <ac:chgData name="Yang Li" userId="f96699ed-26fb-4c5f-8b02-830962634309" providerId="ADAL" clId="{EE6F4D57-A640-1A47-ADBE-1612418D8465}" dt="2021-09-17T03:13:33.353" v="409"/>
          <ac:inkMkLst>
            <pc:docMk/>
            <pc:sldMk cId="3800163263" sldId="459"/>
            <ac:inkMk id="24" creationId="{49D102BA-1CAE-1D41-BC26-A8A6E1571410}"/>
          </ac:inkMkLst>
        </pc:inkChg>
        <pc:inkChg chg="add">
          <ac:chgData name="Yang Li" userId="f96699ed-26fb-4c5f-8b02-830962634309" providerId="ADAL" clId="{EE6F4D57-A640-1A47-ADBE-1612418D8465}" dt="2021-09-17T03:13:33.565" v="410"/>
          <ac:inkMkLst>
            <pc:docMk/>
            <pc:sldMk cId="3800163263" sldId="459"/>
            <ac:inkMk id="25" creationId="{2515DA0A-735F-9548-BE36-AA96A7DF8DCF}"/>
          </ac:inkMkLst>
        </pc:inkChg>
        <pc:inkChg chg="add">
          <ac:chgData name="Yang Li" userId="f96699ed-26fb-4c5f-8b02-830962634309" providerId="ADAL" clId="{EE6F4D57-A640-1A47-ADBE-1612418D8465}" dt="2021-09-17T03:13:33.848" v="411"/>
          <ac:inkMkLst>
            <pc:docMk/>
            <pc:sldMk cId="3800163263" sldId="459"/>
            <ac:inkMk id="26" creationId="{D694E631-7D6E-6A4F-9AD1-0E66BAA04F01}"/>
          </ac:inkMkLst>
        </pc:inkChg>
        <pc:inkChg chg="add">
          <ac:chgData name="Yang Li" userId="f96699ed-26fb-4c5f-8b02-830962634309" providerId="ADAL" clId="{EE6F4D57-A640-1A47-ADBE-1612418D8465}" dt="2021-09-17T03:13:34.596" v="412"/>
          <ac:inkMkLst>
            <pc:docMk/>
            <pc:sldMk cId="3800163263" sldId="459"/>
            <ac:inkMk id="27" creationId="{FB0EE5FC-9A96-9D41-9C16-52B1F8A260AA}"/>
          </ac:inkMkLst>
        </pc:inkChg>
        <pc:inkChg chg="add">
          <ac:chgData name="Yang Li" userId="f96699ed-26fb-4c5f-8b02-830962634309" providerId="ADAL" clId="{EE6F4D57-A640-1A47-ADBE-1612418D8465}" dt="2021-09-17T03:13:35.311" v="413"/>
          <ac:inkMkLst>
            <pc:docMk/>
            <pc:sldMk cId="3800163263" sldId="459"/>
            <ac:inkMk id="28" creationId="{CCD8FA9A-61E6-C649-B95F-1936B6A7DBBE}"/>
          </ac:inkMkLst>
        </pc:inkChg>
        <pc:inkChg chg="add">
          <ac:chgData name="Yang Li" userId="f96699ed-26fb-4c5f-8b02-830962634309" providerId="ADAL" clId="{EE6F4D57-A640-1A47-ADBE-1612418D8465}" dt="2021-09-17T03:13:35.530" v="414"/>
          <ac:inkMkLst>
            <pc:docMk/>
            <pc:sldMk cId="3800163263" sldId="459"/>
            <ac:inkMk id="29" creationId="{85FCA745-3AD7-0A46-B6FE-2C66D4396BC3}"/>
          </ac:inkMkLst>
        </pc:inkChg>
        <pc:inkChg chg="add">
          <ac:chgData name="Yang Li" userId="f96699ed-26fb-4c5f-8b02-830962634309" providerId="ADAL" clId="{EE6F4D57-A640-1A47-ADBE-1612418D8465}" dt="2021-09-17T03:13:36.779" v="416"/>
          <ac:inkMkLst>
            <pc:docMk/>
            <pc:sldMk cId="3800163263" sldId="459"/>
            <ac:inkMk id="33" creationId="{1398B967-FF3C-C147-AFBD-9DAF25578DE9}"/>
          </ac:inkMkLst>
        </pc:inkChg>
        <pc:inkChg chg="add">
          <ac:chgData name="Yang Li" userId="f96699ed-26fb-4c5f-8b02-830962634309" providerId="ADAL" clId="{EE6F4D57-A640-1A47-ADBE-1612418D8465}" dt="2021-09-17T03:13:37.635" v="417"/>
          <ac:inkMkLst>
            <pc:docMk/>
            <pc:sldMk cId="3800163263" sldId="459"/>
            <ac:inkMk id="34" creationId="{7F07EBBA-CFFF-584A-A760-2084BD56DAE4}"/>
          </ac:inkMkLst>
        </pc:inkChg>
        <pc:inkChg chg="add">
          <ac:chgData name="Yang Li" userId="f96699ed-26fb-4c5f-8b02-830962634309" providerId="ADAL" clId="{EE6F4D57-A640-1A47-ADBE-1612418D8465}" dt="2021-09-17T03:13:37.934" v="418"/>
          <ac:inkMkLst>
            <pc:docMk/>
            <pc:sldMk cId="3800163263" sldId="459"/>
            <ac:inkMk id="35" creationId="{542B04F4-C917-984B-8B37-15BAB99FBA4E}"/>
          </ac:inkMkLst>
        </pc:inkChg>
        <pc:inkChg chg="add">
          <ac:chgData name="Yang Li" userId="f96699ed-26fb-4c5f-8b02-830962634309" providerId="ADAL" clId="{EE6F4D57-A640-1A47-ADBE-1612418D8465}" dt="2021-09-17T03:13:38.782" v="419"/>
          <ac:inkMkLst>
            <pc:docMk/>
            <pc:sldMk cId="3800163263" sldId="459"/>
            <ac:inkMk id="36" creationId="{5AF0DC96-C0FB-014C-8A5E-F1BB01106DD1}"/>
          </ac:inkMkLst>
        </pc:inkChg>
        <pc:inkChg chg="add">
          <ac:chgData name="Yang Li" userId="f96699ed-26fb-4c5f-8b02-830962634309" providerId="ADAL" clId="{EE6F4D57-A640-1A47-ADBE-1612418D8465}" dt="2021-09-17T03:13:39.334" v="420"/>
          <ac:inkMkLst>
            <pc:docMk/>
            <pc:sldMk cId="3800163263" sldId="459"/>
            <ac:inkMk id="37" creationId="{5155B3E6-F197-E84F-8462-D57A60C882BD}"/>
          </ac:inkMkLst>
        </pc:inkChg>
        <pc:inkChg chg="add">
          <ac:chgData name="Yang Li" userId="f96699ed-26fb-4c5f-8b02-830962634309" providerId="ADAL" clId="{EE6F4D57-A640-1A47-ADBE-1612418D8465}" dt="2021-09-17T03:13:40.337" v="421"/>
          <ac:inkMkLst>
            <pc:docMk/>
            <pc:sldMk cId="3800163263" sldId="459"/>
            <ac:inkMk id="38" creationId="{1B20C708-A504-EB4B-A582-24A6314BAEFE}"/>
          </ac:inkMkLst>
        </pc:inkChg>
        <pc:inkChg chg="add">
          <ac:chgData name="Yang Li" userId="f96699ed-26fb-4c5f-8b02-830962634309" providerId="ADAL" clId="{EE6F4D57-A640-1A47-ADBE-1612418D8465}" dt="2021-09-17T03:13:41.053" v="422"/>
          <ac:inkMkLst>
            <pc:docMk/>
            <pc:sldMk cId="3800163263" sldId="459"/>
            <ac:inkMk id="39" creationId="{1FA63541-1400-8945-B5C2-5107B4D5D891}"/>
          </ac:inkMkLst>
        </pc:inkChg>
        <pc:inkChg chg="add">
          <ac:chgData name="Yang Li" userId="f96699ed-26fb-4c5f-8b02-830962634309" providerId="ADAL" clId="{EE6F4D57-A640-1A47-ADBE-1612418D8465}" dt="2021-09-17T03:13:41.256" v="423"/>
          <ac:inkMkLst>
            <pc:docMk/>
            <pc:sldMk cId="3800163263" sldId="459"/>
            <ac:inkMk id="40" creationId="{43CFA3C0-4D6B-0D42-B91F-EFACD427F0E6}"/>
          </ac:inkMkLst>
        </pc:inkChg>
        <pc:inkChg chg="add topLvl">
          <ac:chgData name="Yang Li" userId="f96699ed-26fb-4c5f-8b02-830962634309" providerId="ADAL" clId="{EE6F4D57-A640-1A47-ADBE-1612418D8465}" dt="2021-09-17T03:13:52.631" v="432"/>
          <ac:inkMkLst>
            <pc:docMk/>
            <pc:sldMk cId="3800163263" sldId="459"/>
            <ac:inkMk id="43" creationId="{39BBE1CD-2199-6245-9580-3CC381123434}"/>
          </ac:inkMkLst>
        </pc:inkChg>
        <pc:inkChg chg="add topLvl">
          <ac:chgData name="Yang Li" userId="f96699ed-26fb-4c5f-8b02-830962634309" providerId="ADAL" clId="{EE6F4D57-A640-1A47-ADBE-1612418D8465}" dt="2021-09-17T03:13:52.631" v="432"/>
          <ac:inkMkLst>
            <pc:docMk/>
            <pc:sldMk cId="3800163263" sldId="459"/>
            <ac:inkMk id="44" creationId="{1013BF1A-7215-684A-B930-14E6ABA7D84E}"/>
          </ac:inkMkLst>
        </pc:inkChg>
        <pc:inkChg chg="add topLvl">
          <ac:chgData name="Yang Li" userId="f96699ed-26fb-4c5f-8b02-830962634309" providerId="ADAL" clId="{EE6F4D57-A640-1A47-ADBE-1612418D8465}" dt="2021-09-17T03:13:52.631" v="432"/>
          <ac:inkMkLst>
            <pc:docMk/>
            <pc:sldMk cId="3800163263" sldId="459"/>
            <ac:inkMk id="45" creationId="{DB4F17DF-281E-D743-9754-853BB49AC338}"/>
          </ac:inkMkLst>
        </pc:inkChg>
        <pc:inkChg chg="add topLvl">
          <ac:chgData name="Yang Li" userId="f96699ed-26fb-4c5f-8b02-830962634309" providerId="ADAL" clId="{EE6F4D57-A640-1A47-ADBE-1612418D8465}" dt="2021-09-17T03:13:52.631" v="432"/>
          <ac:inkMkLst>
            <pc:docMk/>
            <pc:sldMk cId="3800163263" sldId="459"/>
            <ac:inkMk id="46" creationId="{7F63D759-7A84-754D-B7C7-50B56709D0ED}"/>
          </ac:inkMkLst>
        </pc:inkChg>
        <pc:inkChg chg="add topLvl">
          <ac:chgData name="Yang Li" userId="f96699ed-26fb-4c5f-8b02-830962634309" providerId="ADAL" clId="{EE6F4D57-A640-1A47-ADBE-1612418D8465}" dt="2021-09-17T03:13:52.631" v="432"/>
          <ac:inkMkLst>
            <pc:docMk/>
            <pc:sldMk cId="3800163263" sldId="459"/>
            <ac:inkMk id="47" creationId="{194F2656-006A-ED43-833E-04083EDC44D5}"/>
          </ac:inkMkLst>
        </pc:inkChg>
        <pc:inkChg chg="add">
          <ac:chgData name="Yang Li" userId="f96699ed-26fb-4c5f-8b02-830962634309" providerId="ADAL" clId="{EE6F4D57-A640-1A47-ADBE-1612418D8465}" dt="2021-09-17T03:13:52.098" v="431"/>
          <ac:inkMkLst>
            <pc:docMk/>
            <pc:sldMk cId="3800163263" sldId="459"/>
            <ac:inkMk id="49" creationId="{92947057-4931-C34A-918B-932A31D4B92D}"/>
          </ac:inkMkLst>
        </pc:inkChg>
        <pc:inkChg chg="add">
          <ac:chgData name="Yang Li" userId="f96699ed-26fb-4c5f-8b02-830962634309" providerId="ADAL" clId="{EE6F4D57-A640-1A47-ADBE-1612418D8465}" dt="2021-09-17T03:13:53.545" v="433"/>
          <ac:inkMkLst>
            <pc:docMk/>
            <pc:sldMk cId="3800163263" sldId="459"/>
            <ac:inkMk id="51" creationId="{DF0CF063-5FBD-3F4A-AF85-0B8B38B376C5}"/>
          </ac:inkMkLst>
        </pc:inkChg>
        <pc:inkChg chg="add">
          <ac:chgData name="Yang Li" userId="f96699ed-26fb-4c5f-8b02-830962634309" providerId="ADAL" clId="{EE6F4D57-A640-1A47-ADBE-1612418D8465}" dt="2021-09-17T03:13:53.999" v="434"/>
          <ac:inkMkLst>
            <pc:docMk/>
            <pc:sldMk cId="3800163263" sldId="459"/>
            <ac:inkMk id="52" creationId="{81B3E948-F760-AA42-A67A-A78D1CB0BD30}"/>
          </ac:inkMkLst>
        </pc:inkChg>
        <pc:inkChg chg="add">
          <ac:chgData name="Yang Li" userId="f96699ed-26fb-4c5f-8b02-830962634309" providerId="ADAL" clId="{EE6F4D57-A640-1A47-ADBE-1612418D8465}" dt="2021-09-17T03:13:54.354" v="435"/>
          <ac:inkMkLst>
            <pc:docMk/>
            <pc:sldMk cId="3800163263" sldId="459"/>
            <ac:inkMk id="53" creationId="{4B5CA2E3-65E9-BC4D-BB5D-847ACD4424FD}"/>
          </ac:inkMkLst>
        </pc:inkChg>
        <pc:inkChg chg="add">
          <ac:chgData name="Yang Li" userId="f96699ed-26fb-4c5f-8b02-830962634309" providerId="ADAL" clId="{EE6F4D57-A640-1A47-ADBE-1612418D8465}" dt="2021-09-17T03:13:54.565" v="436"/>
          <ac:inkMkLst>
            <pc:docMk/>
            <pc:sldMk cId="3800163263" sldId="459"/>
            <ac:inkMk id="54" creationId="{9D3DAD01-A6B0-434A-8591-A3EED972D009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56" creationId="{2E557342-0305-3B48-AF85-F9FD0EDEC179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57" creationId="{8366CFF6-FA5C-374B-8FB0-41B536853573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58" creationId="{6985D142-1438-1D4C-A8F3-2A64423B6404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59" creationId="{8CC74F04-41CA-9F4F-9601-ABDEF1A0C135}"/>
          </ac:inkMkLst>
        </pc:inkChg>
        <pc:inkChg chg="add">
          <ac:chgData name="Yang Li" userId="f96699ed-26fb-4c5f-8b02-830962634309" providerId="ADAL" clId="{EE6F4D57-A640-1A47-ADBE-1612418D8465}" dt="2021-09-17T03:14:00.714" v="443"/>
          <ac:inkMkLst>
            <pc:docMk/>
            <pc:sldMk cId="3800163263" sldId="459"/>
            <ac:inkMk id="61" creationId="{27FFD0A7-514A-5E4E-9683-AD033F0535DC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62" creationId="{4437C1D4-8F58-C947-B93E-64ECFAF4C17E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63" creationId="{11880FC0-40CE-224C-94F9-3CD6B341A23A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64" creationId="{5D3A9E9D-E092-2F45-8D83-C70A6A0118D8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65" creationId="{EE672FC0-67AD-B44E-A83C-69677F7AF23C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66" creationId="{F0D36D3B-CFC8-7948-9B17-BB7D59FB80B7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67" creationId="{C470308A-A006-0049-893F-02A12B86BD19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68" creationId="{E181E761-EBD3-894F-A8E2-4D3F6A5FE0AB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69" creationId="{3C0F3F24-8BB5-F243-B158-89BD8B07CB9B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70" creationId="{33FF5C7A-2ECD-6E4F-9AAA-2E6789786EF8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71" creationId="{EB3F8851-A366-6E46-A4AE-0938FF6C259D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72" creationId="{0B8F12AB-82FF-BB41-AA89-B356A2B2A5D5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73" creationId="{B34F8D67-35D2-9745-A2E5-869740E2D4D6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75" creationId="{6DD1B5C6-6E3A-9B4B-9099-9C06CCEB6E75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76" creationId="{2C437962-B24B-7147-8C08-07C75B029134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77" creationId="{DF661894-6BA9-AE4D-8357-276F8A275516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78" creationId="{DD4143C7-52D9-CB46-81AF-A60E543D5DFD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79" creationId="{FA451E17-4B0B-C74D-B7CC-AE52D00EEC08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81" creationId="{5F64606B-F473-6C4C-B6D6-AA479330D73D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82" creationId="{E8B15E50-6993-2942-AC62-B77F3C50E141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83" creationId="{AF0CBB12-69AF-5441-9B44-E9C5047AA7AF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84" creationId="{DE3DE5E6-05BA-EA4F-8021-E6AE6436EBC0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87" creationId="{383C99DF-DC9C-ED4C-A2DD-928BA1D49F68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88" creationId="{53C69D66-47C5-1543-90C8-56BBC86BBA48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89" creationId="{DD1FA273-B02B-664C-A079-5A8DC1E1D6D9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90" creationId="{9A6798C7-B1C2-834E-A55E-E6CB5B9119B2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91" creationId="{0A3C42EF-12E2-2944-9041-06B1F29C3DBD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92" creationId="{2F771A48-BFCA-854C-9155-E03ECC280BC7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93" creationId="{46696E29-0861-EB48-8C48-AF624E7059EB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94" creationId="{054B0347-0BAF-2740-9B75-083E88229782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95" creationId="{433D07D9-F7E3-8440-915E-7842F9E22C54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96" creationId="{7436BBB8-A7D0-8844-A112-AA9201583E8D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97" creationId="{3DBBF946-3C50-E343-87FD-E97E58D88AD9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98" creationId="{0E4E8475-1DD3-3243-A4FA-9C5796CD484D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99" creationId="{42F5A2ED-BFE6-2A49-8E3E-3AF9AA194FB0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100" creationId="{EAA432FD-8C38-544C-8BDE-5397BD27D25A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101" creationId="{D26E67A5-9A12-AF42-B366-DC896A5DE0EA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102" creationId="{156073D7-8054-934A-A50A-03E6A32736D8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103" creationId="{F163C27D-5831-514C-9ACD-C8438DEEFE91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107" creationId="{0B8A475A-B8E4-224C-A33C-9FBC46C6A90D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108" creationId="{90016C60-5F6F-0249-AA6A-BA346A42D5C9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110" creationId="{C0E35B64-B165-0846-997E-D3A0FB9D652B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111" creationId="{A137004E-E91F-484D-8B4B-F07B1141DD7D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112" creationId="{6C7D512F-CE46-4545-9BCA-A7F3B310D1D5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113" creationId="{7592B12B-71B2-1948-877E-77721CD069C5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114" creationId="{F02539E9-8F43-EE48-8515-79B39D803436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115" creationId="{265E6779-DC61-7140-8A0F-FD632854D756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116" creationId="{2E200143-CA1D-F342-BCEA-D84E3E17A356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118" creationId="{9444122E-774C-C646-A53E-71A9B37BAE8F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119" creationId="{50D2767E-7EF0-244A-A8F2-653ADBDDEB68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120" creationId="{84774CB2-E8AC-DB4A-AC62-CBC4F0A93A6D}"/>
          </ac:inkMkLst>
        </pc:inkChg>
        <pc:inkChg chg="add topLvl">
          <ac:chgData name="Yang Li" userId="f96699ed-26fb-4c5f-8b02-830962634309" providerId="ADAL" clId="{EE6F4D57-A640-1A47-ADBE-1612418D8465}" dt="2021-09-17T03:16:49.756" v="505"/>
          <ac:inkMkLst>
            <pc:docMk/>
            <pc:sldMk cId="3800163263" sldId="459"/>
            <ac:inkMk id="121" creationId="{BA4D7CCD-EBBD-AF4A-A87F-EE1E94FBD5DA}"/>
          </ac:inkMkLst>
        </pc:inkChg>
        <pc:inkChg chg="add">
          <ac:chgData name="Yang Li" userId="f96699ed-26fb-4c5f-8b02-830962634309" providerId="ADAL" clId="{EE6F4D57-A640-1A47-ADBE-1612418D8465}" dt="2021-09-17T03:16:47.604" v="502"/>
          <ac:inkMkLst>
            <pc:docMk/>
            <pc:sldMk cId="3800163263" sldId="459"/>
            <ac:inkMk id="123" creationId="{B811D475-19F9-584D-AA71-1BC6BF1BFE87}"/>
          </ac:inkMkLst>
        </pc:inkChg>
        <pc:inkChg chg="add">
          <ac:chgData name="Yang Li" userId="f96699ed-26fb-4c5f-8b02-830962634309" providerId="ADAL" clId="{EE6F4D57-A640-1A47-ADBE-1612418D8465}" dt="2021-09-17T03:16:48.655" v="503"/>
          <ac:inkMkLst>
            <pc:docMk/>
            <pc:sldMk cId="3800163263" sldId="459"/>
            <ac:inkMk id="124" creationId="{C8320EC3-BC4E-9041-87A1-7226A647312E}"/>
          </ac:inkMkLst>
        </pc:inkChg>
        <pc:inkChg chg="add">
          <ac:chgData name="Yang Li" userId="f96699ed-26fb-4c5f-8b02-830962634309" providerId="ADAL" clId="{EE6F4D57-A640-1A47-ADBE-1612418D8465}" dt="2021-09-17T03:16:48.881" v="504"/>
          <ac:inkMkLst>
            <pc:docMk/>
            <pc:sldMk cId="3800163263" sldId="459"/>
            <ac:inkMk id="125" creationId="{E05ACB92-FEDA-5D46-B8CB-E40A6B2F19E8}"/>
          </ac:inkMkLst>
        </pc:inkChg>
        <pc:inkChg chg="add">
          <ac:chgData name="Yang Li" userId="f96699ed-26fb-4c5f-8b02-830962634309" providerId="ADAL" clId="{EE6F4D57-A640-1A47-ADBE-1612418D8465}" dt="2021-09-17T03:16:55.226" v="506"/>
          <ac:inkMkLst>
            <pc:docMk/>
            <pc:sldMk cId="3800163263" sldId="459"/>
            <ac:inkMk id="127" creationId="{9E689897-D0FD-E446-AF22-80DC72E26CE6}"/>
          </ac:inkMkLst>
        </pc:inkChg>
        <pc:inkChg chg="add">
          <ac:chgData name="Yang Li" userId="f96699ed-26fb-4c5f-8b02-830962634309" providerId="ADAL" clId="{EE6F4D57-A640-1A47-ADBE-1612418D8465}" dt="2021-09-17T03:16:55.418" v="507"/>
          <ac:inkMkLst>
            <pc:docMk/>
            <pc:sldMk cId="3800163263" sldId="459"/>
            <ac:inkMk id="128" creationId="{F0F68746-8733-F140-B844-D1BDF29F771E}"/>
          </ac:inkMkLst>
        </pc:inkChg>
        <pc:inkChg chg="add">
          <ac:chgData name="Yang Li" userId="f96699ed-26fb-4c5f-8b02-830962634309" providerId="ADAL" clId="{EE6F4D57-A640-1A47-ADBE-1612418D8465}" dt="2021-09-17T03:16:56.252" v="508"/>
          <ac:inkMkLst>
            <pc:docMk/>
            <pc:sldMk cId="3800163263" sldId="459"/>
            <ac:inkMk id="129" creationId="{E6C847B7-9645-2244-B618-718C89EFCD97}"/>
          </ac:inkMkLst>
        </pc:inkChg>
        <pc:inkChg chg="add">
          <ac:chgData name="Yang Li" userId="f96699ed-26fb-4c5f-8b02-830962634309" providerId="ADAL" clId="{EE6F4D57-A640-1A47-ADBE-1612418D8465}" dt="2021-09-17T03:16:57.236" v="509"/>
          <ac:inkMkLst>
            <pc:docMk/>
            <pc:sldMk cId="3800163263" sldId="459"/>
            <ac:inkMk id="130" creationId="{0B2C7666-0D3D-1C44-A274-E9B2FC91E773}"/>
          </ac:inkMkLst>
        </pc:inkChg>
        <pc:inkChg chg="add">
          <ac:chgData name="Yang Li" userId="f96699ed-26fb-4c5f-8b02-830962634309" providerId="ADAL" clId="{EE6F4D57-A640-1A47-ADBE-1612418D8465}" dt="2021-09-17T03:17:00.302" v="511"/>
          <ac:inkMkLst>
            <pc:docMk/>
            <pc:sldMk cId="3800163263" sldId="459"/>
            <ac:inkMk id="132" creationId="{85E8C939-C939-9348-AE34-2DF7C856B8EF}"/>
          </ac:inkMkLst>
        </pc:inkChg>
        <pc:inkChg chg="add">
          <ac:chgData name="Yang Li" userId="f96699ed-26fb-4c5f-8b02-830962634309" providerId="ADAL" clId="{EE6F4D57-A640-1A47-ADBE-1612418D8465}" dt="2021-09-17T03:17:01.606" v="512"/>
          <ac:inkMkLst>
            <pc:docMk/>
            <pc:sldMk cId="3800163263" sldId="459"/>
            <ac:inkMk id="133" creationId="{CCC9B449-FCC1-FE4D-9CB8-2FD8F9806E0C}"/>
          </ac:inkMkLst>
        </pc:inkChg>
        <pc:inkChg chg="add">
          <ac:chgData name="Yang Li" userId="f96699ed-26fb-4c5f-8b02-830962634309" providerId="ADAL" clId="{EE6F4D57-A640-1A47-ADBE-1612418D8465}" dt="2021-09-17T03:17:01.778" v="513"/>
          <ac:inkMkLst>
            <pc:docMk/>
            <pc:sldMk cId="3800163263" sldId="459"/>
            <ac:inkMk id="134" creationId="{76A49048-F7FF-1D4C-BBE0-40C67B0DAC79}"/>
          </ac:inkMkLst>
        </pc:inkChg>
        <pc:inkChg chg="add">
          <ac:chgData name="Yang Li" userId="f96699ed-26fb-4c5f-8b02-830962634309" providerId="ADAL" clId="{EE6F4D57-A640-1A47-ADBE-1612418D8465}" dt="2021-09-17T03:17:04.127" v="515"/>
          <ac:inkMkLst>
            <pc:docMk/>
            <pc:sldMk cId="3800163263" sldId="459"/>
            <ac:inkMk id="136" creationId="{D9A81C7E-6DA1-9749-A512-7C4BD1B25D34}"/>
          </ac:inkMkLst>
        </pc:inkChg>
        <pc:inkChg chg="add">
          <ac:chgData name="Yang Li" userId="f96699ed-26fb-4c5f-8b02-830962634309" providerId="ADAL" clId="{EE6F4D57-A640-1A47-ADBE-1612418D8465}" dt="2021-09-17T03:17:05.326" v="516"/>
          <ac:inkMkLst>
            <pc:docMk/>
            <pc:sldMk cId="3800163263" sldId="459"/>
            <ac:inkMk id="137" creationId="{F40C0F55-B429-744C-B3F0-825E18A548ED}"/>
          </ac:inkMkLst>
        </pc:inkChg>
        <pc:inkChg chg="add">
          <ac:chgData name="Yang Li" userId="f96699ed-26fb-4c5f-8b02-830962634309" providerId="ADAL" clId="{EE6F4D57-A640-1A47-ADBE-1612418D8465}" dt="2021-09-17T03:17:06.448" v="517"/>
          <ac:inkMkLst>
            <pc:docMk/>
            <pc:sldMk cId="3800163263" sldId="459"/>
            <ac:inkMk id="138" creationId="{EFCE7EF7-CD0C-F44A-AC97-16510A00C8B9}"/>
          </ac:inkMkLst>
        </pc:inkChg>
        <pc:inkChg chg="add">
          <ac:chgData name="Yang Li" userId="f96699ed-26fb-4c5f-8b02-830962634309" providerId="ADAL" clId="{EE6F4D57-A640-1A47-ADBE-1612418D8465}" dt="2021-09-17T03:17:06.799" v="518"/>
          <ac:inkMkLst>
            <pc:docMk/>
            <pc:sldMk cId="3800163263" sldId="459"/>
            <ac:inkMk id="139" creationId="{F2C2271D-EF29-9345-9D5D-8416B32DD607}"/>
          </ac:inkMkLst>
        </pc:inkChg>
        <pc:inkChg chg="add">
          <ac:chgData name="Yang Li" userId="f96699ed-26fb-4c5f-8b02-830962634309" providerId="ADAL" clId="{EE6F4D57-A640-1A47-ADBE-1612418D8465}" dt="2021-09-17T03:17:17.983" v="520"/>
          <ac:inkMkLst>
            <pc:docMk/>
            <pc:sldMk cId="3800163263" sldId="459"/>
            <ac:inkMk id="141" creationId="{3BFB256F-C2D0-7148-B15C-3C04796437DF}"/>
          </ac:inkMkLst>
        </pc:inkChg>
        <pc:inkChg chg="add">
          <ac:chgData name="Yang Li" userId="f96699ed-26fb-4c5f-8b02-830962634309" providerId="ADAL" clId="{EE6F4D57-A640-1A47-ADBE-1612418D8465}" dt="2021-09-17T03:17:18.177" v="521"/>
          <ac:inkMkLst>
            <pc:docMk/>
            <pc:sldMk cId="3800163263" sldId="459"/>
            <ac:inkMk id="142" creationId="{BBCA3561-377F-9143-9F32-62908306A2D2}"/>
          </ac:inkMkLst>
        </pc:inkChg>
        <pc:inkChg chg="add">
          <ac:chgData name="Yang Li" userId="f96699ed-26fb-4c5f-8b02-830962634309" providerId="ADAL" clId="{EE6F4D57-A640-1A47-ADBE-1612418D8465}" dt="2021-09-17T03:17:18.539" v="522"/>
          <ac:inkMkLst>
            <pc:docMk/>
            <pc:sldMk cId="3800163263" sldId="459"/>
            <ac:inkMk id="143" creationId="{520581D6-B3B1-DB40-BCD7-2C07ABC94ECD}"/>
          </ac:inkMkLst>
        </pc:inkChg>
        <pc:inkChg chg="add">
          <ac:chgData name="Yang Li" userId="f96699ed-26fb-4c5f-8b02-830962634309" providerId="ADAL" clId="{EE6F4D57-A640-1A47-ADBE-1612418D8465}" dt="2021-09-17T03:17:20.474" v="524"/>
          <ac:inkMkLst>
            <pc:docMk/>
            <pc:sldMk cId="3800163263" sldId="459"/>
            <ac:inkMk id="145" creationId="{EFB43C55-EA25-9E47-886E-B6E1B6828868}"/>
          </ac:inkMkLst>
        </pc:inkChg>
        <pc:inkChg chg="add">
          <ac:chgData name="Yang Li" userId="f96699ed-26fb-4c5f-8b02-830962634309" providerId="ADAL" clId="{EE6F4D57-A640-1A47-ADBE-1612418D8465}" dt="2021-09-17T03:17:20.882" v="525"/>
          <ac:inkMkLst>
            <pc:docMk/>
            <pc:sldMk cId="3800163263" sldId="459"/>
            <ac:inkMk id="146" creationId="{2DAB6B49-6BFD-4548-8E72-95A7DA4E9598}"/>
          </ac:inkMkLst>
        </pc:inkChg>
        <pc:inkChg chg="add">
          <ac:chgData name="Yang Li" userId="f96699ed-26fb-4c5f-8b02-830962634309" providerId="ADAL" clId="{EE6F4D57-A640-1A47-ADBE-1612418D8465}" dt="2021-09-17T03:17:21.191" v="526"/>
          <ac:inkMkLst>
            <pc:docMk/>
            <pc:sldMk cId="3800163263" sldId="459"/>
            <ac:inkMk id="147" creationId="{1D7B8082-175D-8F4F-84F4-A1A019CD92CE}"/>
          </ac:inkMkLst>
        </pc:inkChg>
        <pc:inkChg chg="add">
          <ac:chgData name="Yang Li" userId="f96699ed-26fb-4c5f-8b02-830962634309" providerId="ADAL" clId="{EE6F4D57-A640-1A47-ADBE-1612418D8465}" dt="2021-09-17T03:17:22.292" v="527"/>
          <ac:inkMkLst>
            <pc:docMk/>
            <pc:sldMk cId="3800163263" sldId="459"/>
            <ac:inkMk id="148" creationId="{F6CB4D75-F6A6-744E-BD5A-48B4CDDF0AE7}"/>
          </ac:inkMkLst>
        </pc:inkChg>
        <pc:inkChg chg="add">
          <ac:chgData name="Yang Li" userId="f96699ed-26fb-4c5f-8b02-830962634309" providerId="ADAL" clId="{EE6F4D57-A640-1A47-ADBE-1612418D8465}" dt="2021-09-17T03:17:22.505" v="528"/>
          <ac:inkMkLst>
            <pc:docMk/>
            <pc:sldMk cId="3800163263" sldId="459"/>
            <ac:inkMk id="149" creationId="{1AAC47FD-A2E0-624C-95F5-330D1FE7CC79}"/>
          </ac:inkMkLst>
        </pc:inkChg>
        <pc:inkChg chg="add">
          <ac:chgData name="Yang Li" userId="f96699ed-26fb-4c5f-8b02-830962634309" providerId="ADAL" clId="{EE6F4D57-A640-1A47-ADBE-1612418D8465}" dt="2021-09-17T03:17:22.851" v="529"/>
          <ac:inkMkLst>
            <pc:docMk/>
            <pc:sldMk cId="3800163263" sldId="459"/>
            <ac:inkMk id="150" creationId="{0DB26C44-01E3-5241-B552-E0B9E6082067}"/>
          </ac:inkMkLst>
        </pc:inkChg>
        <pc:inkChg chg="add">
          <ac:chgData name="Yang Li" userId="f96699ed-26fb-4c5f-8b02-830962634309" providerId="ADAL" clId="{EE6F4D57-A640-1A47-ADBE-1612418D8465}" dt="2021-09-17T03:17:26.072" v="531"/>
          <ac:inkMkLst>
            <pc:docMk/>
            <pc:sldMk cId="3800163263" sldId="459"/>
            <ac:inkMk id="152" creationId="{57F9F562-88DE-0847-8617-6B88BAA7CD03}"/>
          </ac:inkMkLst>
        </pc:inkChg>
        <pc:inkChg chg="add">
          <ac:chgData name="Yang Li" userId="f96699ed-26fb-4c5f-8b02-830962634309" providerId="ADAL" clId="{EE6F4D57-A640-1A47-ADBE-1612418D8465}" dt="2021-09-17T03:17:28.289" v="532"/>
          <ac:inkMkLst>
            <pc:docMk/>
            <pc:sldMk cId="3800163263" sldId="459"/>
            <ac:inkMk id="153" creationId="{EFC6CB10-1DD3-0049-83CA-4343A47BE239}"/>
          </ac:inkMkLst>
        </pc:inkChg>
        <pc:inkChg chg="add">
          <ac:chgData name="Yang Li" userId="f96699ed-26fb-4c5f-8b02-830962634309" providerId="ADAL" clId="{EE6F4D57-A640-1A47-ADBE-1612418D8465}" dt="2021-09-17T03:17:29.982" v="533"/>
          <ac:inkMkLst>
            <pc:docMk/>
            <pc:sldMk cId="3800163263" sldId="459"/>
            <ac:inkMk id="154" creationId="{8103063D-7D31-BA43-BCAA-E30B63C336DF}"/>
          </ac:inkMkLst>
        </pc:inkChg>
        <pc:inkChg chg="add">
          <ac:chgData name="Yang Li" userId="f96699ed-26fb-4c5f-8b02-830962634309" providerId="ADAL" clId="{EE6F4D57-A640-1A47-ADBE-1612418D8465}" dt="2021-09-17T03:17:43.977" v="535"/>
          <ac:inkMkLst>
            <pc:docMk/>
            <pc:sldMk cId="3800163263" sldId="459"/>
            <ac:inkMk id="156" creationId="{5DF6C227-8CAE-8948-B07C-55C225B1ECA6}"/>
          </ac:inkMkLst>
        </pc:inkChg>
        <pc:inkChg chg="add">
          <ac:chgData name="Yang Li" userId="f96699ed-26fb-4c5f-8b02-830962634309" providerId="ADAL" clId="{EE6F4D57-A640-1A47-ADBE-1612418D8465}" dt="2021-09-17T03:17:46.623" v="536"/>
          <ac:inkMkLst>
            <pc:docMk/>
            <pc:sldMk cId="3800163263" sldId="459"/>
            <ac:inkMk id="157" creationId="{0A4A9E08-9841-C343-9520-F940759A658F}"/>
          </ac:inkMkLst>
        </pc:inkChg>
        <pc:inkChg chg="add">
          <ac:chgData name="Yang Li" userId="f96699ed-26fb-4c5f-8b02-830962634309" providerId="ADAL" clId="{EE6F4D57-A640-1A47-ADBE-1612418D8465}" dt="2021-09-17T03:17:47.319" v="537"/>
          <ac:inkMkLst>
            <pc:docMk/>
            <pc:sldMk cId="3800163263" sldId="459"/>
            <ac:inkMk id="158" creationId="{B9433623-187C-0E4B-9DB9-E07880E6A5C9}"/>
          </ac:inkMkLst>
        </pc:inkChg>
        <pc:inkChg chg="add">
          <ac:chgData name="Yang Li" userId="f96699ed-26fb-4c5f-8b02-830962634309" providerId="ADAL" clId="{EE6F4D57-A640-1A47-ADBE-1612418D8465}" dt="2021-09-17T03:17:47.798" v="538"/>
          <ac:inkMkLst>
            <pc:docMk/>
            <pc:sldMk cId="3800163263" sldId="459"/>
            <ac:inkMk id="159" creationId="{1868E2C5-D37E-A34C-BEC4-D0E14762AE47}"/>
          </ac:inkMkLst>
        </pc:inkChg>
        <pc:inkChg chg="add">
          <ac:chgData name="Yang Li" userId="f96699ed-26fb-4c5f-8b02-830962634309" providerId="ADAL" clId="{EE6F4D57-A640-1A47-ADBE-1612418D8465}" dt="2021-09-17T03:17:48.831" v="539"/>
          <ac:inkMkLst>
            <pc:docMk/>
            <pc:sldMk cId="3800163263" sldId="459"/>
            <ac:inkMk id="160" creationId="{1B6F3FCD-A589-3A4A-81DF-705BD258DD0E}"/>
          </ac:inkMkLst>
        </pc:inkChg>
        <pc:inkChg chg="add">
          <ac:chgData name="Yang Li" userId="f96699ed-26fb-4c5f-8b02-830962634309" providerId="ADAL" clId="{EE6F4D57-A640-1A47-ADBE-1612418D8465}" dt="2021-09-17T03:17:49.016" v="540"/>
          <ac:inkMkLst>
            <pc:docMk/>
            <pc:sldMk cId="3800163263" sldId="459"/>
            <ac:inkMk id="161" creationId="{0F854BDE-F9CF-1643-9F7F-AD3B89D8B37B}"/>
          </ac:inkMkLst>
        </pc:inkChg>
        <pc:inkChg chg="add">
          <ac:chgData name="Yang Li" userId="f96699ed-26fb-4c5f-8b02-830962634309" providerId="ADAL" clId="{EE6F4D57-A640-1A47-ADBE-1612418D8465}" dt="2021-09-17T03:17:49.463" v="541"/>
          <ac:inkMkLst>
            <pc:docMk/>
            <pc:sldMk cId="3800163263" sldId="459"/>
            <ac:inkMk id="162" creationId="{5550DBB1-046D-3A4D-ABE1-43F84FE5F719}"/>
          </ac:inkMkLst>
        </pc:inkChg>
        <pc:inkChg chg="add">
          <ac:chgData name="Yang Li" userId="f96699ed-26fb-4c5f-8b02-830962634309" providerId="ADAL" clId="{EE6F4D57-A640-1A47-ADBE-1612418D8465}" dt="2021-09-17T03:17:49.983" v="542"/>
          <ac:inkMkLst>
            <pc:docMk/>
            <pc:sldMk cId="3800163263" sldId="459"/>
            <ac:inkMk id="163" creationId="{383DFD26-2D16-DF4B-B864-CB841ED3DF61}"/>
          </ac:inkMkLst>
        </pc:inkChg>
        <pc:inkChg chg="add">
          <ac:chgData name="Yang Li" userId="f96699ed-26fb-4c5f-8b02-830962634309" providerId="ADAL" clId="{EE6F4D57-A640-1A47-ADBE-1612418D8465}" dt="2021-09-17T03:17:50.474" v="543"/>
          <ac:inkMkLst>
            <pc:docMk/>
            <pc:sldMk cId="3800163263" sldId="459"/>
            <ac:inkMk id="164" creationId="{44DA477F-24E8-C74E-970A-7BB4A333669F}"/>
          </ac:inkMkLst>
        </pc:inkChg>
        <pc:inkChg chg="add">
          <ac:chgData name="Yang Li" userId="f96699ed-26fb-4c5f-8b02-830962634309" providerId="ADAL" clId="{EE6F4D57-A640-1A47-ADBE-1612418D8465}" dt="2021-09-17T03:17:51.273" v="544"/>
          <ac:inkMkLst>
            <pc:docMk/>
            <pc:sldMk cId="3800163263" sldId="459"/>
            <ac:inkMk id="165" creationId="{436D996C-917F-2143-8017-C8E95D33BD95}"/>
          </ac:inkMkLst>
        </pc:inkChg>
        <pc:inkChg chg="add">
          <ac:chgData name="Yang Li" userId="f96699ed-26fb-4c5f-8b02-830962634309" providerId="ADAL" clId="{EE6F4D57-A640-1A47-ADBE-1612418D8465}" dt="2021-09-17T03:17:51.669" v="545"/>
          <ac:inkMkLst>
            <pc:docMk/>
            <pc:sldMk cId="3800163263" sldId="459"/>
            <ac:inkMk id="166" creationId="{8F686364-53D6-9841-B65E-D3D21D566D1D}"/>
          </ac:inkMkLst>
        </pc:inkChg>
        <pc:inkChg chg="add">
          <ac:chgData name="Yang Li" userId="f96699ed-26fb-4c5f-8b02-830962634309" providerId="ADAL" clId="{EE6F4D57-A640-1A47-ADBE-1612418D8465}" dt="2021-09-17T03:17:52.320" v="546"/>
          <ac:inkMkLst>
            <pc:docMk/>
            <pc:sldMk cId="3800163263" sldId="459"/>
            <ac:inkMk id="167" creationId="{6ADAA845-2CDD-CE45-B297-E0D70D136EB2}"/>
          </ac:inkMkLst>
        </pc:inkChg>
        <pc:inkChg chg="add">
          <ac:chgData name="Yang Li" userId="f96699ed-26fb-4c5f-8b02-830962634309" providerId="ADAL" clId="{EE6F4D57-A640-1A47-ADBE-1612418D8465}" dt="2021-09-17T03:18:02.847" v="548"/>
          <ac:inkMkLst>
            <pc:docMk/>
            <pc:sldMk cId="3800163263" sldId="459"/>
            <ac:inkMk id="169" creationId="{38AC74D5-C677-BB48-864B-FC49AB2641AF}"/>
          </ac:inkMkLst>
        </pc:inkChg>
        <pc:inkChg chg="add">
          <ac:chgData name="Yang Li" userId="f96699ed-26fb-4c5f-8b02-830962634309" providerId="ADAL" clId="{EE6F4D57-A640-1A47-ADBE-1612418D8465}" dt="2021-09-17T03:18:04.196" v="549"/>
          <ac:inkMkLst>
            <pc:docMk/>
            <pc:sldMk cId="3800163263" sldId="459"/>
            <ac:inkMk id="170" creationId="{28D4AC33-846C-BF46-B547-8AD45C9B0EFF}"/>
          </ac:inkMkLst>
        </pc:inkChg>
        <pc:inkChg chg="add">
          <ac:chgData name="Yang Li" userId="f96699ed-26fb-4c5f-8b02-830962634309" providerId="ADAL" clId="{EE6F4D57-A640-1A47-ADBE-1612418D8465}" dt="2021-09-17T03:18:04.952" v="550"/>
          <ac:inkMkLst>
            <pc:docMk/>
            <pc:sldMk cId="3800163263" sldId="459"/>
            <ac:inkMk id="171" creationId="{0D2E1E69-E3D6-D54B-AE9C-AC31EC1921F4}"/>
          </ac:inkMkLst>
        </pc:inkChg>
        <pc:inkChg chg="add">
          <ac:chgData name="Yang Li" userId="f96699ed-26fb-4c5f-8b02-830962634309" providerId="ADAL" clId="{EE6F4D57-A640-1A47-ADBE-1612418D8465}" dt="2021-09-17T03:18:06.939" v="551"/>
          <ac:inkMkLst>
            <pc:docMk/>
            <pc:sldMk cId="3800163263" sldId="459"/>
            <ac:inkMk id="172" creationId="{83998A53-7BF5-BF4D-83DF-4F2764E93573}"/>
          </ac:inkMkLst>
        </pc:inkChg>
        <pc:inkChg chg="add">
          <ac:chgData name="Yang Li" userId="f96699ed-26fb-4c5f-8b02-830962634309" providerId="ADAL" clId="{EE6F4D57-A640-1A47-ADBE-1612418D8465}" dt="2021-09-17T03:20:43.654" v="553"/>
          <ac:inkMkLst>
            <pc:docMk/>
            <pc:sldMk cId="3800163263" sldId="459"/>
            <ac:inkMk id="174" creationId="{9ADEAAD4-01F7-D84C-A01E-19D4F9F09C8D}"/>
          </ac:inkMkLst>
        </pc:inkChg>
        <pc:inkChg chg="add">
          <ac:chgData name="Yang Li" userId="f96699ed-26fb-4c5f-8b02-830962634309" providerId="ADAL" clId="{EE6F4D57-A640-1A47-ADBE-1612418D8465}" dt="2021-09-17T03:20:43.931" v="554"/>
          <ac:inkMkLst>
            <pc:docMk/>
            <pc:sldMk cId="3800163263" sldId="459"/>
            <ac:inkMk id="175" creationId="{4854625E-9C06-9349-BD6D-79458E24B210}"/>
          </ac:inkMkLst>
        </pc:inkChg>
        <pc:inkChg chg="add topLvl">
          <ac:chgData name="Yang Li" userId="f96699ed-26fb-4c5f-8b02-830962634309" providerId="ADAL" clId="{EE6F4D57-A640-1A47-ADBE-1612418D8465}" dt="2021-09-17T03:20:50.419" v="564"/>
          <ac:inkMkLst>
            <pc:docMk/>
            <pc:sldMk cId="3800163263" sldId="459"/>
            <ac:inkMk id="177" creationId="{B4E54B6F-7DF9-5C4F-9A02-CF057B393C83}"/>
          </ac:inkMkLst>
        </pc:inkChg>
        <pc:inkChg chg="add topLvl">
          <ac:chgData name="Yang Li" userId="f96699ed-26fb-4c5f-8b02-830962634309" providerId="ADAL" clId="{EE6F4D57-A640-1A47-ADBE-1612418D8465}" dt="2021-09-17T03:20:50.419" v="564"/>
          <ac:inkMkLst>
            <pc:docMk/>
            <pc:sldMk cId="3800163263" sldId="459"/>
            <ac:inkMk id="178" creationId="{65D0A07C-4555-964B-A3AD-40A7C757793B}"/>
          </ac:inkMkLst>
        </pc:inkChg>
        <pc:inkChg chg="add">
          <ac:chgData name="Yang Li" userId="f96699ed-26fb-4c5f-8b02-830962634309" providerId="ADAL" clId="{EE6F4D57-A640-1A47-ADBE-1612418D8465}" dt="2021-09-17T03:20:48.319" v="559"/>
          <ac:inkMkLst>
            <pc:docMk/>
            <pc:sldMk cId="3800163263" sldId="459"/>
            <ac:inkMk id="180" creationId="{2450464C-53E6-6F47-9091-2CD20FE2A57C}"/>
          </ac:inkMkLst>
        </pc:inkChg>
        <pc:inkChg chg="add">
          <ac:chgData name="Yang Li" userId="f96699ed-26fb-4c5f-8b02-830962634309" providerId="ADAL" clId="{EE6F4D57-A640-1A47-ADBE-1612418D8465}" dt="2021-09-17T03:20:48.656" v="560"/>
          <ac:inkMkLst>
            <pc:docMk/>
            <pc:sldMk cId="3800163263" sldId="459"/>
            <ac:inkMk id="181" creationId="{72E5BED4-9AC8-CC4F-A5B9-58913DCEBAEC}"/>
          </ac:inkMkLst>
        </pc:inkChg>
        <pc:inkChg chg="add">
          <ac:chgData name="Yang Li" userId="f96699ed-26fb-4c5f-8b02-830962634309" providerId="ADAL" clId="{EE6F4D57-A640-1A47-ADBE-1612418D8465}" dt="2021-09-17T03:20:49.090" v="561"/>
          <ac:inkMkLst>
            <pc:docMk/>
            <pc:sldMk cId="3800163263" sldId="459"/>
            <ac:inkMk id="182" creationId="{8BFD2B4C-47B3-054B-A48E-14B7623C2A7B}"/>
          </ac:inkMkLst>
        </pc:inkChg>
        <pc:inkChg chg="add">
          <ac:chgData name="Yang Li" userId="f96699ed-26fb-4c5f-8b02-830962634309" providerId="ADAL" clId="{EE6F4D57-A640-1A47-ADBE-1612418D8465}" dt="2021-09-17T03:20:49.266" v="562"/>
          <ac:inkMkLst>
            <pc:docMk/>
            <pc:sldMk cId="3800163263" sldId="459"/>
            <ac:inkMk id="183" creationId="{79134B67-2B07-B348-A2FF-BE96E6F081A8}"/>
          </ac:inkMkLst>
        </pc:inkChg>
        <pc:inkChg chg="add">
          <ac:chgData name="Yang Li" userId="f96699ed-26fb-4c5f-8b02-830962634309" providerId="ADAL" clId="{EE6F4D57-A640-1A47-ADBE-1612418D8465}" dt="2021-09-17T03:20:49.407" v="563"/>
          <ac:inkMkLst>
            <pc:docMk/>
            <pc:sldMk cId="3800163263" sldId="459"/>
            <ac:inkMk id="184" creationId="{119B9E95-4C8B-3842-837A-CE79E5E50019}"/>
          </ac:inkMkLst>
        </pc:inkChg>
        <pc:inkChg chg="add">
          <ac:chgData name="Yang Li" userId="f96699ed-26fb-4c5f-8b02-830962634309" providerId="ADAL" clId="{EE6F4D57-A640-1A47-ADBE-1612418D8465}" dt="2021-09-17T03:20:51.400" v="565"/>
          <ac:inkMkLst>
            <pc:docMk/>
            <pc:sldMk cId="3800163263" sldId="459"/>
            <ac:inkMk id="186" creationId="{5B84BD06-30EB-4D44-99C0-05B2BA083CF0}"/>
          </ac:inkMkLst>
        </pc:inkChg>
        <pc:inkChg chg="add">
          <ac:chgData name="Yang Li" userId="f96699ed-26fb-4c5f-8b02-830962634309" providerId="ADAL" clId="{EE6F4D57-A640-1A47-ADBE-1612418D8465}" dt="2021-09-17T03:20:51.858" v="566"/>
          <ac:inkMkLst>
            <pc:docMk/>
            <pc:sldMk cId="3800163263" sldId="459"/>
            <ac:inkMk id="187" creationId="{C1E6CE9D-F7F2-6340-A79C-3220DB4110BE}"/>
          </ac:inkMkLst>
        </pc:inkChg>
        <pc:inkChg chg="add">
          <ac:chgData name="Yang Li" userId="f96699ed-26fb-4c5f-8b02-830962634309" providerId="ADAL" clId="{EE6F4D57-A640-1A47-ADBE-1612418D8465}" dt="2021-09-17T03:20:51.989" v="567"/>
          <ac:inkMkLst>
            <pc:docMk/>
            <pc:sldMk cId="3800163263" sldId="459"/>
            <ac:inkMk id="188" creationId="{ED225A32-916B-DE42-9184-3FD63ECA2E6F}"/>
          </ac:inkMkLst>
        </pc:inkChg>
        <pc:inkChg chg="add">
          <ac:chgData name="Yang Li" userId="f96699ed-26fb-4c5f-8b02-830962634309" providerId="ADAL" clId="{EE6F4D57-A640-1A47-ADBE-1612418D8465}" dt="2021-09-17T03:20:52.297" v="568"/>
          <ac:inkMkLst>
            <pc:docMk/>
            <pc:sldMk cId="3800163263" sldId="459"/>
            <ac:inkMk id="189" creationId="{FC1E6793-5CA9-C041-8563-9F91AD1D65A6}"/>
          </ac:inkMkLst>
        </pc:inkChg>
        <pc:inkChg chg="add">
          <ac:chgData name="Yang Li" userId="f96699ed-26fb-4c5f-8b02-830962634309" providerId="ADAL" clId="{EE6F4D57-A640-1A47-ADBE-1612418D8465}" dt="2021-09-17T03:20:52.816" v="569"/>
          <ac:inkMkLst>
            <pc:docMk/>
            <pc:sldMk cId="3800163263" sldId="459"/>
            <ac:inkMk id="190" creationId="{A19736F7-062B-1045-AB5E-57461CE065D3}"/>
          </ac:inkMkLst>
        </pc:inkChg>
        <pc:inkChg chg="add">
          <ac:chgData name="Yang Li" userId="f96699ed-26fb-4c5f-8b02-830962634309" providerId="ADAL" clId="{EE6F4D57-A640-1A47-ADBE-1612418D8465}" dt="2021-09-17T03:20:53.015" v="570"/>
          <ac:inkMkLst>
            <pc:docMk/>
            <pc:sldMk cId="3800163263" sldId="459"/>
            <ac:inkMk id="191" creationId="{ABA9FE5D-5C3B-9344-9481-FA0D03E420B2}"/>
          </ac:inkMkLst>
        </pc:inkChg>
        <pc:inkChg chg="add">
          <ac:chgData name="Yang Li" userId="f96699ed-26fb-4c5f-8b02-830962634309" providerId="ADAL" clId="{EE6F4D57-A640-1A47-ADBE-1612418D8465}" dt="2021-09-17T03:20:53.182" v="571"/>
          <ac:inkMkLst>
            <pc:docMk/>
            <pc:sldMk cId="3800163263" sldId="459"/>
            <ac:inkMk id="192" creationId="{C7FC2456-83C5-D446-A4A8-CA04EDC12273}"/>
          </ac:inkMkLst>
        </pc:inkChg>
        <pc:inkChg chg="add">
          <ac:chgData name="Yang Li" userId="f96699ed-26fb-4c5f-8b02-830962634309" providerId="ADAL" clId="{EE6F4D57-A640-1A47-ADBE-1612418D8465}" dt="2021-09-17T03:20:53.922" v="572"/>
          <ac:inkMkLst>
            <pc:docMk/>
            <pc:sldMk cId="3800163263" sldId="459"/>
            <ac:inkMk id="193" creationId="{AE89FB90-BDCF-5544-83D7-8FCDC4A9FF41}"/>
          </ac:inkMkLst>
        </pc:inkChg>
        <pc:inkChg chg="add">
          <ac:chgData name="Yang Li" userId="f96699ed-26fb-4c5f-8b02-830962634309" providerId="ADAL" clId="{EE6F4D57-A640-1A47-ADBE-1612418D8465}" dt="2021-09-17T03:20:54.250" v="573"/>
          <ac:inkMkLst>
            <pc:docMk/>
            <pc:sldMk cId="3800163263" sldId="459"/>
            <ac:inkMk id="194" creationId="{5B3EBFD2-2F0F-4E40-BC19-0C71F810B1F5}"/>
          </ac:inkMkLst>
        </pc:inkChg>
        <pc:inkChg chg="add">
          <ac:chgData name="Yang Li" userId="f96699ed-26fb-4c5f-8b02-830962634309" providerId="ADAL" clId="{EE6F4D57-A640-1A47-ADBE-1612418D8465}" dt="2021-09-17T03:20:54.431" v="574"/>
          <ac:inkMkLst>
            <pc:docMk/>
            <pc:sldMk cId="3800163263" sldId="459"/>
            <ac:inkMk id="195" creationId="{4562A92D-E4E9-A044-AB7B-DB48D8E6C936}"/>
          </ac:inkMkLst>
        </pc:inkChg>
        <pc:inkChg chg="add">
          <ac:chgData name="Yang Li" userId="f96699ed-26fb-4c5f-8b02-830962634309" providerId="ADAL" clId="{EE6F4D57-A640-1A47-ADBE-1612418D8465}" dt="2021-09-17T03:20:54.576" v="575"/>
          <ac:inkMkLst>
            <pc:docMk/>
            <pc:sldMk cId="3800163263" sldId="459"/>
            <ac:inkMk id="196" creationId="{47A85899-BB3C-6F4A-85D4-8147D541B8A4}"/>
          </ac:inkMkLst>
        </pc:inkChg>
        <pc:inkChg chg="add">
          <ac:chgData name="Yang Li" userId="f96699ed-26fb-4c5f-8b02-830962634309" providerId="ADAL" clId="{EE6F4D57-A640-1A47-ADBE-1612418D8465}" dt="2021-09-17T03:20:55.241" v="576"/>
          <ac:inkMkLst>
            <pc:docMk/>
            <pc:sldMk cId="3800163263" sldId="459"/>
            <ac:inkMk id="197" creationId="{99CD08D8-45BE-2749-BA72-3469D7EC1AFE}"/>
          </ac:inkMkLst>
        </pc:inkChg>
        <pc:inkChg chg="add">
          <ac:chgData name="Yang Li" userId="f96699ed-26fb-4c5f-8b02-830962634309" providerId="ADAL" clId="{EE6F4D57-A640-1A47-ADBE-1612418D8465}" dt="2021-09-17T03:20:55.446" v="577"/>
          <ac:inkMkLst>
            <pc:docMk/>
            <pc:sldMk cId="3800163263" sldId="459"/>
            <ac:inkMk id="198" creationId="{6C3C9FBA-D18D-D84F-8258-EF25E2A5773F}"/>
          </ac:inkMkLst>
        </pc:inkChg>
        <pc:inkChg chg="add">
          <ac:chgData name="Yang Li" userId="f96699ed-26fb-4c5f-8b02-830962634309" providerId="ADAL" clId="{EE6F4D57-A640-1A47-ADBE-1612418D8465}" dt="2021-09-17T03:20:55.634" v="578"/>
          <ac:inkMkLst>
            <pc:docMk/>
            <pc:sldMk cId="3800163263" sldId="459"/>
            <ac:inkMk id="199" creationId="{A1E1FC34-C31B-724E-87BF-DB83430794EC}"/>
          </ac:inkMkLst>
        </pc:inkChg>
        <pc:inkChg chg="add">
          <ac:chgData name="Yang Li" userId="f96699ed-26fb-4c5f-8b02-830962634309" providerId="ADAL" clId="{EE6F4D57-A640-1A47-ADBE-1612418D8465}" dt="2021-09-17T03:20:56.341" v="579"/>
          <ac:inkMkLst>
            <pc:docMk/>
            <pc:sldMk cId="3800163263" sldId="459"/>
            <ac:inkMk id="200" creationId="{A84F5BFE-78DB-FA40-8826-7BB13C81D688}"/>
          </ac:inkMkLst>
        </pc:inkChg>
        <pc:inkChg chg="add">
          <ac:chgData name="Yang Li" userId="f96699ed-26fb-4c5f-8b02-830962634309" providerId="ADAL" clId="{EE6F4D57-A640-1A47-ADBE-1612418D8465}" dt="2021-09-17T03:21:48.474" v="581"/>
          <ac:inkMkLst>
            <pc:docMk/>
            <pc:sldMk cId="3800163263" sldId="459"/>
            <ac:inkMk id="203" creationId="{46D3A613-0B47-A248-9A4B-528039B33BE6}"/>
          </ac:inkMkLst>
        </pc:inkChg>
        <pc:inkChg chg="add">
          <ac:chgData name="Yang Li" userId="f96699ed-26fb-4c5f-8b02-830962634309" providerId="ADAL" clId="{EE6F4D57-A640-1A47-ADBE-1612418D8465}" dt="2021-09-17T03:21:48.854" v="582"/>
          <ac:inkMkLst>
            <pc:docMk/>
            <pc:sldMk cId="3800163263" sldId="459"/>
            <ac:inkMk id="204" creationId="{4BF8286D-406E-DD41-A8EB-A8862A99AB3A}"/>
          </ac:inkMkLst>
        </pc:inkChg>
        <pc:inkChg chg="add">
          <ac:chgData name="Yang Li" userId="f96699ed-26fb-4c5f-8b02-830962634309" providerId="ADAL" clId="{EE6F4D57-A640-1A47-ADBE-1612418D8465}" dt="2021-09-17T03:21:49.048" v="583"/>
          <ac:inkMkLst>
            <pc:docMk/>
            <pc:sldMk cId="3800163263" sldId="459"/>
            <ac:inkMk id="205" creationId="{50A551B3-7FFF-DE4B-B085-93FB161B3C0C}"/>
          </ac:inkMkLst>
        </pc:inkChg>
        <pc:inkChg chg="add">
          <ac:chgData name="Yang Li" userId="f96699ed-26fb-4c5f-8b02-830962634309" providerId="ADAL" clId="{EE6F4D57-A640-1A47-ADBE-1612418D8465}" dt="2021-09-17T03:21:49.463" v="584"/>
          <ac:inkMkLst>
            <pc:docMk/>
            <pc:sldMk cId="3800163263" sldId="459"/>
            <ac:inkMk id="206" creationId="{3CB88B19-95C9-2E42-BA46-1DF4FBD6F68A}"/>
          </ac:inkMkLst>
        </pc:inkChg>
        <pc:inkChg chg="add">
          <ac:chgData name="Yang Li" userId="f96699ed-26fb-4c5f-8b02-830962634309" providerId="ADAL" clId="{EE6F4D57-A640-1A47-ADBE-1612418D8465}" dt="2021-09-17T03:22:19.614" v="586"/>
          <ac:inkMkLst>
            <pc:docMk/>
            <pc:sldMk cId="3800163263" sldId="459"/>
            <ac:inkMk id="208" creationId="{CDD98AD6-B8EA-8D42-9E0E-24A427785536}"/>
          </ac:inkMkLst>
        </pc:inkChg>
        <pc:inkChg chg="add">
          <ac:chgData name="Yang Li" userId="f96699ed-26fb-4c5f-8b02-830962634309" providerId="ADAL" clId="{EE6F4D57-A640-1A47-ADBE-1612418D8465}" dt="2021-09-17T03:22:20.052" v="587"/>
          <ac:inkMkLst>
            <pc:docMk/>
            <pc:sldMk cId="3800163263" sldId="459"/>
            <ac:inkMk id="209" creationId="{D13E04B6-2EE9-3049-B2E6-69E30C195334}"/>
          </ac:inkMkLst>
        </pc:inkChg>
        <pc:inkChg chg="add">
          <ac:chgData name="Yang Li" userId="f96699ed-26fb-4c5f-8b02-830962634309" providerId="ADAL" clId="{EE6F4D57-A640-1A47-ADBE-1612418D8465}" dt="2021-09-17T03:22:20.671" v="588"/>
          <ac:inkMkLst>
            <pc:docMk/>
            <pc:sldMk cId="3800163263" sldId="459"/>
            <ac:inkMk id="210" creationId="{E924AF5C-164D-F54A-AEE3-7D16AEFBE703}"/>
          </ac:inkMkLst>
        </pc:inkChg>
        <pc:inkChg chg="add">
          <ac:chgData name="Yang Li" userId="f96699ed-26fb-4c5f-8b02-830962634309" providerId="ADAL" clId="{EE6F4D57-A640-1A47-ADBE-1612418D8465}" dt="2021-09-17T03:23:30.652" v="590"/>
          <ac:inkMkLst>
            <pc:docMk/>
            <pc:sldMk cId="3800163263" sldId="459"/>
            <ac:inkMk id="212" creationId="{BFC93428-720A-C443-8156-CEE8B7CF115F}"/>
          </ac:inkMkLst>
        </pc:inkChg>
        <pc:inkChg chg="add">
          <ac:chgData name="Yang Li" userId="f96699ed-26fb-4c5f-8b02-830962634309" providerId="ADAL" clId="{EE6F4D57-A640-1A47-ADBE-1612418D8465}" dt="2021-09-17T03:23:30.827" v="591"/>
          <ac:inkMkLst>
            <pc:docMk/>
            <pc:sldMk cId="3800163263" sldId="459"/>
            <ac:inkMk id="213" creationId="{F094FAF5-9125-E148-A671-C2AE621AF60A}"/>
          </ac:inkMkLst>
        </pc:inkChg>
        <pc:inkChg chg="add">
          <ac:chgData name="Yang Li" userId="f96699ed-26fb-4c5f-8b02-830962634309" providerId="ADAL" clId="{EE6F4D57-A640-1A47-ADBE-1612418D8465}" dt="2021-09-17T03:23:30.955" v="592"/>
          <ac:inkMkLst>
            <pc:docMk/>
            <pc:sldMk cId="3800163263" sldId="459"/>
            <ac:inkMk id="214" creationId="{832B50A9-3204-744C-8452-D917ED2E32D9}"/>
          </ac:inkMkLst>
        </pc:inkChg>
        <pc:inkChg chg="add">
          <ac:chgData name="Yang Li" userId="f96699ed-26fb-4c5f-8b02-830962634309" providerId="ADAL" clId="{EE6F4D57-A640-1A47-ADBE-1612418D8465}" dt="2021-09-17T03:23:31.722" v="593"/>
          <ac:inkMkLst>
            <pc:docMk/>
            <pc:sldMk cId="3800163263" sldId="459"/>
            <ac:inkMk id="215" creationId="{53DFA427-8095-B247-8DE4-43926D851629}"/>
          </ac:inkMkLst>
        </pc:inkChg>
        <pc:inkChg chg="add">
          <ac:chgData name="Yang Li" userId="f96699ed-26fb-4c5f-8b02-830962634309" providerId="ADAL" clId="{EE6F4D57-A640-1A47-ADBE-1612418D8465}" dt="2021-09-17T03:23:32.917" v="594"/>
          <ac:inkMkLst>
            <pc:docMk/>
            <pc:sldMk cId="3800163263" sldId="459"/>
            <ac:inkMk id="216" creationId="{7CC31871-AC6E-D744-A45F-EE2C9A125259}"/>
          </ac:inkMkLst>
        </pc:inkChg>
        <pc:inkChg chg="add">
          <ac:chgData name="Yang Li" userId="f96699ed-26fb-4c5f-8b02-830962634309" providerId="ADAL" clId="{EE6F4D57-A640-1A47-ADBE-1612418D8465}" dt="2021-09-17T03:23:33.367" v="595"/>
          <ac:inkMkLst>
            <pc:docMk/>
            <pc:sldMk cId="3800163263" sldId="459"/>
            <ac:inkMk id="217" creationId="{BC6862DA-6E04-734C-AB1F-2B90E275FB53}"/>
          </ac:inkMkLst>
        </pc:inkChg>
        <pc:inkChg chg="add">
          <ac:chgData name="Yang Li" userId="f96699ed-26fb-4c5f-8b02-830962634309" providerId="ADAL" clId="{EE6F4D57-A640-1A47-ADBE-1612418D8465}" dt="2021-09-17T03:23:33.486" v="596"/>
          <ac:inkMkLst>
            <pc:docMk/>
            <pc:sldMk cId="3800163263" sldId="459"/>
            <ac:inkMk id="218" creationId="{C690A9CF-9311-A54D-8EB3-26A383EBC382}"/>
          </ac:inkMkLst>
        </pc:inkChg>
      </pc:sldChg>
    </pc:docChg>
  </pc:docChgLst>
  <pc:docChgLst>
    <pc:chgData name="Yang Li" userId="f96699ed-26fb-4c5f-8b02-830962634309" providerId="ADAL" clId="{7698C475-E60B-9B48-875F-F410122886FC}"/>
    <pc:docChg chg="undo custSel addSld delSld modSld">
      <pc:chgData name="Yang Li" userId="f96699ed-26fb-4c5f-8b02-830962634309" providerId="ADAL" clId="{7698C475-E60B-9B48-875F-F410122886FC}" dt="2021-10-03T03:15:26.347" v="698"/>
      <pc:docMkLst>
        <pc:docMk/>
      </pc:docMkLst>
      <pc:sldChg chg="addSp">
        <pc:chgData name="Yang Li" userId="f96699ed-26fb-4c5f-8b02-830962634309" providerId="ADAL" clId="{7698C475-E60B-9B48-875F-F410122886FC}" dt="2021-10-02T18:26:19.843" v="316"/>
        <pc:sldMkLst>
          <pc:docMk/>
          <pc:sldMk cId="4272236391" sldId="366"/>
        </pc:sldMkLst>
        <pc:grpChg chg="add">
          <ac:chgData name="Yang Li" userId="f96699ed-26fb-4c5f-8b02-830962634309" providerId="ADAL" clId="{7698C475-E60B-9B48-875F-F410122886FC}" dt="2021-10-02T18:26:18.133" v="313"/>
          <ac:grpSpMkLst>
            <pc:docMk/>
            <pc:sldMk cId="4272236391" sldId="366"/>
            <ac:grpSpMk id="5" creationId="{021D2213-FC88-C84D-9123-502002325227}"/>
          </ac:grpSpMkLst>
        </pc:grpChg>
        <pc:grpChg chg="add">
          <ac:chgData name="Yang Li" userId="f96699ed-26fb-4c5f-8b02-830962634309" providerId="ADAL" clId="{7698C475-E60B-9B48-875F-F410122886FC}" dt="2021-10-02T18:26:19.843" v="316"/>
          <ac:grpSpMkLst>
            <pc:docMk/>
            <pc:sldMk cId="4272236391" sldId="366"/>
            <ac:grpSpMk id="8" creationId="{896BA803-A0EA-D243-B350-6401D7859013}"/>
          </ac:grpSpMkLst>
        </pc:grpChg>
        <pc:inkChg chg="add">
          <ac:chgData name="Yang Li" userId="f96699ed-26fb-4c5f-8b02-830962634309" providerId="ADAL" clId="{7698C475-E60B-9B48-875F-F410122886FC}" dt="2021-10-02T18:26:16.566" v="311"/>
          <ac:inkMkLst>
            <pc:docMk/>
            <pc:sldMk cId="4272236391" sldId="366"/>
            <ac:inkMk id="3" creationId="{5ABE4EF5-9911-CB45-958C-EE4383B9D51F}"/>
          </ac:inkMkLst>
        </pc:inkChg>
        <pc:inkChg chg="add">
          <ac:chgData name="Yang Li" userId="f96699ed-26fb-4c5f-8b02-830962634309" providerId="ADAL" clId="{7698C475-E60B-9B48-875F-F410122886FC}" dt="2021-10-02T18:26:17.169" v="312"/>
          <ac:inkMkLst>
            <pc:docMk/>
            <pc:sldMk cId="4272236391" sldId="366"/>
            <ac:inkMk id="4" creationId="{7FFBCECA-5A26-414B-8EF8-7D30F1E88338}"/>
          </ac:inkMkLst>
        </pc:inkChg>
        <pc:inkChg chg="add">
          <ac:chgData name="Yang Li" userId="f96699ed-26fb-4c5f-8b02-830962634309" providerId="ADAL" clId="{7698C475-E60B-9B48-875F-F410122886FC}" dt="2021-10-02T18:26:18.827" v="314"/>
          <ac:inkMkLst>
            <pc:docMk/>
            <pc:sldMk cId="4272236391" sldId="366"/>
            <ac:inkMk id="6" creationId="{F7019B31-8826-934A-9595-1D9B889D1777}"/>
          </ac:inkMkLst>
        </pc:inkChg>
        <pc:inkChg chg="add">
          <ac:chgData name="Yang Li" userId="f96699ed-26fb-4c5f-8b02-830962634309" providerId="ADAL" clId="{7698C475-E60B-9B48-875F-F410122886FC}" dt="2021-10-02T18:26:19.243" v="315"/>
          <ac:inkMkLst>
            <pc:docMk/>
            <pc:sldMk cId="4272236391" sldId="366"/>
            <ac:inkMk id="7" creationId="{E75C5C97-0888-A047-BF6E-57A07CF6AB5D}"/>
          </ac:inkMkLst>
        </pc:inkChg>
      </pc:sldChg>
      <pc:sldChg chg="addSp delSp">
        <pc:chgData name="Yang Li" userId="f96699ed-26fb-4c5f-8b02-830962634309" providerId="ADAL" clId="{7698C475-E60B-9B48-875F-F410122886FC}" dt="2021-10-02T18:48:14.024" v="408"/>
        <pc:sldMkLst>
          <pc:docMk/>
          <pc:sldMk cId="1981229103" sldId="396"/>
        </pc:sldMkLst>
        <pc:grpChg chg="add del">
          <ac:chgData name="Yang Li" userId="f96699ed-26fb-4c5f-8b02-830962634309" providerId="ADAL" clId="{7698C475-E60B-9B48-875F-F410122886FC}" dt="2021-10-02T18:42:45.660" v="372"/>
          <ac:grpSpMkLst>
            <pc:docMk/>
            <pc:sldMk cId="1981229103" sldId="396"/>
            <ac:grpSpMk id="6" creationId="{5F30C714-0757-354F-A0D9-51DFFFE7A001}"/>
          </ac:grpSpMkLst>
        </pc:grpChg>
        <pc:grpChg chg="add">
          <ac:chgData name="Yang Li" userId="f96699ed-26fb-4c5f-8b02-830962634309" providerId="ADAL" clId="{7698C475-E60B-9B48-875F-F410122886FC}" dt="2021-10-02T18:42:45.660" v="372"/>
          <ac:grpSpMkLst>
            <pc:docMk/>
            <pc:sldMk cId="1981229103" sldId="396"/>
            <ac:grpSpMk id="49" creationId="{57F5E8E5-796C-904E-85A3-91DDBC860EB5}"/>
          </ac:grpSpMkLst>
        </pc:grpChg>
        <pc:grpChg chg="add del">
          <ac:chgData name="Yang Li" userId="f96699ed-26fb-4c5f-8b02-830962634309" providerId="ADAL" clId="{7698C475-E60B-9B48-875F-F410122886FC}" dt="2021-10-02T18:45:15.615" v="398"/>
          <ac:grpSpMkLst>
            <pc:docMk/>
            <pc:sldMk cId="1981229103" sldId="396"/>
            <ac:grpSpMk id="63" creationId="{ABD332AC-B7F5-644D-825C-9D8A2435085A}"/>
          </ac:grpSpMkLst>
        </pc:grpChg>
        <pc:grpChg chg="add del">
          <ac:chgData name="Yang Li" userId="f96699ed-26fb-4c5f-8b02-830962634309" providerId="ADAL" clId="{7698C475-E60B-9B48-875F-F410122886FC}" dt="2021-10-02T18:48:14.024" v="408"/>
          <ac:grpSpMkLst>
            <pc:docMk/>
            <pc:sldMk cId="1981229103" sldId="396"/>
            <ac:grpSpMk id="38926" creationId="{D67D86FD-E63A-A649-9293-504399B29A80}"/>
          </ac:grpSpMkLst>
        </pc:grpChg>
        <pc:grpChg chg="add">
          <ac:chgData name="Yang Li" userId="f96699ed-26fb-4c5f-8b02-830962634309" providerId="ADAL" clId="{7698C475-E60B-9B48-875F-F410122886FC}" dt="2021-10-02T18:48:14.024" v="408"/>
          <ac:grpSpMkLst>
            <pc:docMk/>
            <pc:sldMk cId="1981229103" sldId="396"/>
            <ac:grpSpMk id="38936" creationId="{3CAA00E8-E92F-234F-9D86-0233374FEB38}"/>
          </ac:grpSpMkLst>
        </pc:grpChg>
        <pc:inkChg chg="add topLvl">
          <ac:chgData name="Yang Li" userId="f96699ed-26fb-4c5f-8b02-830962634309" providerId="ADAL" clId="{7698C475-E60B-9B48-875F-F410122886FC}" dt="2021-10-02T18:42:45.660" v="372"/>
          <ac:inkMkLst>
            <pc:docMk/>
            <pc:sldMk cId="1981229103" sldId="396"/>
            <ac:inkMk id="4" creationId="{830B4F83-4676-9042-8BB4-6E71435554FE}"/>
          </ac:inkMkLst>
        </pc:inkChg>
        <pc:inkChg chg="add topLvl">
          <ac:chgData name="Yang Li" userId="f96699ed-26fb-4c5f-8b02-830962634309" providerId="ADAL" clId="{7698C475-E60B-9B48-875F-F410122886FC}" dt="2021-10-02T18:42:45.660" v="372"/>
          <ac:inkMkLst>
            <pc:docMk/>
            <pc:sldMk cId="1981229103" sldId="396"/>
            <ac:inkMk id="5" creationId="{DF6671ED-1D65-BB4A-9F0A-463864B1D7A6}"/>
          </ac:inkMkLst>
        </pc:inkChg>
        <pc:inkChg chg="add">
          <ac:chgData name="Yang Li" userId="f96699ed-26fb-4c5f-8b02-830962634309" providerId="ADAL" clId="{7698C475-E60B-9B48-875F-F410122886FC}" dt="2021-10-02T18:42:26.683" v="330"/>
          <ac:inkMkLst>
            <pc:docMk/>
            <pc:sldMk cId="1981229103" sldId="396"/>
            <ac:inkMk id="7" creationId="{127F1111-FE51-9846-8AB5-65E830B24A8B}"/>
          </ac:inkMkLst>
        </pc:inkChg>
        <pc:inkChg chg="add">
          <ac:chgData name="Yang Li" userId="f96699ed-26fb-4c5f-8b02-830962634309" providerId="ADAL" clId="{7698C475-E60B-9B48-875F-F410122886FC}" dt="2021-10-02T18:42:26.825" v="331"/>
          <ac:inkMkLst>
            <pc:docMk/>
            <pc:sldMk cId="1981229103" sldId="396"/>
            <ac:inkMk id="8" creationId="{74773971-D173-084F-9C15-C4CA34091C5B}"/>
          </ac:inkMkLst>
        </pc:inkChg>
        <pc:inkChg chg="add">
          <ac:chgData name="Yang Li" userId="f96699ed-26fb-4c5f-8b02-830962634309" providerId="ADAL" clId="{7698C475-E60B-9B48-875F-F410122886FC}" dt="2021-10-02T18:42:27.081" v="332"/>
          <ac:inkMkLst>
            <pc:docMk/>
            <pc:sldMk cId="1981229103" sldId="396"/>
            <ac:inkMk id="9" creationId="{0ED35D00-EAA8-0946-856F-73E30B6D9E4A}"/>
          </ac:inkMkLst>
        </pc:inkChg>
        <pc:inkChg chg="add">
          <ac:chgData name="Yang Li" userId="f96699ed-26fb-4c5f-8b02-830962634309" providerId="ADAL" clId="{7698C475-E60B-9B48-875F-F410122886FC}" dt="2021-10-02T18:42:27.251" v="333"/>
          <ac:inkMkLst>
            <pc:docMk/>
            <pc:sldMk cId="1981229103" sldId="396"/>
            <ac:inkMk id="10" creationId="{D869D9BB-4BC0-9246-B92B-A31954AA4497}"/>
          </ac:inkMkLst>
        </pc:inkChg>
        <pc:inkChg chg="add">
          <ac:chgData name="Yang Li" userId="f96699ed-26fb-4c5f-8b02-830962634309" providerId="ADAL" clId="{7698C475-E60B-9B48-875F-F410122886FC}" dt="2021-10-02T18:42:27.409" v="334"/>
          <ac:inkMkLst>
            <pc:docMk/>
            <pc:sldMk cId="1981229103" sldId="396"/>
            <ac:inkMk id="11" creationId="{65A08740-3261-D745-B084-2752A266C8AA}"/>
          </ac:inkMkLst>
        </pc:inkChg>
        <pc:inkChg chg="add">
          <ac:chgData name="Yang Li" userId="f96699ed-26fb-4c5f-8b02-830962634309" providerId="ADAL" clId="{7698C475-E60B-9B48-875F-F410122886FC}" dt="2021-10-02T18:42:27.559" v="335"/>
          <ac:inkMkLst>
            <pc:docMk/>
            <pc:sldMk cId="1981229103" sldId="396"/>
            <ac:inkMk id="12" creationId="{00D666B0-1172-DA44-88F6-1FCAD823AC25}"/>
          </ac:inkMkLst>
        </pc:inkChg>
        <pc:inkChg chg="add">
          <ac:chgData name="Yang Li" userId="f96699ed-26fb-4c5f-8b02-830962634309" providerId="ADAL" clId="{7698C475-E60B-9B48-875F-F410122886FC}" dt="2021-10-02T18:42:28.168" v="336"/>
          <ac:inkMkLst>
            <pc:docMk/>
            <pc:sldMk cId="1981229103" sldId="396"/>
            <ac:inkMk id="13" creationId="{FB53AFB1-67E0-4C46-A09D-D91BF783196B}"/>
          </ac:inkMkLst>
        </pc:inkChg>
        <pc:inkChg chg="add">
          <ac:chgData name="Yang Li" userId="f96699ed-26fb-4c5f-8b02-830962634309" providerId="ADAL" clId="{7698C475-E60B-9B48-875F-F410122886FC}" dt="2021-10-02T18:42:28.439" v="337"/>
          <ac:inkMkLst>
            <pc:docMk/>
            <pc:sldMk cId="1981229103" sldId="396"/>
            <ac:inkMk id="14" creationId="{4E7BC8AF-C34A-9B46-BBC8-BFDBD335BE42}"/>
          </ac:inkMkLst>
        </pc:inkChg>
        <pc:inkChg chg="add">
          <ac:chgData name="Yang Li" userId="f96699ed-26fb-4c5f-8b02-830962634309" providerId="ADAL" clId="{7698C475-E60B-9B48-875F-F410122886FC}" dt="2021-10-02T18:42:29.075" v="338"/>
          <ac:inkMkLst>
            <pc:docMk/>
            <pc:sldMk cId="1981229103" sldId="396"/>
            <ac:inkMk id="15" creationId="{7B74D5FD-FDB0-0F44-A681-FD4DDA40F8B2}"/>
          </ac:inkMkLst>
        </pc:inkChg>
        <pc:inkChg chg="add">
          <ac:chgData name="Yang Li" userId="f96699ed-26fb-4c5f-8b02-830962634309" providerId="ADAL" clId="{7698C475-E60B-9B48-875F-F410122886FC}" dt="2021-10-02T18:42:29.226" v="339"/>
          <ac:inkMkLst>
            <pc:docMk/>
            <pc:sldMk cId="1981229103" sldId="396"/>
            <ac:inkMk id="16" creationId="{EDB2FD47-98BC-474C-8901-129BE7F22A61}"/>
          </ac:inkMkLst>
        </pc:inkChg>
        <pc:inkChg chg="add">
          <ac:chgData name="Yang Li" userId="f96699ed-26fb-4c5f-8b02-830962634309" providerId="ADAL" clId="{7698C475-E60B-9B48-875F-F410122886FC}" dt="2021-10-02T18:42:29.920" v="340"/>
          <ac:inkMkLst>
            <pc:docMk/>
            <pc:sldMk cId="1981229103" sldId="396"/>
            <ac:inkMk id="17" creationId="{E478B877-AAFD-114B-B731-4D31B8A1096F}"/>
          </ac:inkMkLst>
        </pc:inkChg>
        <pc:inkChg chg="add">
          <ac:chgData name="Yang Li" userId="f96699ed-26fb-4c5f-8b02-830962634309" providerId="ADAL" clId="{7698C475-E60B-9B48-875F-F410122886FC}" dt="2021-10-02T18:42:30.097" v="341"/>
          <ac:inkMkLst>
            <pc:docMk/>
            <pc:sldMk cId="1981229103" sldId="396"/>
            <ac:inkMk id="18" creationId="{66A830D4-BFEB-EE41-BCA2-ECA81BFD7492}"/>
          </ac:inkMkLst>
        </pc:inkChg>
        <pc:inkChg chg="add">
          <ac:chgData name="Yang Li" userId="f96699ed-26fb-4c5f-8b02-830962634309" providerId="ADAL" clId="{7698C475-E60B-9B48-875F-F410122886FC}" dt="2021-10-02T18:42:31.180" v="342"/>
          <ac:inkMkLst>
            <pc:docMk/>
            <pc:sldMk cId="1981229103" sldId="396"/>
            <ac:inkMk id="19" creationId="{D5B96FB5-7CB2-5F4B-9300-489C9D13310C}"/>
          </ac:inkMkLst>
        </pc:inkChg>
        <pc:inkChg chg="add">
          <ac:chgData name="Yang Li" userId="f96699ed-26fb-4c5f-8b02-830962634309" providerId="ADAL" clId="{7698C475-E60B-9B48-875F-F410122886FC}" dt="2021-10-02T18:42:31.350" v="343"/>
          <ac:inkMkLst>
            <pc:docMk/>
            <pc:sldMk cId="1981229103" sldId="396"/>
            <ac:inkMk id="20" creationId="{29E3DD9A-844E-9E43-8C3D-D89F3B05A895}"/>
          </ac:inkMkLst>
        </pc:inkChg>
        <pc:inkChg chg="add">
          <ac:chgData name="Yang Li" userId="f96699ed-26fb-4c5f-8b02-830962634309" providerId="ADAL" clId="{7698C475-E60B-9B48-875F-F410122886FC}" dt="2021-10-02T18:42:31.771" v="344"/>
          <ac:inkMkLst>
            <pc:docMk/>
            <pc:sldMk cId="1981229103" sldId="396"/>
            <ac:inkMk id="21" creationId="{50AD3532-3C65-CB42-B551-F5D4DCC22000}"/>
          </ac:inkMkLst>
        </pc:inkChg>
        <pc:inkChg chg="add">
          <ac:chgData name="Yang Li" userId="f96699ed-26fb-4c5f-8b02-830962634309" providerId="ADAL" clId="{7698C475-E60B-9B48-875F-F410122886FC}" dt="2021-10-02T18:42:32.469" v="345"/>
          <ac:inkMkLst>
            <pc:docMk/>
            <pc:sldMk cId="1981229103" sldId="396"/>
            <ac:inkMk id="22" creationId="{70B932C5-E25C-364C-B7C2-5D075F45653F}"/>
          </ac:inkMkLst>
        </pc:inkChg>
        <pc:inkChg chg="add">
          <ac:chgData name="Yang Li" userId="f96699ed-26fb-4c5f-8b02-830962634309" providerId="ADAL" clId="{7698C475-E60B-9B48-875F-F410122886FC}" dt="2021-10-02T18:42:32.633" v="346"/>
          <ac:inkMkLst>
            <pc:docMk/>
            <pc:sldMk cId="1981229103" sldId="396"/>
            <ac:inkMk id="23" creationId="{B86AB2E2-1939-B648-BD69-7734E3C40EAD}"/>
          </ac:inkMkLst>
        </pc:inkChg>
        <pc:inkChg chg="add">
          <ac:chgData name="Yang Li" userId="f96699ed-26fb-4c5f-8b02-830962634309" providerId="ADAL" clId="{7698C475-E60B-9B48-875F-F410122886FC}" dt="2021-10-02T18:42:33.578" v="347"/>
          <ac:inkMkLst>
            <pc:docMk/>
            <pc:sldMk cId="1981229103" sldId="396"/>
            <ac:inkMk id="24" creationId="{9273B7DA-32C7-8F44-B62F-B5591F3735E9}"/>
          </ac:inkMkLst>
        </pc:inkChg>
        <pc:inkChg chg="add">
          <ac:chgData name="Yang Li" userId="f96699ed-26fb-4c5f-8b02-830962634309" providerId="ADAL" clId="{7698C475-E60B-9B48-875F-F410122886FC}" dt="2021-10-02T18:42:33.738" v="348"/>
          <ac:inkMkLst>
            <pc:docMk/>
            <pc:sldMk cId="1981229103" sldId="396"/>
            <ac:inkMk id="25" creationId="{90C0037B-4961-9C46-8057-33623CEA236E}"/>
          </ac:inkMkLst>
        </pc:inkChg>
        <pc:inkChg chg="add">
          <ac:chgData name="Yang Li" userId="f96699ed-26fb-4c5f-8b02-830962634309" providerId="ADAL" clId="{7698C475-E60B-9B48-875F-F410122886FC}" dt="2021-10-02T18:42:33.942" v="349"/>
          <ac:inkMkLst>
            <pc:docMk/>
            <pc:sldMk cId="1981229103" sldId="396"/>
            <ac:inkMk id="26" creationId="{6C8C8F29-5BB0-304F-9CEF-42C9B98366CB}"/>
          </ac:inkMkLst>
        </pc:inkChg>
        <pc:inkChg chg="add">
          <ac:chgData name="Yang Li" userId="f96699ed-26fb-4c5f-8b02-830962634309" providerId="ADAL" clId="{7698C475-E60B-9B48-875F-F410122886FC}" dt="2021-10-02T18:42:34.426" v="350"/>
          <ac:inkMkLst>
            <pc:docMk/>
            <pc:sldMk cId="1981229103" sldId="396"/>
            <ac:inkMk id="27" creationId="{A66A13C7-1302-7B49-BD6E-3E18DC0DBD67}"/>
          </ac:inkMkLst>
        </pc:inkChg>
        <pc:inkChg chg="add">
          <ac:chgData name="Yang Li" userId="f96699ed-26fb-4c5f-8b02-830962634309" providerId="ADAL" clId="{7698C475-E60B-9B48-875F-F410122886FC}" dt="2021-10-02T18:42:34.571" v="351"/>
          <ac:inkMkLst>
            <pc:docMk/>
            <pc:sldMk cId="1981229103" sldId="396"/>
            <ac:inkMk id="28" creationId="{CB586118-1C09-034D-A4FD-6E16950C789D}"/>
          </ac:inkMkLst>
        </pc:inkChg>
        <pc:inkChg chg="add">
          <ac:chgData name="Yang Li" userId="f96699ed-26fb-4c5f-8b02-830962634309" providerId="ADAL" clId="{7698C475-E60B-9B48-875F-F410122886FC}" dt="2021-10-02T18:42:35.614" v="352"/>
          <ac:inkMkLst>
            <pc:docMk/>
            <pc:sldMk cId="1981229103" sldId="396"/>
            <ac:inkMk id="29" creationId="{53721A71-74EC-864F-9071-ED2B0700D676}"/>
          </ac:inkMkLst>
        </pc:inkChg>
        <pc:inkChg chg="add">
          <ac:chgData name="Yang Li" userId="f96699ed-26fb-4c5f-8b02-830962634309" providerId="ADAL" clId="{7698C475-E60B-9B48-875F-F410122886FC}" dt="2021-10-02T18:42:35.728" v="353"/>
          <ac:inkMkLst>
            <pc:docMk/>
            <pc:sldMk cId="1981229103" sldId="396"/>
            <ac:inkMk id="30" creationId="{57EA5EE8-10EA-E74C-8476-FEEDD3072F2A}"/>
          </ac:inkMkLst>
        </pc:inkChg>
        <pc:inkChg chg="add">
          <ac:chgData name="Yang Li" userId="f96699ed-26fb-4c5f-8b02-830962634309" providerId="ADAL" clId="{7698C475-E60B-9B48-875F-F410122886FC}" dt="2021-10-02T18:42:36.307" v="354"/>
          <ac:inkMkLst>
            <pc:docMk/>
            <pc:sldMk cId="1981229103" sldId="396"/>
            <ac:inkMk id="31" creationId="{38C7298D-082D-504F-AEC1-E63A3B7A9578}"/>
          </ac:inkMkLst>
        </pc:inkChg>
        <pc:inkChg chg="add">
          <ac:chgData name="Yang Li" userId="f96699ed-26fb-4c5f-8b02-830962634309" providerId="ADAL" clId="{7698C475-E60B-9B48-875F-F410122886FC}" dt="2021-10-02T18:42:36.504" v="355"/>
          <ac:inkMkLst>
            <pc:docMk/>
            <pc:sldMk cId="1981229103" sldId="396"/>
            <ac:inkMk id="32" creationId="{CE48A0C5-2EEF-2C4E-A18D-21305EF7B8EE}"/>
          </ac:inkMkLst>
        </pc:inkChg>
        <pc:inkChg chg="add">
          <ac:chgData name="Yang Li" userId="f96699ed-26fb-4c5f-8b02-830962634309" providerId="ADAL" clId="{7698C475-E60B-9B48-875F-F410122886FC}" dt="2021-10-02T18:42:36.648" v="356"/>
          <ac:inkMkLst>
            <pc:docMk/>
            <pc:sldMk cId="1981229103" sldId="396"/>
            <ac:inkMk id="33" creationId="{3B57E178-C10E-F84A-916C-E92EA728CEA9}"/>
          </ac:inkMkLst>
        </pc:inkChg>
        <pc:inkChg chg="add">
          <ac:chgData name="Yang Li" userId="f96699ed-26fb-4c5f-8b02-830962634309" providerId="ADAL" clId="{7698C475-E60B-9B48-875F-F410122886FC}" dt="2021-10-02T18:42:36.844" v="357"/>
          <ac:inkMkLst>
            <pc:docMk/>
            <pc:sldMk cId="1981229103" sldId="396"/>
            <ac:inkMk id="34" creationId="{7EF6D164-9B3D-C74F-AAF4-C03952492A5B}"/>
          </ac:inkMkLst>
        </pc:inkChg>
        <pc:inkChg chg="add">
          <ac:chgData name="Yang Li" userId="f96699ed-26fb-4c5f-8b02-830962634309" providerId="ADAL" clId="{7698C475-E60B-9B48-875F-F410122886FC}" dt="2021-10-02T18:42:37.935" v="358"/>
          <ac:inkMkLst>
            <pc:docMk/>
            <pc:sldMk cId="1981229103" sldId="396"/>
            <ac:inkMk id="35" creationId="{63D52F11-C0F6-FF41-9AFE-0BD5907DB675}"/>
          </ac:inkMkLst>
        </pc:inkChg>
        <pc:inkChg chg="add">
          <ac:chgData name="Yang Li" userId="f96699ed-26fb-4c5f-8b02-830962634309" providerId="ADAL" clId="{7698C475-E60B-9B48-875F-F410122886FC}" dt="2021-10-02T18:42:38.080" v="359"/>
          <ac:inkMkLst>
            <pc:docMk/>
            <pc:sldMk cId="1981229103" sldId="396"/>
            <ac:inkMk id="36" creationId="{E9697A81-2283-A740-878D-DAA58DDD33AD}"/>
          </ac:inkMkLst>
        </pc:inkChg>
        <pc:inkChg chg="add">
          <ac:chgData name="Yang Li" userId="f96699ed-26fb-4c5f-8b02-830962634309" providerId="ADAL" clId="{7698C475-E60B-9B48-875F-F410122886FC}" dt="2021-10-02T18:42:38.261" v="360"/>
          <ac:inkMkLst>
            <pc:docMk/>
            <pc:sldMk cId="1981229103" sldId="396"/>
            <ac:inkMk id="37" creationId="{53B5D804-C329-D143-95D0-2B8A196B32FB}"/>
          </ac:inkMkLst>
        </pc:inkChg>
        <pc:inkChg chg="add">
          <ac:chgData name="Yang Li" userId="f96699ed-26fb-4c5f-8b02-830962634309" providerId="ADAL" clId="{7698C475-E60B-9B48-875F-F410122886FC}" dt="2021-10-02T18:42:39.284" v="361"/>
          <ac:inkMkLst>
            <pc:docMk/>
            <pc:sldMk cId="1981229103" sldId="396"/>
            <ac:inkMk id="38" creationId="{AE331254-3E67-7B4C-80CC-FE01B847C9B6}"/>
          </ac:inkMkLst>
        </pc:inkChg>
        <pc:inkChg chg="add">
          <ac:chgData name="Yang Li" userId="f96699ed-26fb-4c5f-8b02-830962634309" providerId="ADAL" clId="{7698C475-E60B-9B48-875F-F410122886FC}" dt="2021-10-02T18:42:39.685" v="362"/>
          <ac:inkMkLst>
            <pc:docMk/>
            <pc:sldMk cId="1981229103" sldId="396"/>
            <ac:inkMk id="39" creationId="{A403E08E-3DBF-8044-B694-3CB78DD3490C}"/>
          </ac:inkMkLst>
        </pc:inkChg>
        <pc:inkChg chg="add">
          <ac:chgData name="Yang Li" userId="f96699ed-26fb-4c5f-8b02-830962634309" providerId="ADAL" clId="{7698C475-E60B-9B48-875F-F410122886FC}" dt="2021-10-02T18:42:39.943" v="363"/>
          <ac:inkMkLst>
            <pc:docMk/>
            <pc:sldMk cId="1981229103" sldId="396"/>
            <ac:inkMk id="40" creationId="{0B456B6D-F7F2-B54C-8318-6ABCFAE06674}"/>
          </ac:inkMkLst>
        </pc:inkChg>
        <pc:inkChg chg="add">
          <ac:chgData name="Yang Li" userId="f96699ed-26fb-4c5f-8b02-830962634309" providerId="ADAL" clId="{7698C475-E60B-9B48-875F-F410122886FC}" dt="2021-10-02T18:42:40.341" v="364"/>
          <ac:inkMkLst>
            <pc:docMk/>
            <pc:sldMk cId="1981229103" sldId="396"/>
            <ac:inkMk id="41" creationId="{EA318DE2-7DCD-B44B-8915-CB349EBF652F}"/>
          </ac:inkMkLst>
        </pc:inkChg>
        <pc:inkChg chg="add">
          <ac:chgData name="Yang Li" userId="f96699ed-26fb-4c5f-8b02-830962634309" providerId="ADAL" clId="{7698C475-E60B-9B48-875F-F410122886FC}" dt="2021-10-02T18:42:40.536" v="365"/>
          <ac:inkMkLst>
            <pc:docMk/>
            <pc:sldMk cId="1981229103" sldId="396"/>
            <ac:inkMk id="42" creationId="{29B1EDE5-D1B3-B34A-98F4-9FADE9FFA7C3}"/>
          </ac:inkMkLst>
        </pc:inkChg>
        <pc:inkChg chg="add">
          <ac:chgData name="Yang Li" userId="f96699ed-26fb-4c5f-8b02-830962634309" providerId="ADAL" clId="{7698C475-E60B-9B48-875F-F410122886FC}" dt="2021-10-02T18:42:40.702" v="366"/>
          <ac:inkMkLst>
            <pc:docMk/>
            <pc:sldMk cId="1981229103" sldId="396"/>
            <ac:inkMk id="43" creationId="{A8D118FE-7C58-1641-8B94-8F28C814EF34}"/>
          </ac:inkMkLst>
        </pc:inkChg>
        <pc:inkChg chg="add">
          <ac:chgData name="Yang Li" userId="f96699ed-26fb-4c5f-8b02-830962634309" providerId="ADAL" clId="{7698C475-E60B-9B48-875F-F410122886FC}" dt="2021-10-02T18:42:40.894" v="367"/>
          <ac:inkMkLst>
            <pc:docMk/>
            <pc:sldMk cId="1981229103" sldId="396"/>
            <ac:inkMk id="44" creationId="{19AFD76E-3747-6746-99AF-99DD87D6FE62}"/>
          </ac:inkMkLst>
        </pc:inkChg>
        <pc:inkChg chg="add">
          <ac:chgData name="Yang Li" userId="f96699ed-26fb-4c5f-8b02-830962634309" providerId="ADAL" clId="{7698C475-E60B-9B48-875F-F410122886FC}" dt="2021-10-02T18:42:42.215" v="368"/>
          <ac:inkMkLst>
            <pc:docMk/>
            <pc:sldMk cId="1981229103" sldId="396"/>
            <ac:inkMk id="45" creationId="{F59C62CD-3B7C-BD42-8346-576DB8B99B3A}"/>
          </ac:inkMkLst>
        </pc:inkChg>
        <pc:inkChg chg="add">
          <ac:chgData name="Yang Li" userId="f96699ed-26fb-4c5f-8b02-830962634309" providerId="ADAL" clId="{7698C475-E60B-9B48-875F-F410122886FC}" dt="2021-10-02T18:42:42.700" v="369"/>
          <ac:inkMkLst>
            <pc:docMk/>
            <pc:sldMk cId="1981229103" sldId="396"/>
            <ac:inkMk id="46" creationId="{2CB8AC6D-9A2E-834B-994E-28F461716460}"/>
          </ac:inkMkLst>
        </pc:inkChg>
        <pc:inkChg chg="add">
          <ac:chgData name="Yang Li" userId="f96699ed-26fb-4c5f-8b02-830962634309" providerId="ADAL" clId="{7698C475-E60B-9B48-875F-F410122886FC}" dt="2021-10-02T18:42:44.451" v="370"/>
          <ac:inkMkLst>
            <pc:docMk/>
            <pc:sldMk cId="1981229103" sldId="396"/>
            <ac:inkMk id="47" creationId="{EBB9B5F5-2A18-FE40-8DB1-25E3E07A46AE}"/>
          </ac:inkMkLst>
        </pc:inkChg>
        <pc:inkChg chg="add">
          <ac:chgData name="Yang Li" userId="f96699ed-26fb-4c5f-8b02-830962634309" providerId="ADAL" clId="{7698C475-E60B-9B48-875F-F410122886FC}" dt="2021-10-02T18:42:44.569" v="371"/>
          <ac:inkMkLst>
            <pc:docMk/>
            <pc:sldMk cId="1981229103" sldId="396"/>
            <ac:inkMk id="48" creationId="{4009B0B9-03FD-CF4E-971D-FA950680955D}"/>
          </ac:inkMkLst>
        </pc:inkChg>
        <pc:inkChg chg="add topLvl">
          <ac:chgData name="Yang Li" userId="f96699ed-26fb-4c5f-8b02-830962634309" providerId="ADAL" clId="{7698C475-E60B-9B48-875F-F410122886FC}" dt="2021-10-02T18:48:14.024" v="408"/>
          <ac:inkMkLst>
            <pc:docMk/>
            <pc:sldMk cId="1981229103" sldId="396"/>
            <ac:inkMk id="50" creationId="{3764AAEC-F9A7-F841-BFF5-494AF470AA22}"/>
          </ac:inkMkLst>
        </pc:inkChg>
        <pc:inkChg chg="add topLvl">
          <ac:chgData name="Yang Li" userId="f96699ed-26fb-4c5f-8b02-830962634309" providerId="ADAL" clId="{7698C475-E60B-9B48-875F-F410122886FC}" dt="2021-10-02T18:48:14.024" v="408"/>
          <ac:inkMkLst>
            <pc:docMk/>
            <pc:sldMk cId="1981229103" sldId="396"/>
            <ac:inkMk id="51" creationId="{ED8AD6C5-2765-EA47-B8B8-64557DB5B94C}"/>
          </ac:inkMkLst>
        </pc:inkChg>
        <pc:inkChg chg="add topLvl">
          <ac:chgData name="Yang Li" userId="f96699ed-26fb-4c5f-8b02-830962634309" providerId="ADAL" clId="{7698C475-E60B-9B48-875F-F410122886FC}" dt="2021-10-02T18:48:14.024" v="408"/>
          <ac:inkMkLst>
            <pc:docMk/>
            <pc:sldMk cId="1981229103" sldId="396"/>
            <ac:inkMk id="52" creationId="{DD6F7B4E-3AF9-1643-B4D1-50BC13A30B2C}"/>
          </ac:inkMkLst>
        </pc:inkChg>
        <pc:inkChg chg="add topLvl">
          <ac:chgData name="Yang Li" userId="f96699ed-26fb-4c5f-8b02-830962634309" providerId="ADAL" clId="{7698C475-E60B-9B48-875F-F410122886FC}" dt="2021-10-02T18:48:14.024" v="408"/>
          <ac:inkMkLst>
            <pc:docMk/>
            <pc:sldMk cId="1981229103" sldId="396"/>
            <ac:inkMk id="53" creationId="{46F75605-2D73-C741-AC95-CD51D34CC397}"/>
          </ac:inkMkLst>
        </pc:inkChg>
        <pc:inkChg chg="add topLvl">
          <ac:chgData name="Yang Li" userId="f96699ed-26fb-4c5f-8b02-830962634309" providerId="ADAL" clId="{7698C475-E60B-9B48-875F-F410122886FC}" dt="2021-10-02T18:48:14.024" v="408"/>
          <ac:inkMkLst>
            <pc:docMk/>
            <pc:sldMk cId="1981229103" sldId="396"/>
            <ac:inkMk id="54" creationId="{DEA9DBAF-40BC-5E46-93C5-11F2EAFA528D}"/>
          </ac:inkMkLst>
        </pc:inkChg>
        <pc:inkChg chg="add topLvl">
          <ac:chgData name="Yang Li" userId="f96699ed-26fb-4c5f-8b02-830962634309" providerId="ADAL" clId="{7698C475-E60B-9B48-875F-F410122886FC}" dt="2021-10-02T18:48:14.024" v="408"/>
          <ac:inkMkLst>
            <pc:docMk/>
            <pc:sldMk cId="1981229103" sldId="396"/>
            <ac:inkMk id="55" creationId="{BFD23CCB-64DE-D944-AB11-E54E7947A4F0}"/>
          </ac:inkMkLst>
        </pc:inkChg>
        <pc:inkChg chg="add topLvl">
          <ac:chgData name="Yang Li" userId="f96699ed-26fb-4c5f-8b02-830962634309" providerId="ADAL" clId="{7698C475-E60B-9B48-875F-F410122886FC}" dt="2021-10-02T18:48:14.024" v="408"/>
          <ac:inkMkLst>
            <pc:docMk/>
            <pc:sldMk cId="1981229103" sldId="396"/>
            <ac:inkMk id="56" creationId="{1DB5513C-C3D9-D148-9465-52D124D53F96}"/>
          </ac:inkMkLst>
        </pc:inkChg>
        <pc:inkChg chg="add topLvl">
          <ac:chgData name="Yang Li" userId="f96699ed-26fb-4c5f-8b02-830962634309" providerId="ADAL" clId="{7698C475-E60B-9B48-875F-F410122886FC}" dt="2021-10-02T18:48:14.024" v="408"/>
          <ac:inkMkLst>
            <pc:docMk/>
            <pc:sldMk cId="1981229103" sldId="396"/>
            <ac:inkMk id="57" creationId="{5EE6D239-1887-FB48-8EDE-45B439ABD835}"/>
          </ac:inkMkLst>
        </pc:inkChg>
        <pc:inkChg chg="add topLvl">
          <ac:chgData name="Yang Li" userId="f96699ed-26fb-4c5f-8b02-830962634309" providerId="ADAL" clId="{7698C475-E60B-9B48-875F-F410122886FC}" dt="2021-10-02T18:48:14.024" v="408"/>
          <ac:inkMkLst>
            <pc:docMk/>
            <pc:sldMk cId="1981229103" sldId="396"/>
            <ac:inkMk id="58" creationId="{0583340C-9DEE-6049-988B-A5CAACEF5F87}"/>
          </ac:inkMkLst>
        </pc:inkChg>
        <pc:inkChg chg="add topLvl">
          <ac:chgData name="Yang Li" userId="f96699ed-26fb-4c5f-8b02-830962634309" providerId="ADAL" clId="{7698C475-E60B-9B48-875F-F410122886FC}" dt="2021-10-02T18:48:14.024" v="408"/>
          <ac:inkMkLst>
            <pc:docMk/>
            <pc:sldMk cId="1981229103" sldId="396"/>
            <ac:inkMk id="59" creationId="{90B4E2AE-45D1-144E-9FB3-F7DCAED0692C}"/>
          </ac:inkMkLst>
        </pc:inkChg>
        <pc:inkChg chg="add topLvl">
          <ac:chgData name="Yang Li" userId="f96699ed-26fb-4c5f-8b02-830962634309" providerId="ADAL" clId="{7698C475-E60B-9B48-875F-F410122886FC}" dt="2021-10-02T18:48:14.024" v="408"/>
          <ac:inkMkLst>
            <pc:docMk/>
            <pc:sldMk cId="1981229103" sldId="396"/>
            <ac:inkMk id="60" creationId="{F43C3BA6-000D-CF4F-9CBE-D862A3C3DE99}"/>
          </ac:inkMkLst>
        </pc:inkChg>
        <pc:inkChg chg="add topLvl">
          <ac:chgData name="Yang Li" userId="f96699ed-26fb-4c5f-8b02-830962634309" providerId="ADAL" clId="{7698C475-E60B-9B48-875F-F410122886FC}" dt="2021-10-02T18:48:14.024" v="408"/>
          <ac:inkMkLst>
            <pc:docMk/>
            <pc:sldMk cId="1981229103" sldId="396"/>
            <ac:inkMk id="61" creationId="{F8413DEB-6744-134F-8F4A-91C587913F42}"/>
          </ac:inkMkLst>
        </pc:inkChg>
        <pc:inkChg chg="add topLvl">
          <ac:chgData name="Yang Li" userId="f96699ed-26fb-4c5f-8b02-830962634309" providerId="ADAL" clId="{7698C475-E60B-9B48-875F-F410122886FC}" dt="2021-10-02T18:48:14.024" v="408"/>
          <ac:inkMkLst>
            <pc:docMk/>
            <pc:sldMk cId="1981229103" sldId="396"/>
            <ac:inkMk id="62" creationId="{B9D667A6-E42D-F343-BBBA-7B2EC68DB59B}"/>
          </ac:inkMkLst>
        </pc:inkChg>
        <pc:inkChg chg="add topLvl">
          <ac:chgData name="Yang Li" userId="f96699ed-26fb-4c5f-8b02-830962634309" providerId="ADAL" clId="{7698C475-E60B-9B48-875F-F410122886FC}" dt="2021-10-02T18:48:14.024" v="408"/>
          <ac:inkMkLst>
            <pc:docMk/>
            <pc:sldMk cId="1981229103" sldId="396"/>
            <ac:inkMk id="38912" creationId="{89B2D4E0-38A0-F847-9681-4325705A4BBF}"/>
          </ac:inkMkLst>
        </pc:inkChg>
        <pc:inkChg chg="add topLvl">
          <ac:chgData name="Yang Li" userId="f96699ed-26fb-4c5f-8b02-830962634309" providerId="ADAL" clId="{7698C475-E60B-9B48-875F-F410122886FC}" dt="2021-10-02T18:48:14.024" v="408"/>
          <ac:inkMkLst>
            <pc:docMk/>
            <pc:sldMk cId="1981229103" sldId="396"/>
            <ac:inkMk id="38913" creationId="{3CD10586-72B5-9446-9A5E-F4864B9ECA4F}"/>
          </ac:inkMkLst>
        </pc:inkChg>
        <pc:inkChg chg="add topLvl">
          <ac:chgData name="Yang Li" userId="f96699ed-26fb-4c5f-8b02-830962634309" providerId="ADAL" clId="{7698C475-E60B-9B48-875F-F410122886FC}" dt="2021-10-02T18:48:14.024" v="408"/>
          <ac:inkMkLst>
            <pc:docMk/>
            <pc:sldMk cId="1981229103" sldId="396"/>
            <ac:inkMk id="38917" creationId="{F3166A4D-8A3B-1146-BB3A-CF571255259C}"/>
          </ac:inkMkLst>
        </pc:inkChg>
        <pc:inkChg chg="add topLvl">
          <ac:chgData name="Yang Li" userId="f96699ed-26fb-4c5f-8b02-830962634309" providerId="ADAL" clId="{7698C475-E60B-9B48-875F-F410122886FC}" dt="2021-10-02T18:48:14.024" v="408"/>
          <ac:inkMkLst>
            <pc:docMk/>
            <pc:sldMk cId="1981229103" sldId="396"/>
            <ac:inkMk id="38918" creationId="{B33F50E4-4B33-9541-8C11-459ED8984F1F}"/>
          </ac:inkMkLst>
        </pc:inkChg>
        <pc:inkChg chg="add topLvl">
          <ac:chgData name="Yang Li" userId="f96699ed-26fb-4c5f-8b02-830962634309" providerId="ADAL" clId="{7698C475-E60B-9B48-875F-F410122886FC}" dt="2021-10-02T18:48:14.024" v="408"/>
          <ac:inkMkLst>
            <pc:docMk/>
            <pc:sldMk cId="1981229103" sldId="396"/>
            <ac:inkMk id="38919" creationId="{2EE17B7E-68ED-A843-9443-D496DD544B86}"/>
          </ac:inkMkLst>
        </pc:inkChg>
        <pc:inkChg chg="add topLvl">
          <ac:chgData name="Yang Li" userId="f96699ed-26fb-4c5f-8b02-830962634309" providerId="ADAL" clId="{7698C475-E60B-9B48-875F-F410122886FC}" dt="2021-10-02T18:48:14.024" v="408"/>
          <ac:inkMkLst>
            <pc:docMk/>
            <pc:sldMk cId="1981229103" sldId="396"/>
            <ac:inkMk id="38920" creationId="{3423A10B-82FB-0746-A80A-49123490E07D}"/>
          </ac:inkMkLst>
        </pc:inkChg>
        <pc:inkChg chg="add topLvl">
          <ac:chgData name="Yang Li" userId="f96699ed-26fb-4c5f-8b02-830962634309" providerId="ADAL" clId="{7698C475-E60B-9B48-875F-F410122886FC}" dt="2021-10-02T18:48:14.024" v="408"/>
          <ac:inkMkLst>
            <pc:docMk/>
            <pc:sldMk cId="1981229103" sldId="396"/>
            <ac:inkMk id="38921" creationId="{8F0CDE4B-8801-6947-9742-D4A417F676B0}"/>
          </ac:inkMkLst>
        </pc:inkChg>
        <pc:inkChg chg="add topLvl">
          <ac:chgData name="Yang Li" userId="f96699ed-26fb-4c5f-8b02-830962634309" providerId="ADAL" clId="{7698C475-E60B-9B48-875F-F410122886FC}" dt="2021-10-02T18:48:14.024" v="408"/>
          <ac:inkMkLst>
            <pc:docMk/>
            <pc:sldMk cId="1981229103" sldId="396"/>
            <ac:inkMk id="38922" creationId="{C3DD9023-A24F-4C41-A68A-26431713E725}"/>
          </ac:inkMkLst>
        </pc:inkChg>
        <pc:inkChg chg="add topLvl">
          <ac:chgData name="Yang Li" userId="f96699ed-26fb-4c5f-8b02-830962634309" providerId="ADAL" clId="{7698C475-E60B-9B48-875F-F410122886FC}" dt="2021-10-02T18:48:14.024" v="408"/>
          <ac:inkMkLst>
            <pc:docMk/>
            <pc:sldMk cId="1981229103" sldId="396"/>
            <ac:inkMk id="38923" creationId="{18223389-5A7C-E541-BD76-B9BDA551EB03}"/>
          </ac:inkMkLst>
        </pc:inkChg>
        <pc:inkChg chg="add topLvl">
          <ac:chgData name="Yang Li" userId="f96699ed-26fb-4c5f-8b02-830962634309" providerId="ADAL" clId="{7698C475-E60B-9B48-875F-F410122886FC}" dt="2021-10-02T18:48:14.024" v="408"/>
          <ac:inkMkLst>
            <pc:docMk/>
            <pc:sldMk cId="1981229103" sldId="396"/>
            <ac:inkMk id="38924" creationId="{75E1FE0E-3E2A-DF4C-A4DF-4D78B231DDF4}"/>
          </ac:inkMkLst>
        </pc:inkChg>
        <pc:inkChg chg="add topLvl">
          <ac:chgData name="Yang Li" userId="f96699ed-26fb-4c5f-8b02-830962634309" providerId="ADAL" clId="{7698C475-E60B-9B48-875F-F410122886FC}" dt="2021-10-02T18:48:14.024" v="408"/>
          <ac:inkMkLst>
            <pc:docMk/>
            <pc:sldMk cId="1981229103" sldId="396"/>
            <ac:inkMk id="38925" creationId="{27F82687-4148-4F45-BE91-4CD3F8198E0C}"/>
          </ac:inkMkLst>
        </pc:inkChg>
        <pc:inkChg chg="add">
          <ac:chgData name="Yang Li" userId="f96699ed-26fb-4c5f-8b02-830962634309" providerId="ADAL" clId="{7698C475-E60B-9B48-875F-F410122886FC}" dt="2021-10-02T18:48:05.518" v="399"/>
          <ac:inkMkLst>
            <pc:docMk/>
            <pc:sldMk cId="1981229103" sldId="396"/>
            <ac:inkMk id="38927" creationId="{66BAD81C-3934-3847-967C-754F3CA0A047}"/>
          </ac:inkMkLst>
        </pc:inkChg>
        <pc:inkChg chg="add">
          <ac:chgData name="Yang Li" userId="f96699ed-26fb-4c5f-8b02-830962634309" providerId="ADAL" clId="{7698C475-E60B-9B48-875F-F410122886FC}" dt="2021-10-02T18:48:06.334" v="400"/>
          <ac:inkMkLst>
            <pc:docMk/>
            <pc:sldMk cId="1981229103" sldId="396"/>
            <ac:inkMk id="38928" creationId="{027AAC73-F727-354B-B719-238559895868}"/>
          </ac:inkMkLst>
        </pc:inkChg>
        <pc:inkChg chg="add">
          <ac:chgData name="Yang Li" userId="f96699ed-26fb-4c5f-8b02-830962634309" providerId="ADAL" clId="{7698C475-E60B-9B48-875F-F410122886FC}" dt="2021-10-02T18:48:07.231" v="401"/>
          <ac:inkMkLst>
            <pc:docMk/>
            <pc:sldMk cId="1981229103" sldId="396"/>
            <ac:inkMk id="38929" creationId="{B6EAB81C-6080-6D49-8C9A-630695A9C115}"/>
          </ac:inkMkLst>
        </pc:inkChg>
        <pc:inkChg chg="add">
          <ac:chgData name="Yang Li" userId="f96699ed-26fb-4c5f-8b02-830962634309" providerId="ADAL" clId="{7698C475-E60B-9B48-875F-F410122886FC}" dt="2021-10-02T18:48:08.565" v="402"/>
          <ac:inkMkLst>
            <pc:docMk/>
            <pc:sldMk cId="1981229103" sldId="396"/>
            <ac:inkMk id="38930" creationId="{98864A94-7A3C-DD47-945A-B60B978FD39F}"/>
          </ac:inkMkLst>
        </pc:inkChg>
        <pc:inkChg chg="add">
          <ac:chgData name="Yang Li" userId="f96699ed-26fb-4c5f-8b02-830962634309" providerId="ADAL" clId="{7698C475-E60B-9B48-875F-F410122886FC}" dt="2021-10-02T18:48:09.654" v="403"/>
          <ac:inkMkLst>
            <pc:docMk/>
            <pc:sldMk cId="1981229103" sldId="396"/>
            <ac:inkMk id="38931" creationId="{A407210D-CEBC-A04B-8F5C-94C1B08C63B4}"/>
          </ac:inkMkLst>
        </pc:inkChg>
        <pc:inkChg chg="add">
          <ac:chgData name="Yang Li" userId="f96699ed-26fb-4c5f-8b02-830962634309" providerId="ADAL" clId="{7698C475-E60B-9B48-875F-F410122886FC}" dt="2021-10-02T18:48:10.171" v="404"/>
          <ac:inkMkLst>
            <pc:docMk/>
            <pc:sldMk cId="1981229103" sldId="396"/>
            <ac:inkMk id="38932" creationId="{7F5CCEF0-49DB-DE4C-8987-EB5D0D6746F9}"/>
          </ac:inkMkLst>
        </pc:inkChg>
        <pc:inkChg chg="add">
          <ac:chgData name="Yang Li" userId="f96699ed-26fb-4c5f-8b02-830962634309" providerId="ADAL" clId="{7698C475-E60B-9B48-875F-F410122886FC}" dt="2021-10-02T18:48:10.331" v="405"/>
          <ac:inkMkLst>
            <pc:docMk/>
            <pc:sldMk cId="1981229103" sldId="396"/>
            <ac:inkMk id="38933" creationId="{488EA84C-A56C-E54A-A88D-227E6105DBCE}"/>
          </ac:inkMkLst>
        </pc:inkChg>
        <pc:inkChg chg="add">
          <ac:chgData name="Yang Li" userId="f96699ed-26fb-4c5f-8b02-830962634309" providerId="ADAL" clId="{7698C475-E60B-9B48-875F-F410122886FC}" dt="2021-10-02T18:48:11.564" v="406"/>
          <ac:inkMkLst>
            <pc:docMk/>
            <pc:sldMk cId="1981229103" sldId="396"/>
            <ac:inkMk id="38934" creationId="{1E69A366-8DC0-5A43-9118-4312EC8F7883}"/>
          </ac:inkMkLst>
        </pc:inkChg>
        <pc:inkChg chg="add">
          <ac:chgData name="Yang Li" userId="f96699ed-26fb-4c5f-8b02-830962634309" providerId="ADAL" clId="{7698C475-E60B-9B48-875F-F410122886FC}" dt="2021-10-02T18:48:13.292" v="407"/>
          <ac:inkMkLst>
            <pc:docMk/>
            <pc:sldMk cId="1981229103" sldId="396"/>
            <ac:inkMk id="38935" creationId="{00AC4BC8-94B6-4A49-91AF-B7DFDACEF49E}"/>
          </ac:inkMkLst>
        </pc:inkChg>
      </pc:sldChg>
      <pc:sldChg chg="addSp">
        <pc:chgData name="Yang Li" userId="f96699ed-26fb-4c5f-8b02-830962634309" providerId="ADAL" clId="{7698C475-E60B-9B48-875F-F410122886FC}" dt="2021-10-03T02:18:30.564" v="545"/>
        <pc:sldMkLst>
          <pc:docMk/>
          <pc:sldMk cId="975525214" sldId="406"/>
        </pc:sldMkLst>
        <pc:grpChg chg="add">
          <ac:chgData name="Yang Li" userId="f96699ed-26fb-4c5f-8b02-830962634309" providerId="ADAL" clId="{7698C475-E60B-9B48-875F-F410122886FC}" dt="2021-10-03T02:18:30.564" v="545"/>
          <ac:grpSpMkLst>
            <pc:docMk/>
            <pc:sldMk cId="975525214" sldId="406"/>
            <ac:grpSpMk id="13" creationId="{3EC3B5D0-8B5A-814D-B998-D9CB68ECE66D}"/>
          </ac:grpSpMkLst>
        </pc:grpChg>
        <pc:inkChg chg="add">
          <ac:chgData name="Yang Li" userId="f96699ed-26fb-4c5f-8b02-830962634309" providerId="ADAL" clId="{7698C475-E60B-9B48-875F-F410122886FC}" dt="2021-10-03T02:18:24.531" v="534"/>
          <ac:inkMkLst>
            <pc:docMk/>
            <pc:sldMk cId="975525214" sldId="406"/>
            <ac:inkMk id="2" creationId="{3C0E31BC-6A2E-9445-A347-B688FDD1C4D0}"/>
          </ac:inkMkLst>
        </pc:inkChg>
        <pc:inkChg chg="add">
          <ac:chgData name="Yang Li" userId="f96699ed-26fb-4c5f-8b02-830962634309" providerId="ADAL" clId="{7698C475-E60B-9B48-875F-F410122886FC}" dt="2021-10-03T02:18:25.202" v="535"/>
          <ac:inkMkLst>
            <pc:docMk/>
            <pc:sldMk cId="975525214" sldId="406"/>
            <ac:inkMk id="3" creationId="{43FD0F7B-86C9-AD48-9069-2523A87C91F0}"/>
          </ac:inkMkLst>
        </pc:inkChg>
        <pc:inkChg chg="add">
          <ac:chgData name="Yang Li" userId="f96699ed-26fb-4c5f-8b02-830962634309" providerId="ADAL" clId="{7698C475-E60B-9B48-875F-F410122886FC}" dt="2021-10-03T02:18:25.789" v="536"/>
          <ac:inkMkLst>
            <pc:docMk/>
            <pc:sldMk cId="975525214" sldId="406"/>
            <ac:inkMk id="4" creationId="{F5BF4359-8FE4-7640-849A-8167A37CA393}"/>
          </ac:inkMkLst>
        </pc:inkChg>
        <pc:inkChg chg="add">
          <ac:chgData name="Yang Li" userId="f96699ed-26fb-4c5f-8b02-830962634309" providerId="ADAL" clId="{7698C475-E60B-9B48-875F-F410122886FC}" dt="2021-10-03T02:18:26.223" v="537"/>
          <ac:inkMkLst>
            <pc:docMk/>
            <pc:sldMk cId="975525214" sldId="406"/>
            <ac:inkMk id="5" creationId="{A6A39EC6-AA4F-9D46-BAB1-501F3E59EA94}"/>
          </ac:inkMkLst>
        </pc:inkChg>
        <pc:inkChg chg="add">
          <ac:chgData name="Yang Li" userId="f96699ed-26fb-4c5f-8b02-830962634309" providerId="ADAL" clId="{7698C475-E60B-9B48-875F-F410122886FC}" dt="2021-10-03T02:18:26.484" v="538"/>
          <ac:inkMkLst>
            <pc:docMk/>
            <pc:sldMk cId="975525214" sldId="406"/>
            <ac:inkMk id="6" creationId="{53B565C1-611C-9B43-B3E5-72746E4FE99B}"/>
          </ac:inkMkLst>
        </pc:inkChg>
        <pc:inkChg chg="add">
          <ac:chgData name="Yang Li" userId="f96699ed-26fb-4c5f-8b02-830962634309" providerId="ADAL" clId="{7698C475-E60B-9B48-875F-F410122886FC}" dt="2021-10-03T02:18:27.036" v="539"/>
          <ac:inkMkLst>
            <pc:docMk/>
            <pc:sldMk cId="975525214" sldId="406"/>
            <ac:inkMk id="7" creationId="{174A7CDE-7653-EF48-99D0-A9B67EB76FE1}"/>
          </ac:inkMkLst>
        </pc:inkChg>
        <pc:inkChg chg="add">
          <ac:chgData name="Yang Li" userId="f96699ed-26fb-4c5f-8b02-830962634309" providerId="ADAL" clId="{7698C475-E60B-9B48-875F-F410122886FC}" dt="2021-10-03T02:18:27.471" v="540"/>
          <ac:inkMkLst>
            <pc:docMk/>
            <pc:sldMk cId="975525214" sldId="406"/>
            <ac:inkMk id="8" creationId="{04D045ED-9793-DB4B-8B29-8A8C6B4B7A5F}"/>
          </ac:inkMkLst>
        </pc:inkChg>
        <pc:inkChg chg="add">
          <ac:chgData name="Yang Li" userId="f96699ed-26fb-4c5f-8b02-830962634309" providerId="ADAL" clId="{7698C475-E60B-9B48-875F-F410122886FC}" dt="2021-10-03T02:18:28.305" v="541"/>
          <ac:inkMkLst>
            <pc:docMk/>
            <pc:sldMk cId="975525214" sldId="406"/>
            <ac:inkMk id="9" creationId="{140B2BEB-BDDA-8A49-9F64-FA0FD85094BC}"/>
          </ac:inkMkLst>
        </pc:inkChg>
        <pc:inkChg chg="add">
          <ac:chgData name="Yang Li" userId="f96699ed-26fb-4c5f-8b02-830962634309" providerId="ADAL" clId="{7698C475-E60B-9B48-875F-F410122886FC}" dt="2021-10-03T02:18:28.831" v="542"/>
          <ac:inkMkLst>
            <pc:docMk/>
            <pc:sldMk cId="975525214" sldId="406"/>
            <ac:inkMk id="10" creationId="{BA9C1D26-E3F3-7940-9BC8-DC0C452A5EC6}"/>
          </ac:inkMkLst>
        </pc:inkChg>
        <pc:inkChg chg="add">
          <ac:chgData name="Yang Li" userId="f96699ed-26fb-4c5f-8b02-830962634309" providerId="ADAL" clId="{7698C475-E60B-9B48-875F-F410122886FC}" dt="2021-10-03T02:18:29.159" v="543"/>
          <ac:inkMkLst>
            <pc:docMk/>
            <pc:sldMk cId="975525214" sldId="406"/>
            <ac:inkMk id="11" creationId="{7AB48640-F030-5A4E-8104-1BA1E4C50BAE}"/>
          </ac:inkMkLst>
        </pc:inkChg>
        <pc:inkChg chg="add">
          <ac:chgData name="Yang Li" userId="f96699ed-26fb-4c5f-8b02-830962634309" providerId="ADAL" clId="{7698C475-E60B-9B48-875F-F410122886FC}" dt="2021-10-03T02:18:29.738" v="544"/>
          <ac:inkMkLst>
            <pc:docMk/>
            <pc:sldMk cId="975525214" sldId="406"/>
            <ac:inkMk id="12" creationId="{2CEBE4A5-488E-6A4C-97E6-66F507E7C845}"/>
          </ac:inkMkLst>
        </pc:inkChg>
      </pc:sldChg>
      <pc:sldChg chg="addSp delSp">
        <pc:chgData name="Yang Li" userId="f96699ed-26fb-4c5f-8b02-830962634309" providerId="ADAL" clId="{7698C475-E60B-9B48-875F-F410122886FC}" dt="2021-10-03T00:05:40.155" v="533"/>
        <pc:sldMkLst>
          <pc:docMk/>
          <pc:sldMk cId="1148157653" sldId="409"/>
        </pc:sldMkLst>
        <pc:grpChg chg="add del">
          <ac:chgData name="Yang Li" userId="f96699ed-26fb-4c5f-8b02-830962634309" providerId="ADAL" clId="{7698C475-E60B-9B48-875F-F410122886FC}" dt="2021-10-03T00:05:26.914" v="509"/>
          <ac:grpSpMkLst>
            <pc:docMk/>
            <pc:sldMk cId="1148157653" sldId="409"/>
            <ac:grpSpMk id="7" creationId="{89BBFD81-98AA-764A-8589-BE4EAB3C3F74}"/>
          </ac:grpSpMkLst>
        </pc:grpChg>
        <pc:grpChg chg="add del">
          <ac:chgData name="Yang Li" userId="f96699ed-26fb-4c5f-8b02-830962634309" providerId="ADAL" clId="{7698C475-E60B-9B48-875F-F410122886FC}" dt="2021-10-03T00:05:40.155" v="533"/>
          <ac:grpSpMkLst>
            <pc:docMk/>
            <pc:sldMk cId="1148157653" sldId="409"/>
            <ac:grpSpMk id="21" creationId="{72C6EC32-5AB7-2943-91D0-177DB7CBF42A}"/>
          </ac:grpSpMkLst>
        </pc:grpChg>
        <pc:grpChg chg="add">
          <ac:chgData name="Yang Li" userId="f96699ed-26fb-4c5f-8b02-830962634309" providerId="ADAL" clId="{7698C475-E60B-9B48-875F-F410122886FC}" dt="2021-10-03T00:05:40.155" v="533"/>
          <ac:grpSpMkLst>
            <pc:docMk/>
            <pc:sldMk cId="1148157653" sldId="409"/>
            <ac:grpSpMk id="45" creationId="{D4D22B9A-5FD7-3140-838D-2C405FB45D7A}"/>
          </ac:grpSpMkLst>
        </pc:grpChg>
        <pc:grpChg chg="add">
          <ac:chgData name="Yang Li" userId="f96699ed-26fb-4c5f-8b02-830962634309" providerId="ADAL" clId="{7698C475-E60B-9B48-875F-F410122886FC}" dt="2021-10-03T00:05:40.155" v="533"/>
          <ac:grpSpMkLst>
            <pc:docMk/>
            <pc:sldMk cId="1148157653" sldId="409"/>
            <ac:grpSpMk id="46" creationId="{705A483D-C20C-9548-A907-FCDFEF6F9027}"/>
          </ac:grpSpMkLst>
        </pc:grpChg>
        <pc:inkChg chg="add topLvl">
          <ac:chgData name="Yang Li" userId="f96699ed-26fb-4c5f-8b02-830962634309" providerId="ADAL" clId="{7698C475-E60B-9B48-875F-F410122886FC}" dt="2021-10-03T00:05:40.155" v="533"/>
          <ac:inkMkLst>
            <pc:docMk/>
            <pc:sldMk cId="1148157653" sldId="409"/>
            <ac:inkMk id="2" creationId="{7B12A4DF-1373-3044-8934-6047B57652D1}"/>
          </ac:inkMkLst>
        </pc:inkChg>
        <pc:inkChg chg="add topLvl">
          <ac:chgData name="Yang Li" userId="f96699ed-26fb-4c5f-8b02-830962634309" providerId="ADAL" clId="{7698C475-E60B-9B48-875F-F410122886FC}" dt="2021-10-03T00:05:40.155" v="533"/>
          <ac:inkMkLst>
            <pc:docMk/>
            <pc:sldMk cId="1148157653" sldId="409"/>
            <ac:inkMk id="3" creationId="{AD8497A6-E700-3845-86F0-F03FCCAEEB0C}"/>
          </ac:inkMkLst>
        </pc:inkChg>
        <pc:inkChg chg="add topLvl">
          <ac:chgData name="Yang Li" userId="f96699ed-26fb-4c5f-8b02-830962634309" providerId="ADAL" clId="{7698C475-E60B-9B48-875F-F410122886FC}" dt="2021-10-03T00:05:40.155" v="533"/>
          <ac:inkMkLst>
            <pc:docMk/>
            <pc:sldMk cId="1148157653" sldId="409"/>
            <ac:inkMk id="4" creationId="{5326BB9A-518E-DD46-89F5-D677A1D4D3C1}"/>
          </ac:inkMkLst>
        </pc:inkChg>
        <pc:inkChg chg="add topLvl">
          <ac:chgData name="Yang Li" userId="f96699ed-26fb-4c5f-8b02-830962634309" providerId="ADAL" clId="{7698C475-E60B-9B48-875F-F410122886FC}" dt="2021-10-03T00:05:40.155" v="533"/>
          <ac:inkMkLst>
            <pc:docMk/>
            <pc:sldMk cId="1148157653" sldId="409"/>
            <ac:inkMk id="5" creationId="{15AD91B6-FB0A-AA4B-81CB-9242C6E56127}"/>
          </ac:inkMkLst>
        </pc:inkChg>
        <pc:inkChg chg="add topLvl">
          <ac:chgData name="Yang Li" userId="f96699ed-26fb-4c5f-8b02-830962634309" providerId="ADAL" clId="{7698C475-E60B-9B48-875F-F410122886FC}" dt="2021-10-03T00:05:40.155" v="533"/>
          <ac:inkMkLst>
            <pc:docMk/>
            <pc:sldMk cId="1148157653" sldId="409"/>
            <ac:inkMk id="6" creationId="{36FFD32B-1B10-A84F-B906-54075C8B3B89}"/>
          </ac:inkMkLst>
        </pc:inkChg>
        <pc:inkChg chg="add topLvl">
          <ac:chgData name="Yang Li" userId="f96699ed-26fb-4c5f-8b02-830962634309" providerId="ADAL" clId="{7698C475-E60B-9B48-875F-F410122886FC}" dt="2021-10-03T00:05:40.155" v="533"/>
          <ac:inkMkLst>
            <pc:docMk/>
            <pc:sldMk cId="1148157653" sldId="409"/>
            <ac:inkMk id="8" creationId="{D4ED901E-0C85-BC44-990A-118DC6C0E4F4}"/>
          </ac:inkMkLst>
        </pc:inkChg>
        <pc:inkChg chg="add topLvl">
          <ac:chgData name="Yang Li" userId="f96699ed-26fb-4c5f-8b02-830962634309" providerId="ADAL" clId="{7698C475-E60B-9B48-875F-F410122886FC}" dt="2021-10-03T00:05:40.155" v="533"/>
          <ac:inkMkLst>
            <pc:docMk/>
            <pc:sldMk cId="1148157653" sldId="409"/>
            <ac:inkMk id="9" creationId="{2E04DB09-7A9D-D340-ADB8-04C538973C2A}"/>
          </ac:inkMkLst>
        </pc:inkChg>
        <pc:inkChg chg="add topLvl">
          <ac:chgData name="Yang Li" userId="f96699ed-26fb-4c5f-8b02-830962634309" providerId="ADAL" clId="{7698C475-E60B-9B48-875F-F410122886FC}" dt="2021-10-03T00:05:40.155" v="533"/>
          <ac:inkMkLst>
            <pc:docMk/>
            <pc:sldMk cId="1148157653" sldId="409"/>
            <ac:inkMk id="10" creationId="{1AC39BAB-F1EA-794C-8242-F70B6089762D}"/>
          </ac:inkMkLst>
        </pc:inkChg>
        <pc:inkChg chg="add topLvl">
          <ac:chgData name="Yang Li" userId="f96699ed-26fb-4c5f-8b02-830962634309" providerId="ADAL" clId="{7698C475-E60B-9B48-875F-F410122886FC}" dt="2021-10-03T00:05:40.155" v="533"/>
          <ac:inkMkLst>
            <pc:docMk/>
            <pc:sldMk cId="1148157653" sldId="409"/>
            <ac:inkMk id="11" creationId="{04FB9172-2CF7-ED41-9796-D01F557DB1FD}"/>
          </ac:inkMkLst>
        </pc:inkChg>
        <pc:inkChg chg="add topLvl">
          <ac:chgData name="Yang Li" userId="f96699ed-26fb-4c5f-8b02-830962634309" providerId="ADAL" clId="{7698C475-E60B-9B48-875F-F410122886FC}" dt="2021-10-03T00:05:40.155" v="533"/>
          <ac:inkMkLst>
            <pc:docMk/>
            <pc:sldMk cId="1148157653" sldId="409"/>
            <ac:inkMk id="12" creationId="{E7831AEC-E838-3D41-967C-166786333E6F}"/>
          </ac:inkMkLst>
        </pc:inkChg>
        <pc:inkChg chg="add topLvl">
          <ac:chgData name="Yang Li" userId="f96699ed-26fb-4c5f-8b02-830962634309" providerId="ADAL" clId="{7698C475-E60B-9B48-875F-F410122886FC}" dt="2021-10-03T00:05:40.155" v="533"/>
          <ac:inkMkLst>
            <pc:docMk/>
            <pc:sldMk cId="1148157653" sldId="409"/>
            <ac:inkMk id="13" creationId="{34AD1B85-119F-1142-92E2-9F667CFAE70C}"/>
          </ac:inkMkLst>
        </pc:inkChg>
        <pc:inkChg chg="add topLvl">
          <ac:chgData name="Yang Li" userId="f96699ed-26fb-4c5f-8b02-830962634309" providerId="ADAL" clId="{7698C475-E60B-9B48-875F-F410122886FC}" dt="2021-10-03T00:05:40.155" v="533"/>
          <ac:inkMkLst>
            <pc:docMk/>
            <pc:sldMk cId="1148157653" sldId="409"/>
            <ac:inkMk id="14" creationId="{FA29BACC-9C29-FB4B-9435-E153F76F5A9E}"/>
          </ac:inkMkLst>
        </pc:inkChg>
        <pc:inkChg chg="add topLvl">
          <ac:chgData name="Yang Li" userId="f96699ed-26fb-4c5f-8b02-830962634309" providerId="ADAL" clId="{7698C475-E60B-9B48-875F-F410122886FC}" dt="2021-10-03T00:05:40.155" v="533"/>
          <ac:inkMkLst>
            <pc:docMk/>
            <pc:sldMk cId="1148157653" sldId="409"/>
            <ac:inkMk id="15" creationId="{F04A7422-AF79-E74E-85EA-33F87DEB29F1}"/>
          </ac:inkMkLst>
        </pc:inkChg>
        <pc:inkChg chg="add topLvl">
          <ac:chgData name="Yang Li" userId="f96699ed-26fb-4c5f-8b02-830962634309" providerId="ADAL" clId="{7698C475-E60B-9B48-875F-F410122886FC}" dt="2021-10-03T00:05:40.155" v="533"/>
          <ac:inkMkLst>
            <pc:docMk/>
            <pc:sldMk cId="1148157653" sldId="409"/>
            <ac:inkMk id="16" creationId="{C7368C16-732E-E241-9F64-6A0E0621087A}"/>
          </ac:inkMkLst>
        </pc:inkChg>
        <pc:inkChg chg="add topLvl">
          <ac:chgData name="Yang Li" userId="f96699ed-26fb-4c5f-8b02-830962634309" providerId="ADAL" clId="{7698C475-E60B-9B48-875F-F410122886FC}" dt="2021-10-03T00:05:40.155" v="533"/>
          <ac:inkMkLst>
            <pc:docMk/>
            <pc:sldMk cId="1148157653" sldId="409"/>
            <ac:inkMk id="17" creationId="{4ADA6830-6147-F34E-8709-4DB2797F8788}"/>
          </ac:inkMkLst>
        </pc:inkChg>
        <pc:inkChg chg="add topLvl">
          <ac:chgData name="Yang Li" userId="f96699ed-26fb-4c5f-8b02-830962634309" providerId="ADAL" clId="{7698C475-E60B-9B48-875F-F410122886FC}" dt="2021-10-03T00:05:40.155" v="533"/>
          <ac:inkMkLst>
            <pc:docMk/>
            <pc:sldMk cId="1148157653" sldId="409"/>
            <ac:inkMk id="18" creationId="{3A4E4640-985B-2143-BC08-0353CEEB489E}"/>
          </ac:inkMkLst>
        </pc:inkChg>
        <pc:inkChg chg="add topLvl">
          <ac:chgData name="Yang Li" userId="f96699ed-26fb-4c5f-8b02-830962634309" providerId="ADAL" clId="{7698C475-E60B-9B48-875F-F410122886FC}" dt="2021-10-03T00:05:40.155" v="533"/>
          <ac:inkMkLst>
            <pc:docMk/>
            <pc:sldMk cId="1148157653" sldId="409"/>
            <ac:inkMk id="19" creationId="{67BF98AF-AF84-EE40-927F-9BA943814DAE}"/>
          </ac:inkMkLst>
        </pc:inkChg>
        <pc:inkChg chg="add topLvl">
          <ac:chgData name="Yang Li" userId="f96699ed-26fb-4c5f-8b02-830962634309" providerId="ADAL" clId="{7698C475-E60B-9B48-875F-F410122886FC}" dt="2021-10-03T00:05:40.155" v="533"/>
          <ac:inkMkLst>
            <pc:docMk/>
            <pc:sldMk cId="1148157653" sldId="409"/>
            <ac:inkMk id="20" creationId="{69F1BFC7-3565-3E47-80FD-E3A2601B41CC}"/>
          </ac:inkMkLst>
        </pc:inkChg>
        <pc:inkChg chg="add">
          <ac:chgData name="Yang Li" userId="f96699ed-26fb-4c5f-8b02-830962634309" providerId="ADAL" clId="{7698C475-E60B-9B48-875F-F410122886FC}" dt="2021-10-03T00:05:27.819" v="510"/>
          <ac:inkMkLst>
            <pc:docMk/>
            <pc:sldMk cId="1148157653" sldId="409"/>
            <ac:inkMk id="22" creationId="{5BA81ECD-78C1-E94C-957E-6A3E673EBC12}"/>
          </ac:inkMkLst>
        </pc:inkChg>
        <pc:inkChg chg="add">
          <ac:chgData name="Yang Li" userId="f96699ed-26fb-4c5f-8b02-830962634309" providerId="ADAL" clId="{7698C475-E60B-9B48-875F-F410122886FC}" dt="2021-10-03T00:05:27.975" v="511"/>
          <ac:inkMkLst>
            <pc:docMk/>
            <pc:sldMk cId="1148157653" sldId="409"/>
            <ac:inkMk id="23" creationId="{70727B69-F64F-9940-8E5B-E0ABEE440991}"/>
          </ac:inkMkLst>
        </pc:inkChg>
        <pc:inkChg chg="add">
          <ac:chgData name="Yang Li" userId="f96699ed-26fb-4c5f-8b02-830962634309" providerId="ADAL" clId="{7698C475-E60B-9B48-875F-F410122886FC}" dt="2021-10-03T00:05:28.212" v="512"/>
          <ac:inkMkLst>
            <pc:docMk/>
            <pc:sldMk cId="1148157653" sldId="409"/>
            <ac:inkMk id="24" creationId="{5A051B85-7EC1-DB46-B4E1-F7583E9230DC}"/>
          </ac:inkMkLst>
        </pc:inkChg>
        <pc:inkChg chg="add">
          <ac:chgData name="Yang Li" userId="f96699ed-26fb-4c5f-8b02-830962634309" providerId="ADAL" clId="{7698C475-E60B-9B48-875F-F410122886FC}" dt="2021-10-03T00:05:29.187" v="513"/>
          <ac:inkMkLst>
            <pc:docMk/>
            <pc:sldMk cId="1148157653" sldId="409"/>
            <ac:inkMk id="25" creationId="{DE2D3D80-8E94-6640-B88A-896706123A08}"/>
          </ac:inkMkLst>
        </pc:inkChg>
        <pc:inkChg chg="add">
          <ac:chgData name="Yang Li" userId="f96699ed-26fb-4c5f-8b02-830962634309" providerId="ADAL" clId="{7698C475-E60B-9B48-875F-F410122886FC}" dt="2021-10-03T00:05:29.341" v="514"/>
          <ac:inkMkLst>
            <pc:docMk/>
            <pc:sldMk cId="1148157653" sldId="409"/>
            <ac:inkMk id="26" creationId="{E969194C-BBC5-3D44-A839-F04CABDFDDB8}"/>
          </ac:inkMkLst>
        </pc:inkChg>
        <pc:inkChg chg="add">
          <ac:chgData name="Yang Li" userId="f96699ed-26fb-4c5f-8b02-830962634309" providerId="ADAL" clId="{7698C475-E60B-9B48-875F-F410122886FC}" dt="2021-10-03T00:05:30.365" v="515"/>
          <ac:inkMkLst>
            <pc:docMk/>
            <pc:sldMk cId="1148157653" sldId="409"/>
            <ac:inkMk id="27" creationId="{30D55F5F-10E3-2240-9365-9EFDE0763B9C}"/>
          </ac:inkMkLst>
        </pc:inkChg>
        <pc:inkChg chg="add">
          <ac:chgData name="Yang Li" userId="f96699ed-26fb-4c5f-8b02-830962634309" providerId="ADAL" clId="{7698C475-E60B-9B48-875F-F410122886FC}" dt="2021-10-03T00:05:30.496" v="516"/>
          <ac:inkMkLst>
            <pc:docMk/>
            <pc:sldMk cId="1148157653" sldId="409"/>
            <ac:inkMk id="28" creationId="{40CAC72C-78D4-D344-AA6C-E410D1163B2A}"/>
          </ac:inkMkLst>
        </pc:inkChg>
        <pc:inkChg chg="add">
          <ac:chgData name="Yang Li" userId="f96699ed-26fb-4c5f-8b02-830962634309" providerId="ADAL" clId="{7698C475-E60B-9B48-875F-F410122886FC}" dt="2021-10-03T00:05:30.638" v="517"/>
          <ac:inkMkLst>
            <pc:docMk/>
            <pc:sldMk cId="1148157653" sldId="409"/>
            <ac:inkMk id="29" creationId="{EA48FA30-9875-F948-A1E4-4EBBE025DA8A}"/>
          </ac:inkMkLst>
        </pc:inkChg>
        <pc:inkChg chg="add">
          <ac:chgData name="Yang Li" userId="f96699ed-26fb-4c5f-8b02-830962634309" providerId="ADAL" clId="{7698C475-E60B-9B48-875F-F410122886FC}" dt="2021-10-03T00:05:30.821" v="518"/>
          <ac:inkMkLst>
            <pc:docMk/>
            <pc:sldMk cId="1148157653" sldId="409"/>
            <ac:inkMk id="30" creationId="{76E4268E-5F20-184F-B1C2-6A019D060C77}"/>
          </ac:inkMkLst>
        </pc:inkChg>
        <pc:inkChg chg="add">
          <ac:chgData name="Yang Li" userId="f96699ed-26fb-4c5f-8b02-830962634309" providerId="ADAL" clId="{7698C475-E60B-9B48-875F-F410122886FC}" dt="2021-10-03T00:05:31.184" v="519"/>
          <ac:inkMkLst>
            <pc:docMk/>
            <pc:sldMk cId="1148157653" sldId="409"/>
            <ac:inkMk id="31" creationId="{1E8EE14F-F619-4345-A0AC-35F3D575BEBE}"/>
          </ac:inkMkLst>
        </pc:inkChg>
        <pc:inkChg chg="add">
          <ac:chgData name="Yang Li" userId="f96699ed-26fb-4c5f-8b02-830962634309" providerId="ADAL" clId="{7698C475-E60B-9B48-875F-F410122886FC}" dt="2021-10-03T00:05:32.179" v="520"/>
          <ac:inkMkLst>
            <pc:docMk/>
            <pc:sldMk cId="1148157653" sldId="409"/>
            <ac:inkMk id="32" creationId="{9A2C739E-823B-6E4E-BE03-BFF104EA9DF1}"/>
          </ac:inkMkLst>
        </pc:inkChg>
        <pc:inkChg chg="add">
          <ac:chgData name="Yang Li" userId="f96699ed-26fb-4c5f-8b02-830962634309" providerId="ADAL" clId="{7698C475-E60B-9B48-875F-F410122886FC}" dt="2021-10-03T00:05:32.701" v="521"/>
          <ac:inkMkLst>
            <pc:docMk/>
            <pc:sldMk cId="1148157653" sldId="409"/>
            <ac:inkMk id="33" creationId="{51853247-4573-E240-A420-5356575927B5}"/>
          </ac:inkMkLst>
        </pc:inkChg>
        <pc:inkChg chg="add">
          <ac:chgData name="Yang Li" userId="f96699ed-26fb-4c5f-8b02-830962634309" providerId="ADAL" clId="{7698C475-E60B-9B48-875F-F410122886FC}" dt="2021-10-03T00:05:33.792" v="522"/>
          <ac:inkMkLst>
            <pc:docMk/>
            <pc:sldMk cId="1148157653" sldId="409"/>
            <ac:inkMk id="34" creationId="{E75C5B0A-2D5C-1F48-A235-A4EE10AD9952}"/>
          </ac:inkMkLst>
        </pc:inkChg>
        <pc:inkChg chg="add">
          <ac:chgData name="Yang Li" userId="f96699ed-26fb-4c5f-8b02-830962634309" providerId="ADAL" clId="{7698C475-E60B-9B48-875F-F410122886FC}" dt="2021-10-03T00:05:34.454" v="523"/>
          <ac:inkMkLst>
            <pc:docMk/>
            <pc:sldMk cId="1148157653" sldId="409"/>
            <ac:inkMk id="35" creationId="{F711EB42-8BFC-2F4E-9930-CEC6D2D443B5}"/>
          </ac:inkMkLst>
        </pc:inkChg>
        <pc:inkChg chg="add">
          <ac:chgData name="Yang Li" userId="f96699ed-26fb-4c5f-8b02-830962634309" providerId="ADAL" clId="{7698C475-E60B-9B48-875F-F410122886FC}" dt="2021-10-03T00:05:34.669" v="524"/>
          <ac:inkMkLst>
            <pc:docMk/>
            <pc:sldMk cId="1148157653" sldId="409"/>
            <ac:inkMk id="36" creationId="{3B68AEEB-92B1-DE45-A472-05E42AB42ABC}"/>
          </ac:inkMkLst>
        </pc:inkChg>
        <pc:inkChg chg="add">
          <ac:chgData name="Yang Li" userId="f96699ed-26fb-4c5f-8b02-830962634309" providerId="ADAL" clId="{7698C475-E60B-9B48-875F-F410122886FC}" dt="2021-10-03T00:05:35.436" v="525"/>
          <ac:inkMkLst>
            <pc:docMk/>
            <pc:sldMk cId="1148157653" sldId="409"/>
            <ac:inkMk id="37" creationId="{DB01CCB8-F92B-7145-A42B-AE56C9B62A92}"/>
          </ac:inkMkLst>
        </pc:inkChg>
        <pc:inkChg chg="add">
          <ac:chgData name="Yang Li" userId="f96699ed-26fb-4c5f-8b02-830962634309" providerId="ADAL" clId="{7698C475-E60B-9B48-875F-F410122886FC}" dt="2021-10-03T00:05:36.491" v="526"/>
          <ac:inkMkLst>
            <pc:docMk/>
            <pc:sldMk cId="1148157653" sldId="409"/>
            <ac:inkMk id="38" creationId="{287D0761-479E-7148-B4EA-C56D88B0E09E}"/>
          </ac:inkMkLst>
        </pc:inkChg>
        <pc:inkChg chg="add">
          <ac:chgData name="Yang Li" userId="f96699ed-26fb-4c5f-8b02-830962634309" providerId="ADAL" clId="{7698C475-E60B-9B48-875F-F410122886FC}" dt="2021-10-03T00:05:37.177" v="527"/>
          <ac:inkMkLst>
            <pc:docMk/>
            <pc:sldMk cId="1148157653" sldId="409"/>
            <ac:inkMk id="39" creationId="{F850EEBA-74FA-CC4C-90D6-81DDDE14D6D4}"/>
          </ac:inkMkLst>
        </pc:inkChg>
        <pc:inkChg chg="add">
          <ac:chgData name="Yang Li" userId="f96699ed-26fb-4c5f-8b02-830962634309" providerId="ADAL" clId="{7698C475-E60B-9B48-875F-F410122886FC}" dt="2021-10-03T00:05:37.736" v="528"/>
          <ac:inkMkLst>
            <pc:docMk/>
            <pc:sldMk cId="1148157653" sldId="409"/>
            <ac:inkMk id="40" creationId="{158379AB-19DC-F648-83FC-7BDA42E38815}"/>
          </ac:inkMkLst>
        </pc:inkChg>
        <pc:inkChg chg="add">
          <ac:chgData name="Yang Li" userId="f96699ed-26fb-4c5f-8b02-830962634309" providerId="ADAL" clId="{7698C475-E60B-9B48-875F-F410122886FC}" dt="2021-10-03T00:05:37.924" v="529"/>
          <ac:inkMkLst>
            <pc:docMk/>
            <pc:sldMk cId="1148157653" sldId="409"/>
            <ac:inkMk id="41" creationId="{8B79EF4F-7003-5F45-B3CB-08E795FA4751}"/>
          </ac:inkMkLst>
        </pc:inkChg>
        <pc:inkChg chg="add">
          <ac:chgData name="Yang Li" userId="f96699ed-26fb-4c5f-8b02-830962634309" providerId="ADAL" clId="{7698C475-E60B-9B48-875F-F410122886FC}" dt="2021-10-03T00:05:38.381" v="530"/>
          <ac:inkMkLst>
            <pc:docMk/>
            <pc:sldMk cId="1148157653" sldId="409"/>
            <ac:inkMk id="42" creationId="{1001036C-3541-2E41-A2BA-A224436377A4}"/>
          </ac:inkMkLst>
        </pc:inkChg>
        <pc:inkChg chg="add">
          <ac:chgData name="Yang Li" userId="f96699ed-26fb-4c5f-8b02-830962634309" providerId="ADAL" clId="{7698C475-E60B-9B48-875F-F410122886FC}" dt="2021-10-03T00:05:39.034" v="531"/>
          <ac:inkMkLst>
            <pc:docMk/>
            <pc:sldMk cId="1148157653" sldId="409"/>
            <ac:inkMk id="43" creationId="{ECD250F1-1DC9-8B44-96AE-7FED15F91EC3}"/>
          </ac:inkMkLst>
        </pc:inkChg>
        <pc:inkChg chg="add">
          <ac:chgData name="Yang Li" userId="f96699ed-26fb-4c5f-8b02-830962634309" providerId="ADAL" clId="{7698C475-E60B-9B48-875F-F410122886FC}" dt="2021-10-03T00:05:39.135" v="532"/>
          <ac:inkMkLst>
            <pc:docMk/>
            <pc:sldMk cId="1148157653" sldId="409"/>
            <ac:inkMk id="44" creationId="{7954ECAD-8F30-A745-8CEC-4CE64D7DD217}"/>
          </ac:inkMkLst>
        </pc:inkChg>
      </pc:sldChg>
      <pc:sldChg chg="addSp delSp">
        <pc:chgData name="Yang Li" userId="f96699ed-26fb-4c5f-8b02-830962634309" providerId="ADAL" clId="{7698C475-E60B-9B48-875F-F410122886FC}" dt="2021-10-03T02:34:06.161" v="646"/>
        <pc:sldMkLst>
          <pc:docMk/>
          <pc:sldMk cId="4091474275" sldId="413"/>
        </pc:sldMkLst>
        <pc:grpChg chg="add">
          <ac:chgData name="Yang Li" userId="f96699ed-26fb-4c5f-8b02-830962634309" providerId="ADAL" clId="{7698C475-E60B-9B48-875F-F410122886FC}" dt="2021-10-03T02:27:51.850" v="556"/>
          <ac:grpSpMkLst>
            <pc:docMk/>
            <pc:sldMk cId="4091474275" sldId="413"/>
            <ac:grpSpMk id="12" creationId="{4169E427-38B0-C84C-ABA1-C7E63E9B1681}"/>
          </ac:grpSpMkLst>
        </pc:grpChg>
        <pc:grpChg chg="add del">
          <ac:chgData name="Yang Li" userId="f96699ed-26fb-4c5f-8b02-830962634309" providerId="ADAL" clId="{7698C475-E60B-9B48-875F-F410122886FC}" dt="2021-10-03T02:31:22.473" v="637"/>
          <ac:grpSpMkLst>
            <pc:docMk/>
            <pc:sldMk cId="4091474275" sldId="413"/>
            <ac:grpSpMk id="21" creationId="{77A13E07-94CB-574E-B04A-08960D1DCEB9}"/>
          </ac:grpSpMkLst>
        </pc:grpChg>
        <pc:grpChg chg="add del">
          <ac:chgData name="Yang Li" userId="f96699ed-26fb-4c5f-8b02-830962634309" providerId="ADAL" clId="{7698C475-E60B-9B48-875F-F410122886FC}" dt="2021-10-03T02:28:12.644" v="590"/>
          <ac:grpSpMkLst>
            <pc:docMk/>
            <pc:sldMk cId="4091474275" sldId="413"/>
            <ac:grpSpMk id="38" creationId="{4CD66522-1678-C045-843C-CA00396884A7}"/>
          </ac:grpSpMkLst>
        </pc:grpChg>
        <pc:grpChg chg="add del">
          <ac:chgData name="Yang Li" userId="f96699ed-26fb-4c5f-8b02-830962634309" providerId="ADAL" clId="{7698C475-E60B-9B48-875F-F410122886FC}" dt="2021-10-03T02:28:21.540" v="601"/>
          <ac:grpSpMkLst>
            <pc:docMk/>
            <pc:sldMk cId="4091474275" sldId="413"/>
            <ac:grpSpMk id="46" creationId="{B2865076-9ED0-424D-A0F0-A8FED5C73C4C}"/>
          </ac:grpSpMkLst>
        </pc:grpChg>
        <pc:grpChg chg="add del">
          <ac:chgData name="Yang Li" userId="f96699ed-26fb-4c5f-8b02-830962634309" providerId="ADAL" clId="{7698C475-E60B-9B48-875F-F410122886FC}" dt="2021-10-03T02:28:25.772" v="609"/>
          <ac:grpSpMkLst>
            <pc:docMk/>
            <pc:sldMk cId="4091474275" sldId="413"/>
            <ac:grpSpMk id="57" creationId="{E5296F46-9046-C247-B065-5D7BF3B78BDD}"/>
          </ac:grpSpMkLst>
        </pc:grpChg>
        <pc:grpChg chg="add del">
          <ac:chgData name="Yang Li" userId="f96699ed-26fb-4c5f-8b02-830962634309" providerId="ADAL" clId="{7698C475-E60B-9B48-875F-F410122886FC}" dt="2021-10-03T02:31:22.473" v="637"/>
          <ac:grpSpMkLst>
            <pc:docMk/>
            <pc:sldMk cId="4091474275" sldId="413"/>
            <ac:grpSpMk id="56321" creationId="{B9F0D7EC-21EA-9144-9DDD-E049D32B3696}"/>
          </ac:grpSpMkLst>
        </pc:grpChg>
        <pc:grpChg chg="add del">
          <ac:chgData name="Yang Li" userId="f96699ed-26fb-4c5f-8b02-830962634309" providerId="ADAL" clId="{7698C475-E60B-9B48-875F-F410122886FC}" dt="2021-10-03T02:34:06.161" v="646"/>
          <ac:grpSpMkLst>
            <pc:docMk/>
            <pc:sldMk cId="4091474275" sldId="413"/>
            <ac:grpSpMk id="56351" creationId="{0D03E004-65F3-7F44-917E-070B83DF8AA5}"/>
          </ac:grpSpMkLst>
        </pc:grpChg>
        <pc:grpChg chg="add">
          <ac:chgData name="Yang Li" userId="f96699ed-26fb-4c5f-8b02-830962634309" providerId="ADAL" clId="{7698C475-E60B-9B48-875F-F410122886FC}" dt="2021-10-03T02:34:06.161" v="646"/>
          <ac:grpSpMkLst>
            <pc:docMk/>
            <pc:sldMk cId="4091474275" sldId="413"/>
            <ac:grpSpMk id="56360" creationId="{A900FA7E-D3EE-574B-8617-767C0BFEB126}"/>
          </ac:grpSpMkLst>
        </pc:grpChg>
        <pc:inkChg chg="add">
          <ac:chgData name="Yang Li" userId="f96699ed-26fb-4c5f-8b02-830962634309" providerId="ADAL" clId="{7698C475-E60B-9B48-875F-F410122886FC}" dt="2021-10-03T02:27:46.638" v="546"/>
          <ac:inkMkLst>
            <pc:docMk/>
            <pc:sldMk cId="4091474275" sldId="413"/>
            <ac:inkMk id="2" creationId="{9EECAE3F-E5FD-9649-9DCA-8F3729EC37A7}"/>
          </ac:inkMkLst>
        </pc:inkChg>
        <pc:inkChg chg="add">
          <ac:chgData name="Yang Li" userId="f96699ed-26fb-4c5f-8b02-830962634309" providerId="ADAL" clId="{7698C475-E60B-9B48-875F-F410122886FC}" dt="2021-10-03T02:27:47.274" v="547"/>
          <ac:inkMkLst>
            <pc:docMk/>
            <pc:sldMk cId="4091474275" sldId="413"/>
            <ac:inkMk id="3" creationId="{072670F8-32EB-4D49-8FC4-AACDB59A39B2}"/>
          </ac:inkMkLst>
        </pc:inkChg>
        <pc:inkChg chg="add">
          <ac:chgData name="Yang Li" userId="f96699ed-26fb-4c5f-8b02-830962634309" providerId="ADAL" clId="{7698C475-E60B-9B48-875F-F410122886FC}" dt="2021-10-03T02:27:47.782" v="548"/>
          <ac:inkMkLst>
            <pc:docMk/>
            <pc:sldMk cId="4091474275" sldId="413"/>
            <ac:inkMk id="4" creationId="{7EB73FBB-D17A-884E-B451-644CF41F2428}"/>
          </ac:inkMkLst>
        </pc:inkChg>
        <pc:inkChg chg="add">
          <ac:chgData name="Yang Li" userId="f96699ed-26fb-4c5f-8b02-830962634309" providerId="ADAL" clId="{7698C475-E60B-9B48-875F-F410122886FC}" dt="2021-10-03T02:27:48.251" v="549"/>
          <ac:inkMkLst>
            <pc:docMk/>
            <pc:sldMk cId="4091474275" sldId="413"/>
            <ac:inkMk id="5" creationId="{1A149DD9-8075-7D4F-8529-4524478D42DA}"/>
          </ac:inkMkLst>
        </pc:inkChg>
        <pc:inkChg chg="add">
          <ac:chgData name="Yang Li" userId="f96699ed-26fb-4c5f-8b02-830962634309" providerId="ADAL" clId="{7698C475-E60B-9B48-875F-F410122886FC}" dt="2021-10-03T02:27:48.408" v="550"/>
          <ac:inkMkLst>
            <pc:docMk/>
            <pc:sldMk cId="4091474275" sldId="413"/>
            <ac:inkMk id="6" creationId="{960AD69A-4A13-B942-A256-6663CC371754}"/>
          </ac:inkMkLst>
        </pc:inkChg>
        <pc:inkChg chg="add">
          <ac:chgData name="Yang Li" userId="f96699ed-26fb-4c5f-8b02-830962634309" providerId="ADAL" clId="{7698C475-E60B-9B48-875F-F410122886FC}" dt="2021-10-03T02:27:48.642" v="551"/>
          <ac:inkMkLst>
            <pc:docMk/>
            <pc:sldMk cId="4091474275" sldId="413"/>
            <ac:inkMk id="7" creationId="{353EE50E-2BF3-D949-B961-A85B1933F25C}"/>
          </ac:inkMkLst>
        </pc:inkChg>
        <pc:inkChg chg="add">
          <ac:chgData name="Yang Li" userId="f96699ed-26fb-4c5f-8b02-830962634309" providerId="ADAL" clId="{7698C475-E60B-9B48-875F-F410122886FC}" dt="2021-10-03T02:27:49.229" v="552"/>
          <ac:inkMkLst>
            <pc:docMk/>
            <pc:sldMk cId="4091474275" sldId="413"/>
            <ac:inkMk id="8" creationId="{0406B0BC-0AD8-084A-9968-179FE7F90731}"/>
          </ac:inkMkLst>
        </pc:inkChg>
        <pc:inkChg chg="add">
          <ac:chgData name="Yang Li" userId="f96699ed-26fb-4c5f-8b02-830962634309" providerId="ADAL" clId="{7698C475-E60B-9B48-875F-F410122886FC}" dt="2021-10-03T02:27:50.339" v="553"/>
          <ac:inkMkLst>
            <pc:docMk/>
            <pc:sldMk cId="4091474275" sldId="413"/>
            <ac:inkMk id="9" creationId="{8B2CC11C-6F12-6F46-9E64-3B1E16BAA142}"/>
          </ac:inkMkLst>
        </pc:inkChg>
        <pc:inkChg chg="add">
          <ac:chgData name="Yang Li" userId="f96699ed-26fb-4c5f-8b02-830962634309" providerId="ADAL" clId="{7698C475-E60B-9B48-875F-F410122886FC}" dt="2021-10-03T02:27:50.501" v="554"/>
          <ac:inkMkLst>
            <pc:docMk/>
            <pc:sldMk cId="4091474275" sldId="413"/>
            <ac:inkMk id="10" creationId="{31C73CC9-69BB-A248-A66D-0F2BDBFC14ED}"/>
          </ac:inkMkLst>
        </pc:inkChg>
        <pc:inkChg chg="add">
          <ac:chgData name="Yang Li" userId="f96699ed-26fb-4c5f-8b02-830962634309" providerId="ADAL" clId="{7698C475-E60B-9B48-875F-F410122886FC}" dt="2021-10-03T02:27:51.141" v="555"/>
          <ac:inkMkLst>
            <pc:docMk/>
            <pc:sldMk cId="4091474275" sldId="413"/>
            <ac:inkMk id="11" creationId="{64936696-95E9-8E45-BAE5-CC6B86721E36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13" creationId="{9446FA6F-8C4E-3F4B-A3F8-0C6B16B4A578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14" creationId="{7D8F3F7C-E4FE-4F4B-ACD1-54B2453CD40C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15" creationId="{184C552C-39BE-9340-AB2F-BF6A1F032D02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16" creationId="{1D5F7F92-119A-3D4F-9707-38240916DD13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17" creationId="{2D80BA7B-7EDC-6249-8486-F0A23F73604C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18" creationId="{F2814F7D-16AF-9A47-BEFD-09ADCD8339A6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19" creationId="{307C2C48-00E2-1448-8C86-4090295333E2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20" creationId="{784DD00F-FAA8-D84E-9D66-C84270322405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22" creationId="{385664AB-25E4-CB4B-8E26-E0EA803EAA3E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23" creationId="{9015A58B-C92F-0444-83F8-3535E6FE5953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24" creationId="{C8E258B4-DE24-9044-9BA2-1B9DDD42D9F9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25" creationId="{831AE3B0-93DE-B346-BAE2-0E0F22712967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26" creationId="{8391AE5C-4B8E-D147-9FF3-D01E1BCDDE42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27" creationId="{6336B802-BC45-EB46-8DD0-ECB0A46CAE53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28" creationId="{D7E0AE49-3ADE-0D41-894F-A0839CC2109D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29" creationId="{AF6F12AD-9291-E84F-B71B-24C79157A5C6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30" creationId="{FCC77E0D-1A72-EB4E-80FF-06B87C2ADD92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31" creationId="{220C759D-0C0C-6245-BE1F-7246829C6751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32" creationId="{91E54647-CE8F-FC46-8EC0-C5D14ABBFCA4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33" creationId="{366AEC19-5B06-5145-A481-588205A7584E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34" creationId="{5E4B96B8-EDD7-F645-BEE2-F225D228CD01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35" creationId="{1ED9C9B6-D14F-8F49-9448-BD66280CFF6E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36" creationId="{5A04BEAB-C45B-7E4B-8C90-C7723EB22D6F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37" creationId="{ABB286FE-5C1E-524F-A360-7E74421BBE2D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39" creationId="{3E3DC80D-9889-E742-BBBF-987D2AF0CC26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40" creationId="{F9873056-70D0-C546-B096-D2B7F95136CD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41" creationId="{CAE5B591-6416-C140-8BBC-D44287AC7FE5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42" creationId="{05A64FCA-AD9D-7A44-8C45-5DA70902BC6B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43" creationId="{74A75D0E-8964-6F41-948F-8443004C694C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44" creationId="{3800FAEA-22AD-244C-9F43-029088090601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45" creationId="{2A2B62F4-44ED-2041-88F2-826758C95EE1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47" creationId="{888F4218-B4D5-BB4F-B5D7-FEC0E55E247A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48" creationId="{F58635F2-F89D-F542-B2D6-C54D42077B2D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49" creationId="{448B7BE8-3467-344E-9901-8B8C06FC4398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0" creationId="{61D9B8D5-FAF6-5D44-909F-EF68C7EB86AB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1" creationId="{C54CEB1B-BE05-334C-9336-B6ADF2CBDC94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2" creationId="{48C8726F-29B6-0F41-BA41-AC9C096A696F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3" creationId="{73335976-4C23-5F48-A9B8-9B9C6AC1C047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4" creationId="{193D07DA-EC53-8F4E-B483-4F310817BC50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5" creationId="{245B551C-083F-C54C-BBA9-4A4CF7314106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" creationId="{B2E281AE-74B8-4542-BD84-AC6605976568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8" creationId="{9C45885B-EB44-EE46-A746-70C69A4829DA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9" creationId="{CD57E453-B2A5-9041-A1B5-E8049D0FAF22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60" creationId="{A49CCDF6-BD5E-4E44-AC54-153FE416903D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61" creationId="{D52A7852-8E0F-FD4A-91BB-AE8BBF760777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62" creationId="{A71004E3-5A17-3C4B-B05E-BC029330B759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63" creationId="{33C61A6A-2176-C547-996A-A3DFA7D04D77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20" creationId="{CDDDC81A-5EF5-244A-B0A7-29EFD5E60A23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24" creationId="{E535A48C-B4A6-BF43-9839-833F1A0E9518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25" creationId="{0EC47EC8-55EC-D840-8508-3E0FB13C904B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26" creationId="{64FBE468-1CC5-184B-B897-3A6C87DC5545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27" creationId="{696FC658-3A16-BE46-B503-7CA6FA60F8A7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28" creationId="{8EB60307-5632-2E45-9E6C-20F12E1FB7B6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29" creationId="{27E11C29-6739-034D-B6E8-F321BC52861C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30" creationId="{824C1F9B-AAC2-614A-92E9-BF4DFF9CDF15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31" creationId="{A39DA63A-8CB7-3746-95AC-28CB93301B6F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32" creationId="{0C2FAD14-5401-DA48-BE01-EC230207ABEE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33" creationId="{C663935A-6C94-3443-9E9B-1201213DD887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34" creationId="{A6A37A70-7F6C-5044-ADC6-5A4D5566D53E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35" creationId="{B59020E5-BE0B-6A4C-B244-E4FF788FB97B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36" creationId="{A8418833-4AE6-CE48-B852-B2D9FC78DA1A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37" creationId="{1AF28905-D59F-FF4C-8C24-E64715D0E593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38" creationId="{ADC19810-0BCA-0C46-928D-BCF108818167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39" creationId="{C966BFE8-ACDC-7D49-9C39-AA90FE637389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40" creationId="{151CC102-B062-8443-94B2-2C19B59363E4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41" creationId="{41928DA3-4F7B-6B4F-AA6B-945FB38977D2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42" creationId="{4C508425-CCB6-6D48-8A6A-0BBA3ED6E7C3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43" creationId="{FF8ADFD4-8410-3D42-98E9-65148DB46E4A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44" creationId="{DF591F9A-4203-4846-9D18-328977A7D390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45" creationId="{188EC50C-5C12-234B-B27B-15635260BEA8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46" creationId="{92028D9E-830B-FF4C-8C6A-095DEB1E4D6A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47" creationId="{FADE9765-8ABE-624B-A703-B812AE315927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48" creationId="{C1A5D176-C0D7-0F42-A6C3-047EA7B78D0F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49" creationId="{527D051E-22BF-B646-97B1-9A6A6FF89753}"/>
          </ac:inkMkLst>
        </pc:inkChg>
        <pc:inkChg chg="add topLvl">
          <ac:chgData name="Yang Li" userId="f96699ed-26fb-4c5f-8b02-830962634309" providerId="ADAL" clId="{7698C475-E60B-9B48-875F-F410122886FC}" dt="2021-10-03T02:34:06.161" v="646"/>
          <ac:inkMkLst>
            <pc:docMk/>
            <pc:sldMk cId="4091474275" sldId="413"/>
            <ac:inkMk id="56350" creationId="{6DF9B622-9FED-9048-909A-4D5E32099987}"/>
          </ac:inkMkLst>
        </pc:inkChg>
        <pc:inkChg chg="add">
          <ac:chgData name="Yang Li" userId="f96699ed-26fb-4c5f-8b02-830962634309" providerId="ADAL" clId="{7698C475-E60B-9B48-875F-F410122886FC}" dt="2021-10-03T02:34:03.249" v="638"/>
          <ac:inkMkLst>
            <pc:docMk/>
            <pc:sldMk cId="4091474275" sldId="413"/>
            <ac:inkMk id="56352" creationId="{6FFE43CF-D226-194D-BE94-2E2FC09715E2}"/>
          </ac:inkMkLst>
        </pc:inkChg>
        <pc:inkChg chg="add">
          <ac:chgData name="Yang Li" userId="f96699ed-26fb-4c5f-8b02-830962634309" providerId="ADAL" clId="{7698C475-E60B-9B48-875F-F410122886FC}" dt="2021-10-03T02:34:03.828" v="639"/>
          <ac:inkMkLst>
            <pc:docMk/>
            <pc:sldMk cId="4091474275" sldId="413"/>
            <ac:inkMk id="56353" creationId="{080BE087-092A-7C4D-A6D5-65B0D189E635}"/>
          </ac:inkMkLst>
        </pc:inkChg>
        <pc:inkChg chg="add">
          <ac:chgData name="Yang Li" userId="f96699ed-26fb-4c5f-8b02-830962634309" providerId="ADAL" clId="{7698C475-E60B-9B48-875F-F410122886FC}" dt="2021-10-03T02:34:04.258" v="640"/>
          <ac:inkMkLst>
            <pc:docMk/>
            <pc:sldMk cId="4091474275" sldId="413"/>
            <ac:inkMk id="56354" creationId="{8B5734B1-EE10-284C-8029-D6604408E7D5}"/>
          </ac:inkMkLst>
        </pc:inkChg>
        <pc:inkChg chg="add">
          <ac:chgData name="Yang Li" userId="f96699ed-26fb-4c5f-8b02-830962634309" providerId="ADAL" clId="{7698C475-E60B-9B48-875F-F410122886FC}" dt="2021-10-03T02:34:04.611" v="641"/>
          <ac:inkMkLst>
            <pc:docMk/>
            <pc:sldMk cId="4091474275" sldId="413"/>
            <ac:inkMk id="56355" creationId="{4EB16BB5-307A-004E-A101-37FABE852A5D}"/>
          </ac:inkMkLst>
        </pc:inkChg>
        <pc:inkChg chg="add">
          <ac:chgData name="Yang Li" userId="f96699ed-26fb-4c5f-8b02-830962634309" providerId="ADAL" clId="{7698C475-E60B-9B48-875F-F410122886FC}" dt="2021-10-03T02:34:04.871" v="642"/>
          <ac:inkMkLst>
            <pc:docMk/>
            <pc:sldMk cId="4091474275" sldId="413"/>
            <ac:inkMk id="56356" creationId="{77F3C4AD-74E7-FB4C-BF95-E213366C7D62}"/>
          </ac:inkMkLst>
        </pc:inkChg>
        <pc:inkChg chg="add">
          <ac:chgData name="Yang Li" userId="f96699ed-26fb-4c5f-8b02-830962634309" providerId="ADAL" clId="{7698C475-E60B-9B48-875F-F410122886FC}" dt="2021-10-03T02:34:05.084" v="643"/>
          <ac:inkMkLst>
            <pc:docMk/>
            <pc:sldMk cId="4091474275" sldId="413"/>
            <ac:inkMk id="56357" creationId="{0AE4560C-4EFB-604C-B6EC-54EA86B05F64}"/>
          </ac:inkMkLst>
        </pc:inkChg>
        <pc:inkChg chg="add">
          <ac:chgData name="Yang Li" userId="f96699ed-26fb-4c5f-8b02-830962634309" providerId="ADAL" clId="{7698C475-E60B-9B48-875F-F410122886FC}" dt="2021-10-03T02:34:05.260" v="644"/>
          <ac:inkMkLst>
            <pc:docMk/>
            <pc:sldMk cId="4091474275" sldId="413"/>
            <ac:inkMk id="56358" creationId="{A69FE84A-3055-EB4F-B654-FC39C2B12C0C}"/>
          </ac:inkMkLst>
        </pc:inkChg>
        <pc:inkChg chg="add">
          <ac:chgData name="Yang Li" userId="f96699ed-26fb-4c5f-8b02-830962634309" providerId="ADAL" clId="{7698C475-E60B-9B48-875F-F410122886FC}" dt="2021-10-03T02:34:05.436" v="645"/>
          <ac:inkMkLst>
            <pc:docMk/>
            <pc:sldMk cId="4091474275" sldId="413"/>
            <ac:inkMk id="56359" creationId="{B33934A8-2498-BD48-AD16-D75501A7A711}"/>
          </ac:inkMkLst>
        </pc:inkChg>
      </pc:sldChg>
      <pc:sldChg chg="addSp">
        <pc:chgData name="Yang Li" userId="f96699ed-26fb-4c5f-8b02-830962634309" providerId="ADAL" clId="{7698C475-E60B-9B48-875F-F410122886FC}" dt="2021-10-03T03:09:10.726" v="647"/>
        <pc:sldMkLst>
          <pc:docMk/>
          <pc:sldMk cId="4096589599" sldId="431"/>
        </pc:sldMkLst>
        <pc:inkChg chg="add">
          <ac:chgData name="Yang Li" userId="f96699ed-26fb-4c5f-8b02-830962634309" providerId="ADAL" clId="{7698C475-E60B-9B48-875F-F410122886FC}" dt="2021-10-03T03:09:10.726" v="647"/>
          <ac:inkMkLst>
            <pc:docMk/>
            <pc:sldMk cId="4096589599" sldId="431"/>
            <ac:inkMk id="2" creationId="{F0E799DD-F26C-034E-B50B-D9B31F145FE9}"/>
          </ac:inkMkLst>
        </pc:inkChg>
      </pc:sldChg>
      <pc:sldChg chg="addSp delSp">
        <pc:chgData name="Yang Li" userId="f96699ed-26fb-4c5f-8b02-830962634309" providerId="ADAL" clId="{7698C475-E60B-9B48-875F-F410122886FC}" dt="2021-10-03T03:13:08.856" v="689"/>
        <pc:sldMkLst>
          <pc:docMk/>
          <pc:sldMk cId="1304319824" sldId="432"/>
        </pc:sldMkLst>
        <pc:grpChg chg="add">
          <ac:chgData name="Yang Li" userId="f96699ed-26fb-4c5f-8b02-830962634309" providerId="ADAL" clId="{7698C475-E60B-9B48-875F-F410122886FC}" dt="2021-10-03T03:11:51.005" v="659"/>
          <ac:grpSpMkLst>
            <pc:docMk/>
            <pc:sldMk cId="1304319824" sldId="432"/>
            <ac:grpSpMk id="13" creationId="{A3901B18-3CD5-8344-8704-94352852C3FB}"/>
          </ac:grpSpMkLst>
        </pc:grpChg>
        <pc:grpChg chg="add del">
          <ac:chgData name="Yang Li" userId="f96699ed-26fb-4c5f-8b02-830962634309" providerId="ADAL" clId="{7698C475-E60B-9B48-875F-F410122886FC}" dt="2021-10-03T03:13:02.559" v="675"/>
          <ac:grpSpMkLst>
            <pc:docMk/>
            <pc:sldMk cId="1304319824" sldId="432"/>
            <ac:grpSpMk id="19" creationId="{53727BA0-035A-FD4C-9FC7-0DBAB41D6FBD}"/>
          </ac:grpSpMkLst>
        </pc:grpChg>
        <pc:grpChg chg="add del">
          <ac:chgData name="Yang Li" userId="f96699ed-26fb-4c5f-8b02-830962634309" providerId="ADAL" clId="{7698C475-E60B-9B48-875F-F410122886FC}" dt="2021-10-03T03:13:03.904" v="679"/>
          <ac:grpSpMkLst>
            <pc:docMk/>
            <pc:sldMk cId="1304319824" sldId="432"/>
            <ac:grpSpMk id="29" creationId="{CB57D520-42F4-014F-BDAD-452522402D80}"/>
          </ac:grpSpMkLst>
        </pc:grpChg>
        <pc:grpChg chg="add del">
          <ac:chgData name="Yang Li" userId="f96699ed-26fb-4c5f-8b02-830962634309" providerId="ADAL" clId="{7698C475-E60B-9B48-875F-F410122886FC}" dt="2021-10-03T03:13:04.933" v="681"/>
          <ac:grpSpMkLst>
            <pc:docMk/>
            <pc:sldMk cId="1304319824" sldId="432"/>
            <ac:grpSpMk id="30" creationId="{F3E17B0D-73E9-1348-83A0-4C82E9126F06}"/>
          </ac:grpSpMkLst>
        </pc:grpChg>
        <pc:grpChg chg="add del">
          <ac:chgData name="Yang Li" userId="f96699ed-26fb-4c5f-8b02-830962634309" providerId="ADAL" clId="{7698C475-E60B-9B48-875F-F410122886FC}" dt="2021-10-03T03:13:04.933" v="681"/>
          <ac:grpSpMkLst>
            <pc:docMk/>
            <pc:sldMk cId="1304319824" sldId="432"/>
            <ac:grpSpMk id="34" creationId="{16B08A7D-D8FF-9E41-8F2D-7268C0EC7CFA}"/>
          </ac:grpSpMkLst>
        </pc:grpChg>
        <pc:grpChg chg="add del">
          <ac:chgData name="Yang Li" userId="f96699ed-26fb-4c5f-8b02-830962634309" providerId="ADAL" clId="{7698C475-E60B-9B48-875F-F410122886FC}" dt="2021-10-03T03:13:08.856" v="689"/>
          <ac:grpSpMkLst>
            <pc:docMk/>
            <pc:sldMk cId="1304319824" sldId="432"/>
            <ac:grpSpMk id="36" creationId="{9F188CF4-F742-6641-A324-7B2D47F5401B}"/>
          </ac:grpSpMkLst>
        </pc:grpChg>
        <pc:grpChg chg="add">
          <ac:chgData name="Yang Li" userId="f96699ed-26fb-4c5f-8b02-830962634309" providerId="ADAL" clId="{7698C475-E60B-9B48-875F-F410122886FC}" dt="2021-10-03T03:13:08.856" v="689"/>
          <ac:grpSpMkLst>
            <pc:docMk/>
            <pc:sldMk cId="1304319824" sldId="432"/>
            <ac:grpSpMk id="44" creationId="{747E5E7D-BE5A-3B40-903E-223036AC2A43}"/>
          </ac:grpSpMkLst>
        </pc:grpChg>
        <pc:inkChg chg="add">
          <ac:chgData name="Yang Li" userId="f96699ed-26fb-4c5f-8b02-830962634309" providerId="ADAL" clId="{7698C475-E60B-9B48-875F-F410122886FC}" dt="2021-10-03T03:11:44.470" v="648"/>
          <ac:inkMkLst>
            <pc:docMk/>
            <pc:sldMk cId="1304319824" sldId="432"/>
            <ac:inkMk id="2" creationId="{4A83425D-54D8-CC48-B958-F664A2BF2B48}"/>
          </ac:inkMkLst>
        </pc:inkChg>
        <pc:inkChg chg="add">
          <ac:chgData name="Yang Li" userId="f96699ed-26fb-4c5f-8b02-830962634309" providerId="ADAL" clId="{7698C475-E60B-9B48-875F-F410122886FC}" dt="2021-10-03T03:11:45.184" v="649"/>
          <ac:inkMkLst>
            <pc:docMk/>
            <pc:sldMk cId="1304319824" sldId="432"/>
            <ac:inkMk id="3" creationId="{220E8A15-D707-3244-A436-FCBEDE96C363}"/>
          </ac:inkMkLst>
        </pc:inkChg>
        <pc:inkChg chg="add">
          <ac:chgData name="Yang Li" userId="f96699ed-26fb-4c5f-8b02-830962634309" providerId="ADAL" clId="{7698C475-E60B-9B48-875F-F410122886FC}" dt="2021-10-03T03:11:45.375" v="650"/>
          <ac:inkMkLst>
            <pc:docMk/>
            <pc:sldMk cId="1304319824" sldId="432"/>
            <ac:inkMk id="4" creationId="{B92F9E3A-0BC5-5241-8D3E-849F7AD1E6DB}"/>
          </ac:inkMkLst>
        </pc:inkChg>
        <pc:inkChg chg="add">
          <ac:chgData name="Yang Li" userId="f96699ed-26fb-4c5f-8b02-830962634309" providerId="ADAL" clId="{7698C475-E60B-9B48-875F-F410122886FC}" dt="2021-10-03T03:11:46.643" v="651"/>
          <ac:inkMkLst>
            <pc:docMk/>
            <pc:sldMk cId="1304319824" sldId="432"/>
            <ac:inkMk id="5" creationId="{28B859D8-50DA-914A-A773-3364FCEA9A26}"/>
          </ac:inkMkLst>
        </pc:inkChg>
        <pc:inkChg chg="add">
          <ac:chgData name="Yang Li" userId="f96699ed-26fb-4c5f-8b02-830962634309" providerId="ADAL" clId="{7698C475-E60B-9B48-875F-F410122886FC}" dt="2021-10-03T03:11:46.874" v="652"/>
          <ac:inkMkLst>
            <pc:docMk/>
            <pc:sldMk cId="1304319824" sldId="432"/>
            <ac:inkMk id="6" creationId="{80178528-C284-FC46-9B3C-B9E94D99DDD1}"/>
          </ac:inkMkLst>
        </pc:inkChg>
        <pc:inkChg chg="add">
          <ac:chgData name="Yang Li" userId="f96699ed-26fb-4c5f-8b02-830962634309" providerId="ADAL" clId="{7698C475-E60B-9B48-875F-F410122886FC}" dt="2021-10-03T03:11:47.815" v="653"/>
          <ac:inkMkLst>
            <pc:docMk/>
            <pc:sldMk cId="1304319824" sldId="432"/>
            <ac:inkMk id="7" creationId="{AC4B2D3E-5D16-844D-B7CC-9B9E722B91EC}"/>
          </ac:inkMkLst>
        </pc:inkChg>
        <pc:inkChg chg="add">
          <ac:chgData name="Yang Li" userId="f96699ed-26fb-4c5f-8b02-830962634309" providerId="ADAL" clId="{7698C475-E60B-9B48-875F-F410122886FC}" dt="2021-10-03T03:11:48.333" v="654"/>
          <ac:inkMkLst>
            <pc:docMk/>
            <pc:sldMk cId="1304319824" sldId="432"/>
            <ac:inkMk id="8" creationId="{467EC873-7BC6-8044-B543-0ED700C894EB}"/>
          </ac:inkMkLst>
        </pc:inkChg>
        <pc:inkChg chg="add">
          <ac:chgData name="Yang Li" userId="f96699ed-26fb-4c5f-8b02-830962634309" providerId="ADAL" clId="{7698C475-E60B-9B48-875F-F410122886FC}" dt="2021-10-03T03:11:48.776" v="655"/>
          <ac:inkMkLst>
            <pc:docMk/>
            <pc:sldMk cId="1304319824" sldId="432"/>
            <ac:inkMk id="9" creationId="{3591A394-E3BC-9A40-B1C7-1D5281891A5A}"/>
          </ac:inkMkLst>
        </pc:inkChg>
        <pc:inkChg chg="add">
          <ac:chgData name="Yang Li" userId="f96699ed-26fb-4c5f-8b02-830962634309" providerId="ADAL" clId="{7698C475-E60B-9B48-875F-F410122886FC}" dt="2021-10-03T03:11:49.104" v="656"/>
          <ac:inkMkLst>
            <pc:docMk/>
            <pc:sldMk cId="1304319824" sldId="432"/>
            <ac:inkMk id="10" creationId="{94FA8136-1749-AA42-A94A-AA9C21315387}"/>
          </ac:inkMkLst>
        </pc:inkChg>
        <pc:inkChg chg="add">
          <ac:chgData name="Yang Li" userId="f96699ed-26fb-4c5f-8b02-830962634309" providerId="ADAL" clId="{7698C475-E60B-9B48-875F-F410122886FC}" dt="2021-10-03T03:11:50.291" v="657"/>
          <ac:inkMkLst>
            <pc:docMk/>
            <pc:sldMk cId="1304319824" sldId="432"/>
            <ac:inkMk id="11" creationId="{E9973502-7DC2-2B4D-9CAB-0FB2A8A2C0FE}"/>
          </ac:inkMkLst>
        </pc:inkChg>
        <pc:inkChg chg="add">
          <ac:chgData name="Yang Li" userId="f96699ed-26fb-4c5f-8b02-830962634309" providerId="ADAL" clId="{7698C475-E60B-9B48-875F-F410122886FC}" dt="2021-10-03T03:11:50.396" v="658"/>
          <ac:inkMkLst>
            <pc:docMk/>
            <pc:sldMk cId="1304319824" sldId="432"/>
            <ac:inkMk id="12" creationId="{34FF96AE-8275-4848-8CDF-AB60463B0840}"/>
          </ac:inkMkLst>
        </pc:inkChg>
        <pc:inkChg chg="add topLvl">
          <ac:chgData name="Yang Li" userId="f96699ed-26fb-4c5f-8b02-830962634309" providerId="ADAL" clId="{7698C475-E60B-9B48-875F-F410122886FC}" dt="2021-10-03T03:13:08.856" v="689"/>
          <ac:inkMkLst>
            <pc:docMk/>
            <pc:sldMk cId="1304319824" sldId="432"/>
            <ac:inkMk id="14" creationId="{93C90B5B-12B9-BA47-9B5B-777A40A3C004}"/>
          </ac:inkMkLst>
        </pc:inkChg>
        <pc:inkChg chg="add topLvl">
          <ac:chgData name="Yang Li" userId="f96699ed-26fb-4c5f-8b02-830962634309" providerId="ADAL" clId="{7698C475-E60B-9B48-875F-F410122886FC}" dt="2021-10-03T03:13:08.856" v="689"/>
          <ac:inkMkLst>
            <pc:docMk/>
            <pc:sldMk cId="1304319824" sldId="432"/>
            <ac:inkMk id="15" creationId="{96D3DFA5-31EE-D340-9362-DABA124C1EA0}"/>
          </ac:inkMkLst>
        </pc:inkChg>
        <pc:inkChg chg="add topLvl">
          <ac:chgData name="Yang Li" userId="f96699ed-26fb-4c5f-8b02-830962634309" providerId="ADAL" clId="{7698C475-E60B-9B48-875F-F410122886FC}" dt="2021-10-03T03:13:08.856" v="689"/>
          <ac:inkMkLst>
            <pc:docMk/>
            <pc:sldMk cId="1304319824" sldId="432"/>
            <ac:inkMk id="16" creationId="{9A5B551E-1C0D-0540-8651-7C00A46A332E}"/>
          </ac:inkMkLst>
        </pc:inkChg>
        <pc:inkChg chg="add topLvl">
          <ac:chgData name="Yang Li" userId="f96699ed-26fb-4c5f-8b02-830962634309" providerId="ADAL" clId="{7698C475-E60B-9B48-875F-F410122886FC}" dt="2021-10-03T03:13:08.856" v="689"/>
          <ac:inkMkLst>
            <pc:docMk/>
            <pc:sldMk cId="1304319824" sldId="432"/>
            <ac:inkMk id="17" creationId="{D868D1D8-0727-1340-AD44-E33B0E27EF04}"/>
          </ac:inkMkLst>
        </pc:inkChg>
        <pc:inkChg chg="add topLvl">
          <ac:chgData name="Yang Li" userId="f96699ed-26fb-4c5f-8b02-830962634309" providerId="ADAL" clId="{7698C475-E60B-9B48-875F-F410122886FC}" dt="2021-10-03T03:13:08.856" v="689"/>
          <ac:inkMkLst>
            <pc:docMk/>
            <pc:sldMk cId="1304319824" sldId="432"/>
            <ac:inkMk id="18" creationId="{2B59C12E-836E-C04A-BCA9-B0477DABF4F1}"/>
          </ac:inkMkLst>
        </pc:inkChg>
        <pc:inkChg chg="add topLvl">
          <ac:chgData name="Yang Li" userId="f96699ed-26fb-4c5f-8b02-830962634309" providerId="ADAL" clId="{7698C475-E60B-9B48-875F-F410122886FC}" dt="2021-10-03T03:13:08.856" v="689"/>
          <ac:inkMkLst>
            <pc:docMk/>
            <pc:sldMk cId="1304319824" sldId="432"/>
            <ac:inkMk id="20" creationId="{FD7E4A9A-60B9-4E4B-9BF4-5E492551EA36}"/>
          </ac:inkMkLst>
        </pc:inkChg>
        <pc:inkChg chg="add topLvl">
          <ac:chgData name="Yang Li" userId="f96699ed-26fb-4c5f-8b02-830962634309" providerId="ADAL" clId="{7698C475-E60B-9B48-875F-F410122886FC}" dt="2021-10-03T03:13:08.856" v="689"/>
          <ac:inkMkLst>
            <pc:docMk/>
            <pc:sldMk cId="1304319824" sldId="432"/>
            <ac:inkMk id="21" creationId="{566C15FF-8546-5546-B970-3A983D3C5673}"/>
          </ac:inkMkLst>
        </pc:inkChg>
        <pc:inkChg chg="add topLvl">
          <ac:chgData name="Yang Li" userId="f96699ed-26fb-4c5f-8b02-830962634309" providerId="ADAL" clId="{7698C475-E60B-9B48-875F-F410122886FC}" dt="2021-10-03T03:13:08.856" v="689"/>
          <ac:inkMkLst>
            <pc:docMk/>
            <pc:sldMk cId="1304319824" sldId="432"/>
            <ac:inkMk id="22" creationId="{0EA39174-495A-904C-9BF8-065ECD56C63B}"/>
          </ac:inkMkLst>
        </pc:inkChg>
        <pc:inkChg chg="add topLvl">
          <ac:chgData name="Yang Li" userId="f96699ed-26fb-4c5f-8b02-830962634309" providerId="ADAL" clId="{7698C475-E60B-9B48-875F-F410122886FC}" dt="2021-10-03T03:13:08.856" v="689"/>
          <ac:inkMkLst>
            <pc:docMk/>
            <pc:sldMk cId="1304319824" sldId="432"/>
            <ac:inkMk id="23" creationId="{4657F2E3-9914-D144-819D-200865AEA101}"/>
          </ac:inkMkLst>
        </pc:inkChg>
        <pc:inkChg chg="add topLvl">
          <ac:chgData name="Yang Li" userId="f96699ed-26fb-4c5f-8b02-830962634309" providerId="ADAL" clId="{7698C475-E60B-9B48-875F-F410122886FC}" dt="2021-10-03T03:13:08.856" v="689"/>
          <ac:inkMkLst>
            <pc:docMk/>
            <pc:sldMk cId="1304319824" sldId="432"/>
            <ac:inkMk id="24" creationId="{30D0B220-E7E7-7943-AEB9-08CDCB992260}"/>
          </ac:inkMkLst>
        </pc:inkChg>
        <pc:inkChg chg="add topLvl">
          <ac:chgData name="Yang Li" userId="f96699ed-26fb-4c5f-8b02-830962634309" providerId="ADAL" clId="{7698C475-E60B-9B48-875F-F410122886FC}" dt="2021-10-03T03:13:08.856" v="689"/>
          <ac:inkMkLst>
            <pc:docMk/>
            <pc:sldMk cId="1304319824" sldId="432"/>
            <ac:inkMk id="25" creationId="{0B1CBA2B-0058-5747-91D9-1D077F28A01F}"/>
          </ac:inkMkLst>
        </pc:inkChg>
        <pc:inkChg chg="add topLvl">
          <ac:chgData name="Yang Li" userId="f96699ed-26fb-4c5f-8b02-830962634309" providerId="ADAL" clId="{7698C475-E60B-9B48-875F-F410122886FC}" dt="2021-10-03T03:13:08.856" v="689"/>
          <ac:inkMkLst>
            <pc:docMk/>
            <pc:sldMk cId="1304319824" sldId="432"/>
            <ac:inkMk id="26" creationId="{B75D7008-BB9F-BE4F-ACD6-C08FB4C2D042}"/>
          </ac:inkMkLst>
        </pc:inkChg>
        <pc:inkChg chg="add topLvl">
          <ac:chgData name="Yang Li" userId="f96699ed-26fb-4c5f-8b02-830962634309" providerId="ADAL" clId="{7698C475-E60B-9B48-875F-F410122886FC}" dt="2021-10-03T03:13:08.856" v="689"/>
          <ac:inkMkLst>
            <pc:docMk/>
            <pc:sldMk cId="1304319824" sldId="432"/>
            <ac:inkMk id="27" creationId="{20282B44-DE76-FE40-B92A-8D6B97A453D1}"/>
          </ac:inkMkLst>
        </pc:inkChg>
        <pc:inkChg chg="add topLvl">
          <ac:chgData name="Yang Li" userId="f96699ed-26fb-4c5f-8b02-830962634309" providerId="ADAL" clId="{7698C475-E60B-9B48-875F-F410122886FC}" dt="2021-10-03T03:13:08.856" v="689"/>
          <ac:inkMkLst>
            <pc:docMk/>
            <pc:sldMk cId="1304319824" sldId="432"/>
            <ac:inkMk id="28" creationId="{3B7E2AD6-C073-9C42-99CF-BF2BF05FB395}"/>
          </ac:inkMkLst>
        </pc:inkChg>
        <pc:inkChg chg="add topLvl">
          <ac:chgData name="Yang Li" userId="f96699ed-26fb-4c5f-8b02-830962634309" providerId="ADAL" clId="{7698C475-E60B-9B48-875F-F410122886FC}" dt="2021-10-03T03:13:08.856" v="689"/>
          <ac:inkMkLst>
            <pc:docMk/>
            <pc:sldMk cId="1304319824" sldId="432"/>
            <ac:inkMk id="31" creationId="{2069FBC0-DE0E-6E47-BEB8-D721362F7AF3}"/>
          </ac:inkMkLst>
        </pc:inkChg>
        <pc:inkChg chg="add topLvl">
          <ac:chgData name="Yang Li" userId="f96699ed-26fb-4c5f-8b02-830962634309" providerId="ADAL" clId="{7698C475-E60B-9B48-875F-F410122886FC}" dt="2021-10-03T03:13:08.856" v="689"/>
          <ac:inkMkLst>
            <pc:docMk/>
            <pc:sldMk cId="1304319824" sldId="432"/>
            <ac:inkMk id="32" creationId="{94BED843-1847-674F-AF95-5C2041B3DDB7}"/>
          </ac:inkMkLst>
        </pc:inkChg>
        <pc:inkChg chg="add topLvl">
          <ac:chgData name="Yang Li" userId="f96699ed-26fb-4c5f-8b02-830962634309" providerId="ADAL" clId="{7698C475-E60B-9B48-875F-F410122886FC}" dt="2021-10-03T03:13:08.856" v="689"/>
          <ac:inkMkLst>
            <pc:docMk/>
            <pc:sldMk cId="1304319824" sldId="432"/>
            <ac:inkMk id="33" creationId="{C603EDCD-F88E-D148-81F3-C937E1BC7290}"/>
          </ac:inkMkLst>
        </pc:inkChg>
        <pc:inkChg chg="add topLvl">
          <ac:chgData name="Yang Li" userId="f96699ed-26fb-4c5f-8b02-830962634309" providerId="ADAL" clId="{7698C475-E60B-9B48-875F-F410122886FC}" dt="2021-10-03T03:13:08.856" v="689"/>
          <ac:inkMkLst>
            <pc:docMk/>
            <pc:sldMk cId="1304319824" sldId="432"/>
            <ac:inkMk id="35" creationId="{6D5215DA-8313-F548-989C-E04DE6670B76}"/>
          </ac:inkMkLst>
        </pc:inkChg>
        <pc:inkChg chg="add">
          <ac:chgData name="Yang Li" userId="f96699ed-26fb-4c5f-8b02-830962634309" providerId="ADAL" clId="{7698C475-E60B-9B48-875F-F410122886FC}" dt="2021-10-03T03:13:05.779" v="682"/>
          <ac:inkMkLst>
            <pc:docMk/>
            <pc:sldMk cId="1304319824" sldId="432"/>
            <ac:inkMk id="37" creationId="{2EB7A2C7-AEF6-414E-AE4F-6800C3D1E139}"/>
          </ac:inkMkLst>
        </pc:inkChg>
        <pc:inkChg chg="add">
          <ac:chgData name="Yang Li" userId="f96699ed-26fb-4c5f-8b02-830962634309" providerId="ADAL" clId="{7698C475-E60B-9B48-875F-F410122886FC}" dt="2021-10-03T03:13:06.165" v="683"/>
          <ac:inkMkLst>
            <pc:docMk/>
            <pc:sldMk cId="1304319824" sldId="432"/>
            <ac:inkMk id="38" creationId="{A73FBB59-23D5-B345-AF19-B69BAB90A81C}"/>
          </ac:inkMkLst>
        </pc:inkChg>
        <pc:inkChg chg="add">
          <ac:chgData name="Yang Li" userId="f96699ed-26fb-4c5f-8b02-830962634309" providerId="ADAL" clId="{7698C475-E60B-9B48-875F-F410122886FC}" dt="2021-10-03T03:13:06.504" v="684"/>
          <ac:inkMkLst>
            <pc:docMk/>
            <pc:sldMk cId="1304319824" sldId="432"/>
            <ac:inkMk id="39" creationId="{D326D017-5952-BE49-8F60-D8A8BD6DAE70}"/>
          </ac:inkMkLst>
        </pc:inkChg>
        <pc:inkChg chg="add">
          <ac:chgData name="Yang Li" userId="f96699ed-26fb-4c5f-8b02-830962634309" providerId="ADAL" clId="{7698C475-E60B-9B48-875F-F410122886FC}" dt="2021-10-03T03:13:06.870" v="685"/>
          <ac:inkMkLst>
            <pc:docMk/>
            <pc:sldMk cId="1304319824" sldId="432"/>
            <ac:inkMk id="40" creationId="{ABC0325A-9CED-2047-8510-8BF1E9FB4ADD}"/>
          </ac:inkMkLst>
        </pc:inkChg>
        <pc:inkChg chg="add">
          <ac:chgData name="Yang Li" userId="f96699ed-26fb-4c5f-8b02-830962634309" providerId="ADAL" clId="{7698C475-E60B-9B48-875F-F410122886FC}" dt="2021-10-03T03:13:07.382" v="686"/>
          <ac:inkMkLst>
            <pc:docMk/>
            <pc:sldMk cId="1304319824" sldId="432"/>
            <ac:inkMk id="41" creationId="{1BC155CF-BC4C-5545-A1D6-0E2388569C36}"/>
          </ac:inkMkLst>
        </pc:inkChg>
        <pc:inkChg chg="add">
          <ac:chgData name="Yang Li" userId="f96699ed-26fb-4c5f-8b02-830962634309" providerId="ADAL" clId="{7698C475-E60B-9B48-875F-F410122886FC}" dt="2021-10-03T03:13:07.767" v="687"/>
          <ac:inkMkLst>
            <pc:docMk/>
            <pc:sldMk cId="1304319824" sldId="432"/>
            <ac:inkMk id="42" creationId="{803E7164-426D-E04F-8A52-A3DFDE2796E3}"/>
          </ac:inkMkLst>
        </pc:inkChg>
        <pc:inkChg chg="add">
          <ac:chgData name="Yang Li" userId="f96699ed-26fb-4c5f-8b02-830962634309" providerId="ADAL" clId="{7698C475-E60B-9B48-875F-F410122886FC}" dt="2021-10-03T03:13:07.941" v="688"/>
          <ac:inkMkLst>
            <pc:docMk/>
            <pc:sldMk cId="1304319824" sldId="432"/>
            <ac:inkMk id="43" creationId="{3055744D-C298-5A4A-A3AE-8F084304AA8F}"/>
          </ac:inkMkLst>
        </pc:inkChg>
      </pc:sldChg>
      <pc:sldChg chg="addSp">
        <pc:chgData name="Yang Li" userId="f96699ed-26fb-4c5f-8b02-830962634309" providerId="ADAL" clId="{7698C475-E60B-9B48-875F-F410122886FC}" dt="2021-10-03T03:15:26.347" v="698"/>
        <pc:sldMkLst>
          <pc:docMk/>
          <pc:sldMk cId="3828016163" sldId="433"/>
        </pc:sldMkLst>
        <pc:grpChg chg="add">
          <ac:chgData name="Yang Li" userId="f96699ed-26fb-4c5f-8b02-830962634309" providerId="ADAL" clId="{7698C475-E60B-9B48-875F-F410122886FC}" dt="2021-10-03T03:15:26.347" v="698"/>
          <ac:grpSpMkLst>
            <pc:docMk/>
            <pc:sldMk cId="3828016163" sldId="433"/>
            <ac:grpSpMk id="10" creationId="{B5C2592B-011A-6443-9478-368B31114036}"/>
          </ac:grpSpMkLst>
        </pc:grpChg>
        <pc:inkChg chg="add">
          <ac:chgData name="Yang Li" userId="f96699ed-26fb-4c5f-8b02-830962634309" providerId="ADAL" clId="{7698C475-E60B-9B48-875F-F410122886FC}" dt="2021-10-03T03:15:19.047" v="690"/>
          <ac:inkMkLst>
            <pc:docMk/>
            <pc:sldMk cId="3828016163" sldId="433"/>
            <ac:inkMk id="2" creationId="{4E90835E-C281-CA4B-99A1-48251EF7C163}"/>
          </ac:inkMkLst>
        </pc:inkChg>
        <pc:inkChg chg="add">
          <ac:chgData name="Yang Li" userId="f96699ed-26fb-4c5f-8b02-830962634309" providerId="ADAL" clId="{7698C475-E60B-9B48-875F-F410122886FC}" dt="2021-10-03T03:15:19.271" v="691"/>
          <ac:inkMkLst>
            <pc:docMk/>
            <pc:sldMk cId="3828016163" sldId="433"/>
            <ac:inkMk id="3" creationId="{E2CC81FE-2091-134D-A4AC-7E110EDEDD5D}"/>
          </ac:inkMkLst>
        </pc:inkChg>
        <pc:inkChg chg="add">
          <ac:chgData name="Yang Li" userId="f96699ed-26fb-4c5f-8b02-830962634309" providerId="ADAL" clId="{7698C475-E60B-9B48-875F-F410122886FC}" dt="2021-10-03T03:15:20.743" v="692"/>
          <ac:inkMkLst>
            <pc:docMk/>
            <pc:sldMk cId="3828016163" sldId="433"/>
            <ac:inkMk id="4" creationId="{9D0605A2-5B48-8D41-B28B-ED1F6461ACA0}"/>
          </ac:inkMkLst>
        </pc:inkChg>
        <pc:inkChg chg="add">
          <ac:chgData name="Yang Li" userId="f96699ed-26fb-4c5f-8b02-830962634309" providerId="ADAL" clId="{7698C475-E60B-9B48-875F-F410122886FC}" dt="2021-10-03T03:15:21.637" v="693"/>
          <ac:inkMkLst>
            <pc:docMk/>
            <pc:sldMk cId="3828016163" sldId="433"/>
            <ac:inkMk id="5" creationId="{5157462A-3885-134F-BE7E-90DB0C122D0C}"/>
          </ac:inkMkLst>
        </pc:inkChg>
        <pc:inkChg chg="add">
          <ac:chgData name="Yang Li" userId="f96699ed-26fb-4c5f-8b02-830962634309" providerId="ADAL" clId="{7698C475-E60B-9B48-875F-F410122886FC}" dt="2021-10-03T03:15:22.653" v="694"/>
          <ac:inkMkLst>
            <pc:docMk/>
            <pc:sldMk cId="3828016163" sldId="433"/>
            <ac:inkMk id="6" creationId="{0B4132FA-D708-0649-A1C0-53EF57FAEDFD}"/>
          </ac:inkMkLst>
        </pc:inkChg>
        <pc:inkChg chg="add">
          <ac:chgData name="Yang Li" userId="f96699ed-26fb-4c5f-8b02-830962634309" providerId="ADAL" clId="{7698C475-E60B-9B48-875F-F410122886FC}" dt="2021-10-03T03:15:23.679" v="695"/>
          <ac:inkMkLst>
            <pc:docMk/>
            <pc:sldMk cId="3828016163" sldId="433"/>
            <ac:inkMk id="7" creationId="{6F2A62CE-B69A-EB45-B163-701C3E2805F6}"/>
          </ac:inkMkLst>
        </pc:inkChg>
        <pc:inkChg chg="add">
          <ac:chgData name="Yang Li" userId="f96699ed-26fb-4c5f-8b02-830962634309" providerId="ADAL" clId="{7698C475-E60B-9B48-875F-F410122886FC}" dt="2021-10-03T03:15:25.400" v="696"/>
          <ac:inkMkLst>
            <pc:docMk/>
            <pc:sldMk cId="3828016163" sldId="433"/>
            <ac:inkMk id="8" creationId="{A9AAFDBC-5FBB-5B4A-BD6A-AC896D060437}"/>
          </ac:inkMkLst>
        </pc:inkChg>
        <pc:inkChg chg="add">
          <ac:chgData name="Yang Li" userId="f96699ed-26fb-4c5f-8b02-830962634309" providerId="ADAL" clId="{7698C475-E60B-9B48-875F-F410122886FC}" dt="2021-10-03T03:15:25.473" v="697"/>
          <ac:inkMkLst>
            <pc:docMk/>
            <pc:sldMk cId="3828016163" sldId="433"/>
            <ac:inkMk id="9" creationId="{0199EFCF-1A4D-A04E-9189-1550018BAA08}"/>
          </ac:inkMkLst>
        </pc:inkChg>
      </pc:sldChg>
      <pc:sldChg chg="addSp">
        <pc:chgData name="Yang Li" userId="f96699ed-26fb-4c5f-8b02-830962634309" providerId="ADAL" clId="{7698C475-E60B-9B48-875F-F410122886FC}" dt="2021-10-02T18:21:52.258" v="310"/>
        <pc:sldMkLst>
          <pc:docMk/>
          <pc:sldMk cId="1605370241" sldId="451"/>
        </pc:sldMkLst>
        <pc:grpChg chg="add">
          <ac:chgData name="Yang Li" userId="f96699ed-26fb-4c5f-8b02-830962634309" providerId="ADAL" clId="{7698C475-E60B-9B48-875F-F410122886FC}" dt="2021-10-02T18:21:52.258" v="310"/>
          <ac:grpSpMkLst>
            <pc:docMk/>
            <pc:sldMk cId="1605370241" sldId="451"/>
            <ac:grpSpMk id="19" creationId="{5ABACD5E-7492-2B41-B620-F0966D8AE5F2}"/>
          </ac:grpSpMkLst>
        </pc:grpChg>
        <pc:grpChg chg="add">
          <ac:chgData name="Yang Li" userId="f96699ed-26fb-4c5f-8b02-830962634309" providerId="ADAL" clId="{7698C475-E60B-9B48-875F-F410122886FC}" dt="2021-10-02T18:21:52.258" v="310"/>
          <ac:grpSpMkLst>
            <pc:docMk/>
            <pc:sldMk cId="1605370241" sldId="451"/>
            <ac:grpSpMk id="20" creationId="{50BE9A3B-2BA5-8141-A3D1-FE7962C8209B}"/>
          </ac:grpSpMkLst>
        </pc:grpChg>
        <pc:inkChg chg="add">
          <ac:chgData name="Yang Li" userId="f96699ed-26fb-4c5f-8b02-830962634309" providerId="ADAL" clId="{7698C475-E60B-9B48-875F-F410122886FC}" dt="2021-10-02T18:21:45.475" v="294"/>
          <ac:inkMkLst>
            <pc:docMk/>
            <pc:sldMk cId="1605370241" sldId="451"/>
            <ac:inkMk id="3" creationId="{B8C89FAE-E4F9-7A4D-9C61-0A64F60454D0}"/>
          </ac:inkMkLst>
        </pc:inkChg>
        <pc:inkChg chg="add">
          <ac:chgData name="Yang Li" userId="f96699ed-26fb-4c5f-8b02-830962634309" providerId="ADAL" clId="{7698C475-E60B-9B48-875F-F410122886FC}" dt="2021-10-02T18:21:46.151" v="295"/>
          <ac:inkMkLst>
            <pc:docMk/>
            <pc:sldMk cId="1605370241" sldId="451"/>
            <ac:inkMk id="4" creationId="{7236F24B-C90F-274C-86E0-1DEBB6316A02}"/>
          </ac:inkMkLst>
        </pc:inkChg>
        <pc:inkChg chg="add">
          <ac:chgData name="Yang Li" userId="f96699ed-26fb-4c5f-8b02-830962634309" providerId="ADAL" clId="{7698C475-E60B-9B48-875F-F410122886FC}" dt="2021-10-02T18:21:46.372" v="296"/>
          <ac:inkMkLst>
            <pc:docMk/>
            <pc:sldMk cId="1605370241" sldId="451"/>
            <ac:inkMk id="5" creationId="{031EB4CC-B16C-EA40-9D5F-34C2655C13CA}"/>
          </ac:inkMkLst>
        </pc:inkChg>
        <pc:inkChg chg="add">
          <ac:chgData name="Yang Li" userId="f96699ed-26fb-4c5f-8b02-830962634309" providerId="ADAL" clId="{7698C475-E60B-9B48-875F-F410122886FC}" dt="2021-10-02T18:21:47.351" v="297"/>
          <ac:inkMkLst>
            <pc:docMk/>
            <pc:sldMk cId="1605370241" sldId="451"/>
            <ac:inkMk id="6" creationId="{A1ADD15F-6875-0C4C-A34A-F2139CEAABC8}"/>
          </ac:inkMkLst>
        </pc:inkChg>
        <pc:inkChg chg="add">
          <ac:chgData name="Yang Li" userId="f96699ed-26fb-4c5f-8b02-830962634309" providerId="ADAL" clId="{7698C475-E60B-9B48-875F-F410122886FC}" dt="2021-10-02T18:21:48.085" v="298"/>
          <ac:inkMkLst>
            <pc:docMk/>
            <pc:sldMk cId="1605370241" sldId="451"/>
            <ac:inkMk id="7" creationId="{8C5EC1A3-7402-6549-95DA-78B5812B4033}"/>
          </ac:inkMkLst>
        </pc:inkChg>
        <pc:inkChg chg="add">
          <ac:chgData name="Yang Li" userId="f96699ed-26fb-4c5f-8b02-830962634309" providerId="ADAL" clId="{7698C475-E60B-9B48-875F-F410122886FC}" dt="2021-10-02T18:21:48.247" v="299"/>
          <ac:inkMkLst>
            <pc:docMk/>
            <pc:sldMk cId="1605370241" sldId="451"/>
            <ac:inkMk id="8" creationId="{81F31B53-A358-4246-A0AD-DF7904E2709E}"/>
          </ac:inkMkLst>
        </pc:inkChg>
        <pc:inkChg chg="add">
          <ac:chgData name="Yang Li" userId="f96699ed-26fb-4c5f-8b02-830962634309" providerId="ADAL" clId="{7698C475-E60B-9B48-875F-F410122886FC}" dt="2021-10-02T18:21:48.388" v="300"/>
          <ac:inkMkLst>
            <pc:docMk/>
            <pc:sldMk cId="1605370241" sldId="451"/>
            <ac:inkMk id="9" creationId="{0C31AEB2-74C3-4244-BEA3-56DDBD891AA0}"/>
          </ac:inkMkLst>
        </pc:inkChg>
        <pc:inkChg chg="add">
          <ac:chgData name="Yang Li" userId="f96699ed-26fb-4c5f-8b02-830962634309" providerId="ADAL" clId="{7698C475-E60B-9B48-875F-F410122886FC}" dt="2021-10-02T18:21:48.724" v="301"/>
          <ac:inkMkLst>
            <pc:docMk/>
            <pc:sldMk cId="1605370241" sldId="451"/>
            <ac:inkMk id="10" creationId="{3D1A62FC-2675-F242-ABA0-C6A112D45230}"/>
          </ac:inkMkLst>
        </pc:inkChg>
        <pc:inkChg chg="add">
          <ac:chgData name="Yang Li" userId="f96699ed-26fb-4c5f-8b02-830962634309" providerId="ADAL" clId="{7698C475-E60B-9B48-875F-F410122886FC}" dt="2021-10-02T18:21:49.469" v="302"/>
          <ac:inkMkLst>
            <pc:docMk/>
            <pc:sldMk cId="1605370241" sldId="451"/>
            <ac:inkMk id="11" creationId="{59330635-5E23-7F40-841A-D64D35BC013E}"/>
          </ac:inkMkLst>
        </pc:inkChg>
        <pc:inkChg chg="add">
          <ac:chgData name="Yang Li" userId="f96699ed-26fb-4c5f-8b02-830962634309" providerId="ADAL" clId="{7698C475-E60B-9B48-875F-F410122886FC}" dt="2021-10-02T18:21:49.769" v="303"/>
          <ac:inkMkLst>
            <pc:docMk/>
            <pc:sldMk cId="1605370241" sldId="451"/>
            <ac:inkMk id="12" creationId="{A063DE66-0F1F-C246-86F8-18B9C5D0C38E}"/>
          </ac:inkMkLst>
        </pc:inkChg>
        <pc:inkChg chg="add">
          <ac:chgData name="Yang Li" userId="f96699ed-26fb-4c5f-8b02-830962634309" providerId="ADAL" clId="{7698C475-E60B-9B48-875F-F410122886FC}" dt="2021-10-02T18:21:49.909" v="304"/>
          <ac:inkMkLst>
            <pc:docMk/>
            <pc:sldMk cId="1605370241" sldId="451"/>
            <ac:inkMk id="13" creationId="{4FC431C1-AEE0-AA42-B690-B1368EEC8E86}"/>
          </ac:inkMkLst>
        </pc:inkChg>
        <pc:inkChg chg="add">
          <ac:chgData name="Yang Li" userId="f96699ed-26fb-4c5f-8b02-830962634309" providerId="ADAL" clId="{7698C475-E60B-9B48-875F-F410122886FC}" dt="2021-10-02T18:21:50.067" v="305"/>
          <ac:inkMkLst>
            <pc:docMk/>
            <pc:sldMk cId="1605370241" sldId="451"/>
            <ac:inkMk id="14" creationId="{67F4362A-E70A-F94A-8C55-39789BE90EE4}"/>
          </ac:inkMkLst>
        </pc:inkChg>
        <pc:inkChg chg="add">
          <ac:chgData name="Yang Li" userId="f96699ed-26fb-4c5f-8b02-830962634309" providerId="ADAL" clId="{7698C475-E60B-9B48-875F-F410122886FC}" dt="2021-10-02T18:21:50.466" v="306"/>
          <ac:inkMkLst>
            <pc:docMk/>
            <pc:sldMk cId="1605370241" sldId="451"/>
            <ac:inkMk id="15" creationId="{661EDCCE-D64B-B145-BF93-7D2C780E1ECA}"/>
          </ac:inkMkLst>
        </pc:inkChg>
        <pc:inkChg chg="add">
          <ac:chgData name="Yang Li" userId="f96699ed-26fb-4c5f-8b02-830962634309" providerId="ADAL" clId="{7698C475-E60B-9B48-875F-F410122886FC}" dt="2021-10-02T18:21:50.708" v="307"/>
          <ac:inkMkLst>
            <pc:docMk/>
            <pc:sldMk cId="1605370241" sldId="451"/>
            <ac:inkMk id="16" creationId="{D046B849-9AA1-D640-8FD0-2F58FB946F1E}"/>
          </ac:inkMkLst>
        </pc:inkChg>
        <pc:inkChg chg="add">
          <ac:chgData name="Yang Li" userId="f96699ed-26fb-4c5f-8b02-830962634309" providerId="ADAL" clId="{7698C475-E60B-9B48-875F-F410122886FC}" dt="2021-10-02T18:21:50.896" v="308"/>
          <ac:inkMkLst>
            <pc:docMk/>
            <pc:sldMk cId="1605370241" sldId="451"/>
            <ac:inkMk id="17" creationId="{92131A91-D65D-BC4F-B061-E1E198949597}"/>
          </ac:inkMkLst>
        </pc:inkChg>
        <pc:inkChg chg="add">
          <ac:chgData name="Yang Li" userId="f96699ed-26fb-4c5f-8b02-830962634309" providerId="ADAL" clId="{7698C475-E60B-9B48-875F-F410122886FC}" dt="2021-10-02T18:21:51.559" v="309"/>
          <ac:inkMkLst>
            <pc:docMk/>
            <pc:sldMk cId="1605370241" sldId="451"/>
            <ac:inkMk id="18" creationId="{4EE362E0-EEC4-E249-9B4F-4D2A95BB8BBD}"/>
          </ac:inkMkLst>
        </pc:inkChg>
      </pc:sldChg>
      <pc:sldChg chg="addSp delSp">
        <pc:chgData name="Yang Li" userId="f96699ed-26fb-4c5f-8b02-830962634309" providerId="ADAL" clId="{7698C475-E60B-9B48-875F-F410122886FC}" dt="2021-10-02T15:55:33.387" v="293"/>
        <pc:sldMkLst>
          <pc:docMk/>
          <pc:sldMk cId="94083980" sldId="453"/>
        </pc:sldMkLst>
        <pc:grpChg chg="add del">
          <ac:chgData name="Yang Li" userId="f96699ed-26fb-4c5f-8b02-830962634309" providerId="ADAL" clId="{7698C475-E60B-9B48-875F-F410122886FC}" dt="2021-10-02T15:45:14.858" v="187"/>
          <ac:grpSpMkLst>
            <pc:docMk/>
            <pc:sldMk cId="94083980" sldId="453"/>
            <ac:grpSpMk id="5" creationId="{68EF2575-F9F3-A24E-8592-DBC2C7001955}"/>
          </ac:grpSpMkLst>
        </pc:grpChg>
        <pc:grpChg chg="add del">
          <ac:chgData name="Yang Li" userId="f96699ed-26fb-4c5f-8b02-830962634309" providerId="ADAL" clId="{7698C475-E60B-9B48-875F-F410122886FC}" dt="2021-10-02T15:45:20.601" v="194"/>
          <ac:grpSpMkLst>
            <pc:docMk/>
            <pc:sldMk cId="94083980" sldId="453"/>
            <ac:grpSpMk id="7" creationId="{C7B096A9-A469-DF46-8D7C-292D38CC86C4}"/>
          </ac:grpSpMkLst>
        </pc:grpChg>
        <pc:grpChg chg="add">
          <ac:chgData name="Yang Li" userId="f96699ed-26fb-4c5f-8b02-830962634309" providerId="ADAL" clId="{7698C475-E60B-9B48-875F-F410122886FC}" dt="2021-10-02T15:45:20.601" v="194"/>
          <ac:grpSpMkLst>
            <pc:docMk/>
            <pc:sldMk cId="94083980" sldId="453"/>
            <ac:grpSpMk id="14" creationId="{69E8A4A9-D808-D145-8C14-26BB8F794FE1}"/>
          </ac:grpSpMkLst>
        </pc:grpChg>
        <pc:grpChg chg="add">
          <ac:chgData name="Yang Li" userId="f96699ed-26fb-4c5f-8b02-830962634309" providerId="ADAL" clId="{7698C475-E60B-9B48-875F-F410122886FC}" dt="2021-10-02T15:45:20.601" v="194"/>
          <ac:grpSpMkLst>
            <pc:docMk/>
            <pc:sldMk cId="94083980" sldId="453"/>
            <ac:grpSpMk id="15" creationId="{EFD3539D-7F6D-3C48-B0AE-6CDA28B92576}"/>
          </ac:grpSpMkLst>
        </pc:grpChg>
        <pc:grpChg chg="add">
          <ac:chgData name="Yang Li" userId="f96699ed-26fb-4c5f-8b02-830962634309" providerId="ADAL" clId="{7698C475-E60B-9B48-875F-F410122886FC}" dt="2021-10-02T15:47:37.973" v="218"/>
          <ac:grpSpMkLst>
            <pc:docMk/>
            <pc:sldMk cId="94083980" sldId="453"/>
            <ac:grpSpMk id="39" creationId="{D1EFDE91-6E20-7D47-A801-26351661A869}"/>
          </ac:grpSpMkLst>
        </pc:grpChg>
        <pc:grpChg chg="add del">
          <ac:chgData name="Yang Li" userId="f96699ed-26fb-4c5f-8b02-830962634309" providerId="ADAL" clId="{7698C475-E60B-9B48-875F-F410122886FC}" dt="2021-10-02T15:53:41.857" v="251"/>
          <ac:grpSpMkLst>
            <pc:docMk/>
            <pc:sldMk cId="94083980" sldId="453"/>
            <ac:grpSpMk id="46" creationId="{88A33C5E-4309-4D41-B1AE-E522385BB100}"/>
          </ac:grpSpMkLst>
        </pc:grpChg>
        <pc:grpChg chg="add del">
          <ac:chgData name="Yang Li" userId="f96699ed-26fb-4c5f-8b02-830962634309" providerId="ADAL" clId="{7698C475-E60B-9B48-875F-F410122886FC}" dt="2021-10-02T15:53:41.857" v="251"/>
          <ac:grpSpMkLst>
            <pc:docMk/>
            <pc:sldMk cId="94083980" sldId="453"/>
            <ac:grpSpMk id="35841" creationId="{B8DC5155-C83E-B14B-8CE7-C3FFA58014C5}"/>
          </ac:grpSpMkLst>
        </pc:grpChg>
        <pc:grpChg chg="add del">
          <ac:chgData name="Yang Li" userId="f96699ed-26fb-4c5f-8b02-830962634309" providerId="ADAL" clId="{7698C475-E60B-9B48-875F-F410122886FC}" dt="2021-10-02T15:53:49.645" v="264"/>
          <ac:grpSpMkLst>
            <pc:docMk/>
            <pc:sldMk cId="94083980" sldId="453"/>
            <ac:grpSpMk id="35850" creationId="{934D47AB-0E82-F74E-A801-63E141F2B0E6}"/>
          </ac:grpSpMkLst>
        </pc:grpChg>
        <pc:grpChg chg="add">
          <ac:chgData name="Yang Li" userId="f96699ed-26fb-4c5f-8b02-830962634309" providerId="ADAL" clId="{7698C475-E60B-9B48-875F-F410122886FC}" dt="2021-10-02T15:53:49.645" v="264"/>
          <ac:grpSpMkLst>
            <pc:docMk/>
            <pc:sldMk cId="94083980" sldId="453"/>
            <ac:grpSpMk id="35863" creationId="{A2BEAF33-AE40-964F-91E8-7ACA8D31483A}"/>
          </ac:grpSpMkLst>
        </pc:grpChg>
        <pc:grpChg chg="add del">
          <ac:chgData name="Yang Li" userId="f96699ed-26fb-4c5f-8b02-830962634309" providerId="ADAL" clId="{7698C475-E60B-9B48-875F-F410122886FC}" dt="2021-10-02T15:55:33.387" v="293"/>
          <ac:grpSpMkLst>
            <pc:docMk/>
            <pc:sldMk cId="94083980" sldId="453"/>
            <ac:grpSpMk id="35882" creationId="{AFF30C61-E361-CB4D-906D-3D6EFCD9620F}"/>
          </ac:grpSpMkLst>
        </pc:grpChg>
        <pc:grpChg chg="add">
          <ac:chgData name="Yang Li" userId="f96699ed-26fb-4c5f-8b02-830962634309" providerId="ADAL" clId="{7698C475-E60B-9B48-875F-F410122886FC}" dt="2021-10-02T15:55:33.387" v="293"/>
          <ac:grpSpMkLst>
            <pc:docMk/>
            <pc:sldMk cId="94083980" sldId="453"/>
            <ac:grpSpMk id="35892" creationId="{CCEB8D4B-EDAE-FB47-BA2D-8AB373BFF5B6}"/>
          </ac:grpSpMkLst>
        </pc:grpChg>
        <pc:inkChg chg="add topLvl">
          <ac:chgData name="Yang Li" userId="f96699ed-26fb-4c5f-8b02-830962634309" providerId="ADAL" clId="{7698C475-E60B-9B48-875F-F410122886FC}" dt="2021-10-02T15:45:20.601" v="194"/>
          <ac:inkMkLst>
            <pc:docMk/>
            <pc:sldMk cId="94083980" sldId="453"/>
            <ac:inkMk id="3" creationId="{1EA18A11-F2FC-A049-9AA8-3797203F6661}"/>
          </ac:inkMkLst>
        </pc:inkChg>
        <pc:inkChg chg="add topLvl">
          <ac:chgData name="Yang Li" userId="f96699ed-26fb-4c5f-8b02-830962634309" providerId="ADAL" clId="{7698C475-E60B-9B48-875F-F410122886FC}" dt="2021-10-02T15:45:20.601" v="194"/>
          <ac:inkMkLst>
            <pc:docMk/>
            <pc:sldMk cId="94083980" sldId="453"/>
            <ac:inkMk id="4" creationId="{9E6E88E3-2C11-7345-9B3E-6ED5BECAF3F2}"/>
          </ac:inkMkLst>
        </pc:inkChg>
        <pc:inkChg chg="add topLvl">
          <ac:chgData name="Yang Li" userId="f96699ed-26fb-4c5f-8b02-830962634309" providerId="ADAL" clId="{7698C475-E60B-9B48-875F-F410122886FC}" dt="2021-10-02T15:45:20.601" v="194"/>
          <ac:inkMkLst>
            <pc:docMk/>
            <pc:sldMk cId="94083980" sldId="453"/>
            <ac:inkMk id="6" creationId="{CFB36AEF-53F3-0D40-8BB2-51D48933FEE8}"/>
          </ac:inkMkLst>
        </pc:inkChg>
        <pc:inkChg chg="add">
          <ac:chgData name="Yang Li" userId="f96699ed-26fb-4c5f-8b02-830962634309" providerId="ADAL" clId="{7698C475-E60B-9B48-875F-F410122886FC}" dt="2021-10-02T15:45:16.786" v="188"/>
          <ac:inkMkLst>
            <pc:docMk/>
            <pc:sldMk cId="94083980" sldId="453"/>
            <ac:inkMk id="8" creationId="{A1E53B20-B6CB-5F47-B770-A377072C4E05}"/>
          </ac:inkMkLst>
        </pc:inkChg>
        <pc:inkChg chg="add">
          <ac:chgData name="Yang Li" userId="f96699ed-26fb-4c5f-8b02-830962634309" providerId="ADAL" clId="{7698C475-E60B-9B48-875F-F410122886FC}" dt="2021-10-02T15:45:16.968" v="189"/>
          <ac:inkMkLst>
            <pc:docMk/>
            <pc:sldMk cId="94083980" sldId="453"/>
            <ac:inkMk id="9" creationId="{BBB5F4A8-029F-BC43-99E2-431960AB25A1}"/>
          </ac:inkMkLst>
        </pc:inkChg>
        <pc:inkChg chg="add">
          <ac:chgData name="Yang Li" userId="f96699ed-26fb-4c5f-8b02-830962634309" providerId="ADAL" clId="{7698C475-E60B-9B48-875F-F410122886FC}" dt="2021-10-02T15:45:17.835" v="190"/>
          <ac:inkMkLst>
            <pc:docMk/>
            <pc:sldMk cId="94083980" sldId="453"/>
            <ac:inkMk id="10" creationId="{2D564016-9D8A-004D-84EF-DC288B895C11}"/>
          </ac:inkMkLst>
        </pc:inkChg>
        <pc:inkChg chg="add">
          <ac:chgData name="Yang Li" userId="f96699ed-26fb-4c5f-8b02-830962634309" providerId="ADAL" clId="{7698C475-E60B-9B48-875F-F410122886FC}" dt="2021-10-02T15:45:19.217" v="191"/>
          <ac:inkMkLst>
            <pc:docMk/>
            <pc:sldMk cId="94083980" sldId="453"/>
            <ac:inkMk id="11" creationId="{75C7D733-708B-C347-8DED-BDD57A9B83C0}"/>
          </ac:inkMkLst>
        </pc:inkChg>
        <pc:inkChg chg="add">
          <ac:chgData name="Yang Li" userId="f96699ed-26fb-4c5f-8b02-830962634309" providerId="ADAL" clId="{7698C475-E60B-9B48-875F-F410122886FC}" dt="2021-10-02T15:45:19.453" v="192"/>
          <ac:inkMkLst>
            <pc:docMk/>
            <pc:sldMk cId="94083980" sldId="453"/>
            <ac:inkMk id="12" creationId="{7CAF6A71-603A-F84B-AD4E-53C422B0FB82}"/>
          </ac:inkMkLst>
        </pc:inkChg>
        <pc:inkChg chg="add">
          <ac:chgData name="Yang Li" userId="f96699ed-26fb-4c5f-8b02-830962634309" providerId="ADAL" clId="{7698C475-E60B-9B48-875F-F410122886FC}" dt="2021-10-02T15:45:19.567" v="193"/>
          <ac:inkMkLst>
            <pc:docMk/>
            <pc:sldMk cId="94083980" sldId="453"/>
            <ac:inkMk id="13" creationId="{B85162D2-BDC8-2345-AA60-7F61406DC45A}"/>
          </ac:inkMkLst>
        </pc:inkChg>
        <pc:inkChg chg="add">
          <ac:chgData name="Yang Li" userId="f96699ed-26fb-4c5f-8b02-830962634309" providerId="ADAL" clId="{7698C475-E60B-9B48-875F-F410122886FC}" dt="2021-10-02T15:47:27.224" v="195"/>
          <ac:inkMkLst>
            <pc:docMk/>
            <pc:sldMk cId="94083980" sldId="453"/>
            <ac:inkMk id="16" creationId="{D673BC44-A2B0-B043-9601-5F6E822A404B}"/>
          </ac:inkMkLst>
        </pc:inkChg>
        <pc:inkChg chg="add">
          <ac:chgData name="Yang Li" userId="f96699ed-26fb-4c5f-8b02-830962634309" providerId="ADAL" clId="{7698C475-E60B-9B48-875F-F410122886FC}" dt="2021-10-02T15:47:27.725" v="196"/>
          <ac:inkMkLst>
            <pc:docMk/>
            <pc:sldMk cId="94083980" sldId="453"/>
            <ac:inkMk id="17" creationId="{0C620528-48ED-5440-8346-51BC0EC786CC}"/>
          </ac:inkMkLst>
        </pc:inkChg>
        <pc:inkChg chg="add">
          <ac:chgData name="Yang Li" userId="f96699ed-26fb-4c5f-8b02-830962634309" providerId="ADAL" clId="{7698C475-E60B-9B48-875F-F410122886FC}" dt="2021-10-02T15:47:28.047" v="197"/>
          <ac:inkMkLst>
            <pc:docMk/>
            <pc:sldMk cId="94083980" sldId="453"/>
            <ac:inkMk id="18" creationId="{5B2B8AAB-F89E-014B-87F5-F1A5D7535C8F}"/>
          </ac:inkMkLst>
        </pc:inkChg>
        <pc:inkChg chg="add">
          <ac:chgData name="Yang Li" userId="f96699ed-26fb-4c5f-8b02-830962634309" providerId="ADAL" clId="{7698C475-E60B-9B48-875F-F410122886FC}" dt="2021-10-02T15:47:28.369" v="198"/>
          <ac:inkMkLst>
            <pc:docMk/>
            <pc:sldMk cId="94083980" sldId="453"/>
            <ac:inkMk id="19" creationId="{BC5F63EA-BB6E-6A48-ABBC-BFEA418B8FC7}"/>
          </ac:inkMkLst>
        </pc:inkChg>
        <pc:inkChg chg="add">
          <ac:chgData name="Yang Li" userId="f96699ed-26fb-4c5f-8b02-830962634309" providerId="ADAL" clId="{7698C475-E60B-9B48-875F-F410122886FC}" dt="2021-10-02T15:47:28.862" v="199"/>
          <ac:inkMkLst>
            <pc:docMk/>
            <pc:sldMk cId="94083980" sldId="453"/>
            <ac:inkMk id="20" creationId="{509801CF-A15D-4543-9FBE-A8AC5259E429}"/>
          </ac:inkMkLst>
        </pc:inkChg>
        <pc:inkChg chg="add">
          <ac:chgData name="Yang Li" userId="f96699ed-26fb-4c5f-8b02-830962634309" providerId="ADAL" clId="{7698C475-E60B-9B48-875F-F410122886FC}" dt="2021-10-02T15:47:29.591" v="200"/>
          <ac:inkMkLst>
            <pc:docMk/>
            <pc:sldMk cId="94083980" sldId="453"/>
            <ac:inkMk id="21" creationId="{B1E5B50E-C1A8-664D-994F-1CD3F861103D}"/>
          </ac:inkMkLst>
        </pc:inkChg>
        <pc:inkChg chg="add">
          <ac:chgData name="Yang Li" userId="f96699ed-26fb-4c5f-8b02-830962634309" providerId="ADAL" clId="{7698C475-E60B-9B48-875F-F410122886FC}" dt="2021-10-02T15:47:30.205" v="201"/>
          <ac:inkMkLst>
            <pc:docMk/>
            <pc:sldMk cId="94083980" sldId="453"/>
            <ac:inkMk id="22" creationId="{DC57D3BA-8366-CB41-9039-8101AB4802EC}"/>
          </ac:inkMkLst>
        </pc:inkChg>
        <pc:inkChg chg="add">
          <ac:chgData name="Yang Li" userId="f96699ed-26fb-4c5f-8b02-830962634309" providerId="ADAL" clId="{7698C475-E60B-9B48-875F-F410122886FC}" dt="2021-10-02T15:47:30.969" v="202"/>
          <ac:inkMkLst>
            <pc:docMk/>
            <pc:sldMk cId="94083980" sldId="453"/>
            <ac:inkMk id="23" creationId="{45D83139-3141-C746-AEA7-A8FB267B5E36}"/>
          </ac:inkMkLst>
        </pc:inkChg>
        <pc:inkChg chg="add">
          <ac:chgData name="Yang Li" userId="f96699ed-26fb-4c5f-8b02-830962634309" providerId="ADAL" clId="{7698C475-E60B-9B48-875F-F410122886FC}" dt="2021-10-02T15:47:31.090" v="203"/>
          <ac:inkMkLst>
            <pc:docMk/>
            <pc:sldMk cId="94083980" sldId="453"/>
            <ac:inkMk id="24" creationId="{6FE55467-8B06-6641-BFC2-EA1527D72CE0}"/>
          </ac:inkMkLst>
        </pc:inkChg>
        <pc:inkChg chg="add">
          <ac:chgData name="Yang Li" userId="f96699ed-26fb-4c5f-8b02-830962634309" providerId="ADAL" clId="{7698C475-E60B-9B48-875F-F410122886FC}" dt="2021-10-02T15:47:31.395" v="204"/>
          <ac:inkMkLst>
            <pc:docMk/>
            <pc:sldMk cId="94083980" sldId="453"/>
            <ac:inkMk id="25" creationId="{28A17DAE-27E6-F543-A364-4A750077AECB}"/>
          </ac:inkMkLst>
        </pc:inkChg>
        <pc:inkChg chg="add">
          <ac:chgData name="Yang Li" userId="f96699ed-26fb-4c5f-8b02-830962634309" providerId="ADAL" clId="{7698C475-E60B-9B48-875F-F410122886FC}" dt="2021-10-02T15:47:32.196" v="205"/>
          <ac:inkMkLst>
            <pc:docMk/>
            <pc:sldMk cId="94083980" sldId="453"/>
            <ac:inkMk id="26" creationId="{55A14DBF-D50C-264B-8492-C7086C08CA2A}"/>
          </ac:inkMkLst>
        </pc:inkChg>
        <pc:inkChg chg="add">
          <ac:chgData name="Yang Li" userId="f96699ed-26fb-4c5f-8b02-830962634309" providerId="ADAL" clId="{7698C475-E60B-9B48-875F-F410122886FC}" dt="2021-10-02T15:47:33.467" v="206"/>
          <ac:inkMkLst>
            <pc:docMk/>
            <pc:sldMk cId="94083980" sldId="453"/>
            <ac:inkMk id="27" creationId="{1A6F13CD-D477-6B46-9BE7-C894BAA0798F}"/>
          </ac:inkMkLst>
        </pc:inkChg>
        <pc:inkChg chg="add">
          <ac:chgData name="Yang Li" userId="f96699ed-26fb-4c5f-8b02-830962634309" providerId="ADAL" clId="{7698C475-E60B-9B48-875F-F410122886FC}" dt="2021-10-02T15:47:33.963" v="207"/>
          <ac:inkMkLst>
            <pc:docMk/>
            <pc:sldMk cId="94083980" sldId="453"/>
            <ac:inkMk id="28" creationId="{9A3B3144-87A5-1A4F-8690-5EBB8CDB9EC0}"/>
          </ac:inkMkLst>
        </pc:inkChg>
        <pc:inkChg chg="add">
          <ac:chgData name="Yang Li" userId="f96699ed-26fb-4c5f-8b02-830962634309" providerId="ADAL" clId="{7698C475-E60B-9B48-875F-F410122886FC}" dt="2021-10-02T15:47:34.154" v="208"/>
          <ac:inkMkLst>
            <pc:docMk/>
            <pc:sldMk cId="94083980" sldId="453"/>
            <ac:inkMk id="29" creationId="{33184617-8FC8-FA4F-8A61-244225259EE5}"/>
          </ac:inkMkLst>
        </pc:inkChg>
        <pc:inkChg chg="add">
          <ac:chgData name="Yang Li" userId="f96699ed-26fb-4c5f-8b02-830962634309" providerId="ADAL" clId="{7698C475-E60B-9B48-875F-F410122886FC}" dt="2021-10-02T15:47:34.353" v="209"/>
          <ac:inkMkLst>
            <pc:docMk/>
            <pc:sldMk cId="94083980" sldId="453"/>
            <ac:inkMk id="30" creationId="{EE9ADAE7-23AE-3B4A-8995-AA19D3E3DDE6}"/>
          </ac:inkMkLst>
        </pc:inkChg>
        <pc:inkChg chg="add">
          <ac:chgData name="Yang Li" userId="f96699ed-26fb-4c5f-8b02-830962634309" providerId="ADAL" clId="{7698C475-E60B-9B48-875F-F410122886FC}" dt="2021-10-02T15:47:34.503" v="210"/>
          <ac:inkMkLst>
            <pc:docMk/>
            <pc:sldMk cId="94083980" sldId="453"/>
            <ac:inkMk id="31" creationId="{0E892161-6D99-0D40-8336-D3B2CAB2A396}"/>
          </ac:inkMkLst>
        </pc:inkChg>
        <pc:inkChg chg="add">
          <ac:chgData name="Yang Li" userId="f96699ed-26fb-4c5f-8b02-830962634309" providerId="ADAL" clId="{7698C475-E60B-9B48-875F-F410122886FC}" dt="2021-10-02T15:47:34.643" v="211"/>
          <ac:inkMkLst>
            <pc:docMk/>
            <pc:sldMk cId="94083980" sldId="453"/>
            <ac:inkMk id="32" creationId="{0EA6C143-A709-C94A-BE26-165A7C87A576}"/>
          </ac:inkMkLst>
        </pc:inkChg>
        <pc:inkChg chg="add">
          <ac:chgData name="Yang Li" userId="f96699ed-26fb-4c5f-8b02-830962634309" providerId="ADAL" clId="{7698C475-E60B-9B48-875F-F410122886FC}" dt="2021-10-02T15:47:34.844" v="212"/>
          <ac:inkMkLst>
            <pc:docMk/>
            <pc:sldMk cId="94083980" sldId="453"/>
            <ac:inkMk id="33" creationId="{DDF530C3-4DA8-7C4D-A61A-AE9524A5CC6F}"/>
          </ac:inkMkLst>
        </pc:inkChg>
        <pc:inkChg chg="add">
          <ac:chgData name="Yang Li" userId="f96699ed-26fb-4c5f-8b02-830962634309" providerId="ADAL" clId="{7698C475-E60B-9B48-875F-F410122886FC}" dt="2021-10-02T15:47:35.429" v="213"/>
          <ac:inkMkLst>
            <pc:docMk/>
            <pc:sldMk cId="94083980" sldId="453"/>
            <ac:inkMk id="34" creationId="{1C2DBB44-3DB0-5B47-BCEA-D401014936D6}"/>
          </ac:inkMkLst>
        </pc:inkChg>
        <pc:inkChg chg="add">
          <ac:chgData name="Yang Li" userId="f96699ed-26fb-4c5f-8b02-830962634309" providerId="ADAL" clId="{7698C475-E60B-9B48-875F-F410122886FC}" dt="2021-10-02T15:47:36.176" v="214"/>
          <ac:inkMkLst>
            <pc:docMk/>
            <pc:sldMk cId="94083980" sldId="453"/>
            <ac:inkMk id="35" creationId="{0DA947A5-260D-B545-A819-6D0D3BA55B14}"/>
          </ac:inkMkLst>
        </pc:inkChg>
        <pc:inkChg chg="add">
          <ac:chgData name="Yang Li" userId="f96699ed-26fb-4c5f-8b02-830962634309" providerId="ADAL" clId="{7698C475-E60B-9B48-875F-F410122886FC}" dt="2021-10-02T15:47:36.361" v="215"/>
          <ac:inkMkLst>
            <pc:docMk/>
            <pc:sldMk cId="94083980" sldId="453"/>
            <ac:inkMk id="36" creationId="{C902D94B-F48D-B644-8746-794209920CC7}"/>
          </ac:inkMkLst>
        </pc:inkChg>
        <pc:inkChg chg="add">
          <ac:chgData name="Yang Li" userId="f96699ed-26fb-4c5f-8b02-830962634309" providerId="ADAL" clId="{7698C475-E60B-9B48-875F-F410122886FC}" dt="2021-10-02T15:47:37.112" v="216"/>
          <ac:inkMkLst>
            <pc:docMk/>
            <pc:sldMk cId="94083980" sldId="453"/>
            <ac:inkMk id="37" creationId="{6215BA94-7FEE-AD40-AB4B-E17FA13E5B3C}"/>
          </ac:inkMkLst>
        </pc:inkChg>
        <pc:inkChg chg="add">
          <ac:chgData name="Yang Li" userId="f96699ed-26fb-4c5f-8b02-830962634309" providerId="ADAL" clId="{7698C475-E60B-9B48-875F-F410122886FC}" dt="2021-10-02T15:47:37.227" v="217"/>
          <ac:inkMkLst>
            <pc:docMk/>
            <pc:sldMk cId="94083980" sldId="453"/>
            <ac:inkMk id="38" creationId="{A37417B1-5A21-7747-99E0-31B0483C75B1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40" creationId="{72F4368F-DA42-6344-A887-A281C9732CF2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41" creationId="{4F9AD1AF-E196-2448-AB8D-DFD824847976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42" creationId="{673B8404-9299-EC4C-9421-766BC8B06BF6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43" creationId="{28BB2684-FDE5-B44F-958F-C2475360F7B4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44" creationId="{601A1A34-850B-AD41-808C-B1E42302FBA1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45" creationId="{A4857EBD-2903-DC4C-B683-2B5D609FA1D2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47" creationId="{A49186BB-0361-F64F-9435-5A5F65CEE9A0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48" creationId="{C135B41F-DAED-E548-A375-63358A0AFD25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49" creationId="{4AE8E1FB-12BD-094D-BDD3-A1E5BE9B1A48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50" creationId="{F030C3A4-E1A1-6A4F-98A4-C5C8C267C323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51" creationId="{04419E17-E153-8041-A405-C96A7187C381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52" creationId="{6F0A3F2C-ED6D-1244-99F0-EC07601E7B02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53" creationId="{CDDC0B34-F44A-CC46-AC04-F46E762910A8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54" creationId="{C4E04C4E-0FDF-AD49-8CAB-046883B2807E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55" creationId="{109F8F6B-9C01-CF49-B412-14AEAB20086A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56" creationId="{9BE6243D-0AC2-3240-9213-89EB000248C4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57" creationId="{551E0CB6-5F60-0E42-8B77-1241BAB5C3EE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58" creationId="{0DF67904-F3FD-7745-904D-CDFBB1B0E81E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59" creationId="{4878119A-C5D7-464E-A7EE-A507A927305C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60" creationId="{1D33C195-3A2D-124E-995E-347950A6D8DF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61" creationId="{2B600272-65DC-D347-9DF6-ED1D59866C26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62" creationId="{F1D52CAC-0005-C041-9E26-1CA7F09D022E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63" creationId="{6B755AE3-9C24-B94B-83E2-869ABCB5E789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35840" creationId="{DE1627B4-BE9F-5640-AE9A-D8CA1A694E65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35844" creationId="{FF67F6A1-239D-B544-866B-0757F482A8E8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35845" creationId="{12B86D06-0062-9E49-8708-E4538D5EA786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35846" creationId="{F1D64D90-C930-E140-BC3F-109817651333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35847" creationId="{846F15F6-EA74-A24D-997A-EAE06FBDD7A6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35848" creationId="{99684110-7C39-EB45-8FFE-E6FD010C1915}"/>
          </ac:inkMkLst>
        </pc:inkChg>
        <pc:inkChg chg="add topLvl">
          <ac:chgData name="Yang Li" userId="f96699ed-26fb-4c5f-8b02-830962634309" providerId="ADAL" clId="{7698C475-E60B-9B48-875F-F410122886FC}" dt="2021-10-02T15:53:49.645" v="264"/>
          <ac:inkMkLst>
            <pc:docMk/>
            <pc:sldMk cId="94083980" sldId="453"/>
            <ac:inkMk id="35849" creationId="{935E6A0E-F50C-AD41-9726-F1CC13B98D6D}"/>
          </ac:inkMkLst>
        </pc:inkChg>
        <pc:inkChg chg="add">
          <ac:chgData name="Yang Li" userId="f96699ed-26fb-4c5f-8b02-830962634309" providerId="ADAL" clId="{7698C475-E60B-9B48-875F-F410122886FC}" dt="2021-10-02T15:53:43.222" v="252"/>
          <ac:inkMkLst>
            <pc:docMk/>
            <pc:sldMk cId="94083980" sldId="453"/>
            <ac:inkMk id="35851" creationId="{A0BC4A4B-787E-5A49-BD56-FD84E01D505E}"/>
          </ac:inkMkLst>
        </pc:inkChg>
        <pc:inkChg chg="add">
          <ac:chgData name="Yang Li" userId="f96699ed-26fb-4c5f-8b02-830962634309" providerId="ADAL" clId="{7698C475-E60B-9B48-875F-F410122886FC}" dt="2021-10-02T15:53:43.997" v="253"/>
          <ac:inkMkLst>
            <pc:docMk/>
            <pc:sldMk cId="94083980" sldId="453"/>
            <ac:inkMk id="35852" creationId="{32223C22-7558-9B43-8C05-86943D0120DF}"/>
          </ac:inkMkLst>
        </pc:inkChg>
        <pc:inkChg chg="add">
          <ac:chgData name="Yang Li" userId="f96699ed-26fb-4c5f-8b02-830962634309" providerId="ADAL" clId="{7698C475-E60B-9B48-875F-F410122886FC}" dt="2021-10-02T15:53:44.131" v="254"/>
          <ac:inkMkLst>
            <pc:docMk/>
            <pc:sldMk cId="94083980" sldId="453"/>
            <ac:inkMk id="35853" creationId="{1D301525-1BEC-FB44-94D6-F48A6C9E5B3F}"/>
          </ac:inkMkLst>
        </pc:inkChg>
        <pc:inkChg chg="add">
          <ac:chgData name="Yang Li" userId="f96699ed-26fb-4c5f-8b02-830962634309" providerId="ADAL" clId="{7698C475-E60B-9B48-875F-F410122886FC}" dt="2021-10-02T15:53:44.282" v="255"/>
          <ac:inkMkLst>
            <pc:docMk/>
            <pc:sldMk cId="94083980" sldId="453"/>
            <ac:inkMk id="35854" creationId="{12065A9C-48E1-A041-8F68-B3FE7067CE9B}"/>
          </ac:inkMkLst>
        </pc:inkChg>
        <pc:inkChg chg="add">
          <ac:chgData name="Yang Li" userId="f96699ed-26fb-4c5f-8b02-830962634309" providerId="ADAL" clId="{7698C475-E60B-9B48-875F-F410122886FC}" dt="2021-10-02T15:53:44.661" v="256"/>
          <ac:inkMkLst>
            <pc:docMk/>
            <pc:sldMk cId="94083980" sldId="453"/>
            <ac:inkMk id="35855" creationId="{7CAFB1E6-1D67-7344-BC37-08D572D5357B}"/>
          </ac:inkMkLst>
        </pc:inkChg>
        <pc:inkChg chg="add">
          <ac:chgData name="Yang Li" userId="f96699ed-26fb-4c5f-8b02-830962634309" providerId="ADAL" clId="{7698C475-E60B-9B48-875F-F410122886FC}" dt="2021-10-02T15:53:44.847" v="257"/>
          <ac:inkMkLst>
            <pc:docMk/>
            <pc:sldMk cId="94083980" sldId="453"/>
            <ac:inkMk id="35856" creationId="{CD72053C-9DCF-A049-99DF-D29C398C8A4E}"/>
          </ac:inkMkLst>
        </pc:inkChg>
        <pc:inkChg chg="add">
          <ac:chgData name="Yang Li" userId="f96699ed-26fb-4c5f-8b02-830962634309" providerId="ADAL" clId="{7698C475-E60B-9B48-875F-F410122886FC}" dt="2021-10-02T15:53:45.983" v="258"/>
          <ac:inkMkLst>
            <pc:docMk/>
            <pc:sldMk cId="94083980" sldId="453"/>
            <ac:inkMk id="35857" creationId="{17093BB9-863B-BD46-9801-5A3C81E05870}"/>
          </ac:inkMkLst>
        </pc:inkChg>
        <pc:inkChg chg="add">
          <ac:chgData name="Yang Li" userId="f96699ed-26fb-4c5f-8b02-830962634309" providerId="ADAL" clId="{7698C475-E60B-9B48-875F-F410122886FC}" dt="2021-10-02T15:53:46.172" v="259"/>
          <ac:inkMkLst>
            <pc:docMk/>
            <pc:sldMk cId="94083980" sldId="453"/>
            <ac:inkMk id="35858" creationId="{E01502FB-DB32-154E-854B-608E67515988}"/>
          </ac:inkMkLst>
        </pc:inkChg>
        <pc:inkChg chg="add">
          <ac:chgData name="Yang Li" userId="f96699ed-26fb-4c5f-8b02-830962634309" providerId="ADAL" clId="{7698C475-E60B-9B48-875F-F410122886FC}" dt="2021-10-02T15:53:47.115" v="260"/>
          <ac:inkMkLst>
            <pc:docMk/>
            <pc:sldMk cId="94083980" sldId="453"/>
            <ac:inkMk id="35859" creationId="{7D99884E-47C0-3F4D-89BE-79540964BD7A}"/>
          </ac:inkMkLst>
        </pc:inkChg>
        <pc:inkChg chg="add">
          <ac:chgData name="Yang Li" userId="f96699ed-26fb-4c5f-8b02-830962634309" providerId="ADAL" clId="{7698C475-E60B-9B48-875F-F410122886FC}" dt="2021-10-02T15:53:47.704" v="261"/>
          <ac:inkMkLst>
            <pc:docMk/>
            <pc:sldMk cId="94083980" sldId="453"/>
            <ac:inkMk id="35860" creationId="{449ABE6F-DB25-1443-A34A-0972DDEEAB24}"/>
          </ac:inkMkLst>
        </pc:inkChg>
        <pc:inkChg chg="add">
          <ac:chgData name="Yang Li" userId="f96699ed-26fb-4c5f-8b02-830962634309" providerId="ADAL" clId="{7698C475-E60B-9B48-875F-F410122886FC}" dt="2021-10-02T15:53:48.613" v="262"/>
          <ac:inkMkLst>
            <pc:docMk/>
            <pc:sldMk cId="94083980" sldId="453"/>
            <ac:inkMk id="35861" creationId="{DCA3DFAC-E073-F449-B761-A040FF8B050F}"/>
          </ac:inkMkLst>
        </pc:inkChg>
        <pc:inkChg chg="add">
          <ac:chgData name="Yang Li" userId="f96699ed-26fb-4c5f-8b02-830962634309" providerId="ADAL" clId="{7698C475-E60B-9B48-875F-F410122886FC}" dt="2021-10-02T15:53:48.743" v="263"/>
          <ac:inkMkLst>
            <pc:docMk/>
            <pc:sldMk cId="94083980" sldId="453"/>
            <ac:inkMk id="35862" creationId="{6594857F-2A04-6544-A6D7-6781BB50941C}"/>
          </ac:inkMkLst>
        </pc:inkChg>
        <pc:inkChg chg="add topLvl">
          <ac:chgData name="Yang Li" userId="f96699ed-26fb-4c5f-8b02-830962634309" providerId="ADAL" clId="{7698C475-E60B-9B48-875F-F410122886FC}" dt="2021-10-02T15:55:33.387" v="293"/>
          <ac:inkMkLst>
            <pc:docMk/>
            <pc:sldMk cId="94083980" sldId="453"/>
            <ac:inkMk id="35864" creationId="{180F5340-A183-3044-8122-FBBE9776D6CF}"/>
          </ac:inkMkLst>
        </pc:inkChg>
        <pc:inkChg chg="add topLvl">
          <ac:chgData name="Yang Li" userId="f96699ed-26fb-4c5f-8b02-830962634309" providerId="ADAL" clId="{7698C475-E60B-9B48-875F-F410122886FC}" dt="2021-10-02T15:55:33.387" v="293"/>
          <ac:inkMkLst>
            <pc:docMk/>
            <pc:sldMk cId="94083980" sldId="453"/>
            <ac:inkMk id="35865" creationId="{BFE7DD82-BC41-3947-8141-D2249B59CE8B}"/>
          </ac:inkMkLst>
        </pc:inkChg>
        <pc:inkChg chg="add topLvl">
          <ac:chgData name="Yang Li" userId="f96699ed-26fb-4c5f-8b02-830962634309" providerId="ADAL" clId="{7698C475-E60B-9B48-875F-F410122886FC}" dt="2021-10-02T15:55:33.387" v="293"/>
          <ac:inkMkLst>
            <pc:docMk/>
            <pc:sldMk cId="94083980" sldId="453"/>
            <ac:inkMk id="35866" creationId="{983E4C4F-49B4-D54B-B8AB-44D2A50237BF}"/>
          </ac:inkMkLst>
        </pc:inkChg>
        <pc:inkChg chg="add topLvl">
          <ac:chgData name="Yang Li" userId="f96699ed-26fb-4c5f-8b02-830962634309" providerId="ADAL" clId="{7698C475-E60B-9B48-875F-F410122886FC}" dt="2021-10-02T15:55:33.387" v="293"/>
          <ac:inkMkLst>
            <pc:docMk/>
            <pc:sldMk cId="94083980" sldId="453"/>
            <ac:inkMk id="35867" creationId="{10ED9F60-C7B3-B54C-9FB9-FC77C0139EE6}"/>
          </ac:inkMkLst>
        </pc:inkChg>
        <pc:inkChg chg="add topLvl">
          <ac:chgData name="Yang Li" userId="f96699ed-26fb-4c5f-8b02-830962634309" providerId="ADAL" clId="{7698C475-E60B-9B48-875F-F410122886FC}" dt="2021-10-02T15:55:33.387" v="293"/>
          <ac:inkMkLst>
            <pc:docMk/>
            <pc:sldMk cId="94083980" sldId="453"/>
            <ac:inkMk id="35868" creationId="{117F214D-49D3-5B49-BBD0-E17C9D75EF36}"/>
          </ac:inkMkLst>
        </pc:inkChg>
        <pc:inkChg chg="add topLvl">
          <ac:chgData name="Yang Li" userId="f96699ed-26fb-4c5f-8b02-830962634309" providerId="ADAL" clId="{7698C475-E60B-9B48-875F-F410122886FC}" dt="2021-10-02T15:55:33.387" v="293"/>
          <ac:inkMkLst>
            <pc:docMk/>
            <pc:sldMk cId="94083980" sldId="453"/>
            <ac:inkMk id="35869" creationId="{9980BB4B-A2FE-1340-A8D6-9702197F8191}"/>
          </ac:inkMkLst>
        </pc:inkChg>
        <pc:inkChg chg="add topLvl">
          <ac:chgData name="Yang Li" userId="f96699ed-26fb-4c5f-8b02-830962634309" providerId="ADAL" clId="{7698C475-E60B-9B48-875F-F410122886FC}" dt="2021-10-02T15:55:33.387" v="293"/>
          <ac:inkMkLst>
            <pc:docMk/>
            <pc:sldMk cId="94083980" sldId="453"/>
            <ac:inkMk id="35870" creationId="{302CB0FA-7F9A-F046-966B-B87C11B05816}"/>
          </ac:inkMkLst>
        </pc:inkChg>
        <pc:inkChg chg="add topLvl">
          <ac:chgData name="Yang Li" userId="f96699ed-26fb-4c5f-8b02-830962634309" providerId="ADAL" clId="{7698C475-E60B-9B48-875F-F410122886FC}" dt="2021-10-02T15:55:33.387" v="293"/>
          <ac:inkMkLst>
            <pc:docMk/>
            <pc:sldMk cId="94083980" sldId="453"/>
            <ac:inkMk id="35871" creationId="{A03DBA79-0C04-0E43-9379-B1CD52833C7C}"/>
          </ac:inkMkLst>
        </pc:inkChg>
        <pc:inkChg chg="add topLvl">
          <ac:chgData name="Yang Li" userId="f96699ed-26fb-4c5f-8b02-830962634309" providerId="ADAL" clId="{7698C475-E60B-9B48-875F-F410122886FC}" dt="2021-10-02T15:55:33.387" v="293"/>
          <ac:inkMkLst>
            <pc:docMk/>
            <pc:sldMk cId="94083980" sldId="453"/>
            <ac:inkMk id="35872" creationId="{92092689-54A0-BE42-9EE3-84D17C4FCB4A}"/>
          </ac:inkMkLst>
        </pc:inkChg>
        <pc:inkChg chg="add topLvl">
          <ac:chgData name="Yang Li" userId="f96699ed-26fb-4c5f-8b02-830962634309" providerId="ADAL" clId="{7698C475-E60B-9B48-875F-F410122886FC}" dt="2021-10-02T15:55:33.387" v="293"/>
          <ac:inkMkLst>
            <pc:docMk/>
            <pc:sldMk cId="94083980" sldId="453"/>
            <ac:inkMk id="35873" creationId="{EA473E55-456A-9940-AC39-83FDD46CBB89}"/>
          </ac:inkMkLst>
        </pc:inkChg>
        <pc:inkChg chg="add topLvl">
          <ac:chgData name="Yang Li" userId="f96699ed-26fb-4c5f-8b02-830962634309" providerId="ADAL" clId="{7698C475-E60B-9B48-875F-F410122886FC}" dt="2021-10-02T15:55:33.387" v="293"/>
          <ac:inkMkLst>
            <pc:docMk/>
            <pc:sldMk cId="94083980" sldId="453"/>
            <ac:inkMk id="35874" creationId="{4279AF03-4F4E-0146-B905-F6DC4BC78313}"/>
          </ac:inkMkLst>
        </pc:inkChg>
        <pc:inkChg chg="add topLvl">
          <ac:chgData name="Yang Li" userId="f96699ed-26fb-4c5f-8b02-830962634309" providerId="ADAL" clId="{7698C475-E60B-9B48-875F-F410122886FC}" dt="2021-10-02T15:55:33.387" v="293"/>
          <ac:inkMkLst>
            <pc:docMk/>
            <pc:sldMk cId="94083980" sldId="453"/>
            <ac:inkMk id="35875" creationId="{FAEA2591-D8A8-774C-BDA9-71B431A39371}"/>
          </ac:inkMkLst>
        </pc:inkChg>
        <pc:inkChg chg="add topLvl">
          <ac:chgData name="Yang Li" userId="f96699ed-26fb-4c5f-8b02-830962634309" providerId="ADAL" clId="{7698C475-E60B-9B48-875F-F410122886FC}" dt="2021-10-02T15:55:33.387" v="293"/>
          <ac:inkMkLst>
            <pc:docMk/>
            <pc:sldMk cId="94083980" sldId="453"/>
            <ac:inkMk id="35876" creationId="{07E4263B-18D2-544C-992D-01254EAFE8D0}"/>
          </ac:inkMkLst>
        </pc:inkChg>
        <pc:inkChg chg="add topLvl">
          <ac:chgData name="Yang Li" userId="f96699ed-26fb-4c5f-8b02-830962634309" providerId="ADAL" clId="{7698C475-E60B-9B48-875F-F410122886FC}" dt="2021-10-02T15:55:33.387" v="293"/>
          <ac:inkMkLst>
            <pc:docMk/>
            <pc:sldMk cId="94083980" sldId="453"/>
            <ac:inkMk id="35877" creationId="{7CC37D0E-DBA7-EB4A-B9A6-355B563E6647}"/>
          </ac:inkMkLst>
        </pc:inkChg>
        <pc:inkChg chg="add topLvl">
          <ac:chgData name="Yang Li" userId="f96699ed-26fb-4c5f-8b02-830962634309" providerId="ADAL" clId="{7698C475-E60B-9B48-875F-F410122886FC}" dt="2021-10-02T15:55:33.387" v="293"/>
          <ac:inkMkLst>
            <pc:docMk/>
            <pc:sldMk cId="94083980" sldId="453"/>
            <ac:inkMk id="35878" creationId="{17D74E5C-C83B-3E4F-8EF3-25314DED6E26}"/>
          </ac:inkMkLst>
        </pc:inkChg>
        <pc:inkChg chg="add topLvl">
          <ac:chgData name="Yang Li" userId="f96699ed-26fb-4c5f-8b02-830962634309" providerId="ADAL" clId="{7698C475-E60B-9B48-875F-F410122886FC}" dt="2021-10-02T15:55:33.387" v="293"/>
          <ac:inkMkLst>
            <pc:docMk/>
            <pc:sldMk cId="94083980" sldId="453"/>
            <ac:inkMk id="35879" creationId="{169A3E5E-31D6-0A4E-9838-C7F978EC6273}"/>
          </ac:inkMkLst>
        </pc:inkChg>
        <pc:inkChg chg="add topLvl">
          <ac:chgData name="Yang Li" userId="f96699ed-26fb-4c5f-8b02-830962634309" providerId="ADAL" clId="{7698C475-E60B-9B48-875F-F410122886FC}" dt="2021-10-02T15:55:33.387" v="293"/>
          <ac:inkMkLst>
            <pc:docMk/>
            <pc:sldMk cId="94083980" sldId="453"/>
            <ac:inkMk id="35880" creationId="{86B44D3E-DF59-CF42-ABE3-EEB546B3DBB7}"/>
          </ac:inkMkLst>
        </pc:inkChg>
        <pc:inkChg chg="add topLvl">
          <ac:chgData name="Yang Li" userId="f96699ed-26fb-4c5f-8b02-830962634309" providerId="ADAL" clId="{7698C475-E60B-9B48-875F-F410122886FC}" dt="2021-10-02T15:55:33.387" v="293"/>
          <ac:inkMkLst>
            <pc:docMk/>
            <pc:sldMk cId="94083980" sldId="453"/>
            <ac:inkMk id="35881" creationId="{BCF3F35C-BE74-3042-B8D3-29563B25CBC3}"/>
          </ac:inkMkLst>
        </pc:inkChg>
        <pc:inkChg chg="add">
          <ac:chgData name="Yang Li" userId="f96699ed-26fb-4c5f-8b02-830962634309" providerId="ADAL" clId="{7698C475-E60B-9B48-875F-F410122886FC}" dt="2021-10-02T15:55:26.989" v="284"/>
          <ac:inkMkLst>
            <pc:docMk/>
            <pc:sldMk cId="94083980" sldId="453"/>
            <ac:inkMk id="35883" creationId="{46FCE341-6779-FF42-9AD4-6F049FFAFC0A}"/>
          </ac:inkMkLst>
        </pc:inkChg>
        <pc:inkChg chg="add">
          <ac:chgData name="Yang Li" userId="f96699ed-26fb-4c5f-8b02-830962634309" providerId="ADAL" clId="{7698C475-E60B-9B48-875F-F410122886FC}" dt="2021-10-02T15:55:28.258" v="285"/>
          <ac:inkMkLst>
            <pc:docMk/>
            <pc:sldMk cId="94083980" sldId="453"/>
            <ac:inkMk id="35884" creationId="{13A26895-A863-194D-BA60-BF01F5834CAD}"/>
          </ac:inkMkLst>
        </pc:inkChg>
        <pc:inkChg chg="add">
          <ac:chgData name="Yang Li" userId="f96699ed-26fb-4c5f-8b02-830962634309" providerId="ADAL" clId="{7698C475-E60B-9B48-875F-F410122886FC}" dt="2021-10-02T15:55:29.183" v="286"/>
          <ac:inkMkLst>
            <pc:docMk/>
            <pc:sldMk cId="94083980" sldId="453"/>
            <ac:inkMk id="35885" creationId="{4EE64856-F183-4245-8195-E390FA1FAD94}"/>
          </ac:inkMkLst>
        </pc:inkChg>
        <pc:inkChg chg="add">
          <ac:chgData name="Yang Li" userId="f96699ed-26fb-4c5f-8b02-830962634309" providerId="ADAL" clId="{7698C475-E60B-9B48-875F-F410122886FC}" dt="2021-10-02T15:55:29.879" v="287"/>
          <ac:inkMkLst>
            <pc:docMk/>
            <pc:sldMk cId="94083980" sldId="453"/>
            <ac:inkMk id="35886" creationId="{2E254946-A439-0E43-B4D6-1454532C4B73}"/>
          </ac:inkMkLst>
        </pc:inkChg>
        <pc:inkChg chg="add">
          <ac:chgData name="Yang Li" userId="f96699ed-26fb-4c5f-8b02-830962634309" providerId="ADAL" clId="{7698C475-E60B-9B48-875F-F410122886FC}" dt="2021-10-02T15:55:30.031" v="288"/>
          <ac:inkMkLst>
            <pc:docMk/>
            <pc:sldMk cId="94083980" sldId="453"/>
            <ac:inkMk id="35887" creationId="{3EE5C73E-3E18-E54F-BD08-4FC07E0CA1E9}"/>
          </ac:inkMkLst>
        </pc:inkChg>
        <pc:inkChg chg="add">
          <ac:chgData name="Yang Li" userId="f96699ed-26fb-4c5f-8b02-830962634309" providerId="ADAL" clId="{7698C475-E60B-9B48-875F-F410122886FC}" dt="2021-10-02T15:55:31.583" v="289"/>
          <ac:inkMkLst>
            <pc:docMk/>
            <pc:sldMk cId="94083980" sldId="453"/>
            <ac:inkMk id="35888" creationId="{0A461C37-BAD3-FD48-A5E4-0F78E9C3A5C9}"/>
          </ac:inkMkLst>
        </pc:inkChg>
        <pc:inkChg chg="add">
          <ac:chgData name="Yang Li" userId="f96699ed-26fb-4c5f-8b02-830962634309" providerId="ADAL" clId="{7698C475-E60B-9B48-875F-F410122886FC}" dt="2021-10-02T15:55:31.775" v="290"/>
          <ac:inkMkLst>
            <pc:docMk/>
            <pc:sldMk cId="94083980" sldId="453"/>
            <ac:inkMk id="35889" creationId="{5D9D328F-B930-A747-B78B-B411DA83FFC0}"/>
          </ac:inkMkLst>
        </pc:inkChg>
        <pc:inkChg chg="add">
          <ac:chgData name="Yang Li" userId="f96699ed-26fb-4c5f-8b02-830962634309" providerId="ADAL" clId="{7698C475-E60B-9B48-875F-F410122886FC}" dt="2021-10-02T15:55:31.987" v="291"/>
          <ac:inkMkLst>
            <pc:docMk/>
            <pc:sldMk cId="94083980" sldId="453"/>
            <ac:inkMk id="35890" creationId="{E05CCD77-EF19-4243-9CB7-E1DDB1F51BCD}"/>
          </ac:inkMkLst>
        </pc:inkChg>
        <pc:inkChg chg="add">
          <ac:chgData name="Yang Li" userId="f96699ed-26fb-4c5f-8b02-830962634309" providerId="ADAL" clId="{7698C475-E60B-9B48-875F-F410122886FC}" dt="2021-10-02T15:55:32.366" v="292"/>
          <ac:inkMkLst>
            <pc:docMk/>
            <pc:sldMk cId="94083980" sldId="453"/>
            <ac:inkMk id="35891" creationId="{D5CD95FE-77AF-8C40-85DB-F122FCDFAAC1}"/>
          </ac:inkMkLst>
        </pc:inkChg>
      </pc:sldChg>
      <pc:sldChg chg="addSp delSp">
        <pc:chgData name="Yang Li" userId="f96699ed-26fb-4c5f-8b02-830962634309" providerId="ADAL" clId="{7698C475-E60B-9B48-875F-F410122886FC}" dt="2021-10-02T15:34:11.322" v="132"/>
        <pc:sldMkLst>
          <pc:docMk/>
          <pc:sldMk cId="1416793535" sldId="455"/>
        </pc:sldMkLst>
        <pc:grpChg chg="add">
          <ac:chgData name="Yang Li" userId="f96699ed-26fb-4c5f-8b02-830962634309" providerId="ADAL" clId="{7698C475-E60B-9B48-875F-F410122886FC}" dt="2021-10-02T15:22:46.330" v="8"/>
          <ac:grpSpMkLst>
            <pc:docMk/>
            <pc:sldMk cId="1416793535" sldId="455"/>
            <ac:grpSpMk id="12" creationId="{38B9CEAC-6669-224F-9F42-9AA7C477F4CA}"/>
          </ac:grpSpMkLst>
        </pc:grpChg>
        <pc:grpChg chg="add">
          <ac:chgData name="Yang Li" userId="f96699ed-26fb-4c5f-8b02-830962634309" providerId="ADAL" clId="{7698C475-E60B-9B48-875F-F410122886FC}" dt="2021-10-02T15:23:29.804" v="22"/>
          <ac:grpSpMkLst>
            <pc:docMk/>
            <pc:sldMk cId="1416793535" sldId="455"/>
            <ac:grpSpMk id="26" creationId="{D3C3FBFD-6968-074A-A616-41C23BAF045E}"/>
          </ac:grpSpMkLst>
        </pc:grpChg>
        <pc:grpChg chg="add del">
          <ac:chgData name="Yang Li" userId="f96699ed-26fb-4c5f-8b02-830962634309" providerId="ADAL" clId="{7698C475-E60B-9B48-875F-F410122886FC}" dt="2021-10-02T15:26:14.974" v="37"/>
          <ac:grpSpMkLst>
            <pc:docMk/>
            <pc:sldMk cId="1416793535" sldId="455"/>
            <ac:grpSpMk id="34" creationId="{EDFE4E5F-EC23-8246-BB7C-7B06880E1DFE}"/>
          </ac:grpSpMkLst>
        </pc:grpChg>
        <pc:grpChg chg="add">
          <ac:chgData name="Yang Li" userId="f96699ed-26fb-4c5f-8b02-830962634309" providerId="ADAL" clId="{7698C475-E60B-9B48-875F-F410122886FC}" dt="2021-10-02T15:26:14.974" v="37"/>
          <ac:grpSpMkLst>
            <pc:docMk/>
            <pc:sldMk cId="1416793535" sldId="455"/>
            <ac:grpSpMk id="41" creationId="{47D9853F-2F7F-CE41-8327-1A60206720C0}"/>
          </ac:grpSpMkLst>
        </pc:grpChg>
        <pc:grpChg chg="add">
          <ac:chgData name="Yang Li" userId="f96699ed-26fb-4c5f-8b02-830962634309" providerId="ADAL" clId="{7698C475-E60B-9B48-875F-F410122886FC}" dt="2021-10-02T15:27:07.843" v="43"/>
          <ac:grpSpMkLst>
            <pc:docMk/>
            <pc:sldMk cId="1416793535" sldId="455"/>
            <ac:grpSpMk id="47" creationId="{BDD7745C-3AE9-8149-98AD-ACAA3F472447}"/>
          </ac:grpSpMkLst>
        </pc:grpChg>
        <pc:grpChg chg="add">
          <ac:chgData name="Yang Li" userId="f96699ed-26fb-4c5f-8b02-830962634309" providerId="ADAL" clId="{7698C475-E60B-9B48-875F-F410122886FC}" dt="2021-10-02T15:29:19.350" v="59"/>
          <ac:grpSpMkLst>
            <pc:docMk/>
            <pc:sldMk cId="1416793535" sldId="455"/>
            <ac:grpSpMk id="63" creationId="{853333D9-FDFA-9541-9333-C1D67915932F}"/>
          </ac:grpSpMkLst>
        </pc:grpChg>
        <pc:grpChg chg="add">
          <ac:chgData name="Yang Li" userId="f96699ed-26fb-4c5f-8b02-830962634309" providerId="ADAL" clId="{7698C475-E60B-9B48-875F-F410122886FC}" dt="2021-10-02T15:29:19.350" v="59"/>
          <ac:grpSpMkLst>
            <pc:docMk/>
            <pc:sldMk cId="1416793535" sldId="455"/>
            <ac:grpSpMk id="64" creationId="{EBE0DDC4-78BB-544A-AF5B-7739EAFCC44E}"/>
          </ac:grpSpMkLst>
        </pc:grpChg>
        <pc:grpChg chg="add del">
          <ac:chgData name="Yang Li" userId="f96699ed-26fb-4c5f-8b02-830962634309" providerId="ADAL" clId="{7698C475-E60B-9B48-875F-F410122886FC}" dt="2021-10-02T15:32:11.756" v="88"/>
          <ac:grpSpMkLst>
            <pc:docMk/>
            <pc:sldMk cId="1416793535" sldId="455"/>
            <ac:grpSpMk id="81" creationId="{C2499654-FFDF-6841-966D-56B2D48B60F4}"/>
          </ac:grpSpMkLst>
        </pc:grpChg>
        <pc:grpChg chg="add del">
          <ac:chgData name="Yang Li" userId="f96699ed-26fb-4c5f-8b02-830962634309" providerId="ADAL" clId="{7698C475-E60B-9B48-875F-F410122886FC}" dt="2021-10-02T15:32:16.429" v="93"/>
          <ac:grpSpMkLst>
            <pc:docMk/>
            <pc:sldMk cId="1416793535" sldId="455"/>
            <ac:grpSpMk id="93" creationId="{B05392F1-B3AD-8C46-BA63-BF422B168476}"/>
          </ac:grpSpMkLst>
        </pc:grpChg>
        <pc:grpChg chg="add">
          <ac:chgData name="Yang Li" userId="f96699ed-26fb-4c5f-8b02-830962634309" providerId="ADAL" clId="{7698C475-E60B-9B48-875F-F410122886FC}" dt="2021-10-02T15:32:16.429" v="93"/>
          <ac:grpSpMkLst>
            <pc:docMk/>
            <pc:sldMk cId="1416793535" sldId="455"/>
            <ac:grpSpMk id="98" creationId="{C88CD0AE-18DE-8E4B-B61E-A067C075968E}"/>
          </ac:grpSpMkLst>
        </pc:grpChg>
        <pc:grpChg chg="add">
          <ac:chgData name="Yang Li" userId="f96699ed-26fb-4c5f-8b02-830962634309" providerId="ADAL" clId="{7698C475-E60B-9B48-875F-F410122886FC}" dt="2021-10-02T15:33:01.042" v="96"/>
          <ac:grpSpMkLst>
            <pc:docMk/>
            <pc:sldMk cId="1416793535" sldId="455"/>
            <ac:grpSpMk id="101" creationId="{23763884-4E07-5D45-8529-27C38A4C9D1A}"/>
          </ac:grpSpMkLst>
        </pc:grpChg>
        <pc:grpChg chg="add">
          <ac:chgData name="Yang Li" userId="f96699ed-26fb-4c5f-8b02-830962634309" providerId="ADAL" clId="{7698C475-E60B-9B48-875F-F410122886FC}" dt="2021-10-02T15:33:15.560" v="117"/>
          <ac:grpSpMkLst>
            <pc:docMk/>
            <pc:sldMk cId="1416793535" sldId="455"/>
            <ac:grpSpMk id="122" creationId="{2D510BC9-57B3-BD42-9DD9-086E542C5FBF}"/>
          </ac:grpSpMkLst>
        </pc:grpChg>
        <pc:grpChg chg="add del">
          <ac:chgData name="Yang Li" userId="f96699ed-26fb-4c5f-8b02-830962634309" providerId="ADAL" clId="{7698C475-E60B-9B48-875F-F410122886FC}" dt="2021-10-02T15:34:11.322" v="132"/>
          <ac:grpSpMkLst>
            <pc:docMk/>
            <pc:sldMk cId="1416793535" sldId="455"/>
            <ac:grpSpMk id="135" creationId="{18B263C3-B5B3-6D4E-94D5-4F04FEBA0082}"/>
          </ac:grpSpMkLst>
        </pc:grpChg>
        <pc:grpChg chg="add">
          <ac:chgData name="Yang Li" userId="f96699ed-26fb-4c5f-8b02-830962634309" providerId="ADAL" clId="{7698C475-E60B-9B48-875F-F410122886FC}" dt="2021-10-02T15:34:11.322" v="132"/>
          <ac:grpSpMkLst>
            <pc:docMk/>
            <pc:sldMk cId="1416793535" sldId="455"/>
            <ac:grpSpMk id="137" creationId="{FDB869EA-3DF9-C844-9E41-E01A4B2D0A88}"/>
          </ac:grpSpMkLst>
        </pc:grpChg>
        <pc:inkChg chg="add">
          <ac:chgData name="Yang Li" userId="f96699ed-26fb-4c5f-8b02-830962634309" providerId="ADAL" clId="{7698C475-E60B-9B48-875F-F410122886FC}" dt="2021-10-02T15:22:07.683" v="0"/>
          <ac:inkMkLst>
            <pc:docMk/>
            <pc:sldMk cId="1416793535" sldId="455"/>
            <ac:inkMk id="2" creationId="{A155124D-CF6E-4048-B5F6-512359F29BDE}"/>
          </ac:inkMkLst>
        </pc:inkChg>
        <pc:inkChg chg="add">
          <ac:chgData name="Yang Li" userId="f96699ed-26fb-4c5f-8b02-830962634309" providerId="ADAL" clId="{7698C475-E60B-9B48-875F-F410122886FC}" dt="2021-10-02T15:22:39.730" v="1"/>
          <ac:inkMkLst>
            <pc:docMk/>
            <pc:sldMk cId="1416793535" sldId="455"/>
            <ac:inkMk id="3" creationId="{A0048801-CBC9-0F4F-9736-6AF63E6335FE}"/>
          </ac:inkMkLst>
        </pc:inkChg>
        <pc:inkChg chg="add">
          <ac:chgData name="Yang Li" userId="f96699ed-26fb-4c5f-8b02-830962634309" providerId="ADAL" clId="{7698C475-E60B-9B48-875F-F410122886FC}" dt="2021-10-02T15:22:40.046" v="2"/>
          <ac:inkMkLst>
            <pc:docMk/>
            <pc:sldMk cId="1416793535" sldId="455"/>
            <ac:inkMk id="6" creationId="{D5ADAD81-F33D-5748-A8B9-1665356D1403}"/>
          </ac:inkMkLst>
        </pc:inkChg>
        <pc:inkChg chg="add">
          <ac:chgData name="Yang Li" userId="f96699ed-26fb-4c5f-8b02-830962634309" providerId="ADAL" clId="{7698C475-E60B-9B48-875F-F410122886FC}" dt="2021-10-02T15:22:40.448" v="3"/>
          <ac:inkMkLst>
            <pc:docMk/>
            <pc:sldMk cId="1416793535" sldId="455"/>
            <ac:inkMk id="7" creationId="{3CB930AF-0B4F-0944-A46C-FEFE6BCC4C84}"/>
          </ac:inkMkLst>
        </pc:inkChg>
        <pc:inkChg chg="add">
          <ac:chgData name="Yang Li" userId="f96699ed-26fb-4c5f-8b02-830962634309" providerId="ADAL" clId="{7698C475-E60B-9B48-875F-F410122886FC}" dt="2021-10-02T15:22:42.777" v="4"/>
          <ac:inkMkLst>
            <pc:docMk/>
            <pc:sldMk cId="1416793535" sldId="455"/>
            <ac:inkMk id="8" creationId="{403D5F20-144F-BF4D-83AC-823C667D6BD5}"/>
          </ac:inkMkLst>
        </pc:inkChg>
        <pc:inkChg chg="add">
          <ac:chgData name="Yang Li" userId="f96699ed-26fb-4c5f-8b02-830962634309" providerId="ADAL" clId="{7698C475-E60B-9B48-875F-F410122886FC}" dt="2021-10-02T15:22:43.475" v="5"/>
          <ac:inkMkLst>
            <pc:docMk/>
            <pc:sldMk cId="1416793535" sldId="455"/>
            <ac:inkMk id="9" creationId="{71C17F76-43B5-BE48-9E1E-E07514272485}"/>
          </ac:inkMkLst>
        </pc:inkChg>
        <pc:inkChg chg="add">
          <ac:chgData name="Yang Li" userId="f96699ed-26fb-4c5f-8b02-830962634309" providerId="ADAL" clId="{7698C475-E60B-9B48-875F-F410122886FC}" dt="2021-10-02T15:22:44.369" v="6"/>
          <ac:inkMkLst>
            <pc:docMk/>
            <pc:sldMk cId="1416793535" sldId="455"/>
            <ac:inkMk id="10" creationId="{2A5330AC-9E9C-7441-BE29-2A31AECAD5A0}"/>
          </ac:inkMkLst>
        </pc:inkChg>
        <pc:inkChg chg="add">
          <ac:chgData name="Yang Li" userId="f96699ed-26fb-4c5f-8b02-830962634309" providerId="ADAL" clId="{7698C475-E60B-9B48-875F-F410122886FC}" dt="2021-10-02T15:22:45.410" v="7"/>
          <ac:inkMkLst>
            <pc:docMk/>
            <pc:sldMk cId="1416793535" sldId="455"/>
            <ac:inkMk id="11" creationId="{2E615AF5-4C44-D847-8EF5-4022ABC3B158}"/>
          </ac:inkMkLst>
        </pc:inkChg>
        <pc:inkChg chg="add">
          <ac:chgData name="Yang Li" userId="f96699ed-26fb-4c5f-8b02-830962634309" providerId="ADAL" clId="{7698C475-E60B-9B48-875F-F410122886FC}" dt="2021-10-02T15:23:22.480" v="9"/>
          <ac:inkMkLst>
            <pc:docMk/>
            <pc:sldMk cId="1416793535" sldId="455"/>
            <ac:inkMk id="13" creationId="{7BE6A5D4-0525-4240-BF13-B6B02F12DD7F}"/>
          </ac:inkMkLst>
        </pc:inkChg>
        <pc:inkChg chg="add">
          <ac:chgData name="Yang Li" userId="f96699ed-26fb-4c5f-8b02-830962634309" providerId="ADAL" clId="{7698C475-E60B-9B48-875F-F410122886FC}" dt="2021-10-02T15:23:22.803" v="10"/>
          <ac:inkMkLst>
            <pc:docMk/>
            <pc:sldMk cId="1416793535" sldId="455"/>
            <ac:inkMk id="14" creationId="{784BA74B-1902-1A46-B2C2-0685AA603674}"/>
          </ac:inkMkLst>
        </pc:inkChg>
        <pc:inkChg chg="add">
          <ac:chgData name="Yang Li" userId="f96699ed-26fb-4c5f-8b02-830962634309" providerId="ADAL" clId="{7698C475-E60B-9B48-875F-F410122886FC}" dt="2021-10-02T15:23:24.387" v="11"/>
          <ac:inkMkLst>
            <pc:docMk/>
            <pc:sldMk cId="1416793535" sldId="455"/>
            <ac:inkMk id="15" creationId="{D258D37C-C24F-594A-ABA4-E5AF84BEF330}"/>
          </ac:inkMkLst>
        </pc:inkChg>
        <pc:inkChg chg="add">
          <ac:chgData name="Yang Li" userId="f96699ed-26fb-4c5f-8b02-830962634309" providerId="ADAL" clId="{7698C475-E60B-9B48-875F-F410122886FC}" dt="2021-10-02T15:23:25.293" v="12"/>
          <ac:inkMkLst>
            <pc:docMk/>
            <pc:sldMk cId="1416793535" sldId="455"/>
            <ac:inkMk id="16" creationId="{A70CFF02-3055-D640-A98A-94105C2254D5}"/>
          </ac:inkMkLst>
        </pc:inkChg>
        <pc:inkChg chg="add">
          <ac:chgData name="Yang Li" userId="f96699ed-26fb-4c5f-8b02-830962634309" providerId="ADAL" clId="{7698C475-E60B-9B48-875F-F410122886FC}" dt="2021-10-02T15:23:25.897" v="13"/>
          <ac:inkMkLst>
            <pc:docMk/>
            <pc:sldMk cId="1416793535" sldId="455"/>
            <ac:inkMk id="17" creationId="{A208866C-B960-2643-A9D8-F01641F1BEB8}"/>
          </ac:inkMkLst>
        </pc:inkChg>
        <pc:inkChg chg="add">
          <ac:chgData name="Yang Li" userId="f96699ed-26fb-4c5f-8b02-830962634309" providerId="ADAL" clId="{7698C475-E60B-9B48-875F-F410122886FC}" dt="2021-10-02T15:23:26.280" v="14"/>
          <ac:inkMkLst>
            <pc:docMk/>
            <pc:sldMk cId="1416793535" sldId="455"/>
            <ac:inkMk id="18" creationId="{EFB784D6-10B6-CB4E-A1B1-480A8BB73F76}"/>
          </ac:inkMkLst>
        </pc:inkChg>
        <pc:inkChg chg="add">
          <ac:chgData name="Yang Li" userId="f96699ed-26fb-4c5f-8b02-830962634309" providerId="ADAL" clId="{7698C475-E60B-9B48-875F-F410122886FC}" dt="2021-10-02T15:23:26.546" v="15"/>
          <ac:inkMkLst>
            <pc:docMk/>
            <pc:sldMk cId="1416793535" sldId="455"/>
            <ac:inkMk id="19" creationId="{62706F11-C562-4A4E-B4ED-3989FC55F3F0}"/>
          </ac:inkMkLst>
        </pc:inkChg>
        <pc:inkChg chg="add">
          <ac:chgData name="Yang Li" userId="f96699ed-26fb-4c5f-8b02-830962634309" providerId="ADAL" clId="{7698C475-E60B-9B48-875F-F410122886FC}" dt="2021-10-02T15:23:27.429" v="16"/>
          <ac:inkMkLst>
            <pc:docMk/>
            <pc:sldMk cId="1416793535" sldId="455"/>
            <ac:inkMk id="20" creationId="{4E5AEF18-A0D9-9446-8D12-E46FFDB5D4D8}"/>
          </ac:inkMkLst>
        </pc:inkChg>
        <pc:inkChg chg="add">
          <ac:chgData name="Yang Li" userId="f96699ed-26fb-4c5f-8b02-830962634309" providerId="ADAL" clId="{7698C475-E60B-9B48-875F-F410122886FC}" dt="2021-10-02T15:23:27.685" v="17"/>
          <ac:inkMkLst>
            <pc:docMk/>
            <pc:sldMk cId="1416793535" sldId="455"/>
            <ac:inkMk id="21" creationId="{E1896231-2EA9-1144-B0C0-20677E293E1E}"/>
          </ac:inkMkLst>
        </pc:inkChg>
        <pc:inkChg chg="add">
          <ac:chgData name="Yang Li" userId="f96699ed-26fb-4c5f-8b02-830962634309" providerId="ADAL" clId="{7698C475-E60B-9B48-875F-F410122886FC}" dt="2021-10-02T15:23:27.897" v="18"/>
          <ac:inkMkLst>
            <pc:docMk/>
            <pc:sldMk cId="1416793535" sldId="455"/>
            <ac:inkMk id="22" creationId="{6BBFE87F-27B7-F545-9A79-DC7A22773DE0}"/>
          </ac:inkMkLst>
        </pc:inkChg>
        <pc:inkChg chg="add">
          <ac:chgData name="Yang Li" userId="f96699ed-26fb-4c5f-8b02-830962634309" providerId="ADAL" clId="{7698C475-E60B-9B48-875F-F410122886FC}" dt="2021-10-02T15:23:28.595" v="19"/>
          <ac:inkMkLst>
            <pc:docMk/>
            <pc:sldMk cId="1416793535" sldId="455"/>
            <ac:inkMk id="23" creationId="{B1895E2E-9F51-044F-9A0C-5E8E28D6EB06}"/>
          </ac:inkMkLst>
        </pc:inkChg>
        <pc:inkChg chg="add">
          <ac:chgData name="Yang Li" userId="f96699ed-26fb-4c5f-8b02-830962634309" providerId="ADAL" clId="{7698C475-E60B-9B48-875F-F410122886FC}" dt="2021-10-02T15:23:28.833" v="20"/>
          <ac:inkMkLst>
            <pc:docMk/>
            <pc:sldMk cId="1416793535" sldId="455"/>
            <ac:inkMk id="24" creationId="{173BD97A-EF99-6649-81E8-62368FAFFB78}"/>
          </ac:inkMkLst>
        </pc:inkChg>
        <pc:inkChg chg="add">
          <ac:chgData name="Yang Li" userId="f96699ed-26fb-4c5f-8b02-830962634309" providerId="ADAL" clId="{7698C475-E60B-9B48-875F-F410122886FC}" dt="2021-10-02T15:23:29.038" v="21"/>
          <ac:inkMkLst>
            <pc:docMk/>
            <pc:sldMk cId="1416793535" sldId="455"/>
            <ac:inkMk id="25" creationId="{8337A1CF-1C81-524C-A870-1DFB0777ED8F}"/>
          </ac:inkMkLst>
        </pc:inkChg>
        <pc:inkChg chg="add topLvl">
          <ac:chgData name="Yang Li" userId="f96699ed-26fb-4c5f-8b02-830962634309" providerId="ADAL" clId="{7698C475-E60B-9B48-875F-F410122886FC}" dt="2021-10-02T15:26:14.974" v="37"/>
          <ac:inkMkLst>
            <pc:docMk/>
            <pc:sldMk cId="1416793535" sldId="455"/>
            <ac:inkMk id="27" creationId="{AA5B74EE-9589-9540-944D-9F09B1669852}"/>
          </ac:inkMkLst>
        </pc:inkChg>
        <pc:inkChg chg="add topLvl">
          <ac:chgData name="Yang Li" userId="f96699ed-26fb-4c5f-8b02-830962634309" providerId="ADAL" clId="{7698C475-E60B-9B48-875F-F410122886FC}" dt="2021-10-02T15:26:14.974" v="37"/>
          <ac:inkMkLst>
            <pc:docMk/>
            <pc:sldMk cId="1416793535" sldId="455"/>
            <ac:inkMk id="28" creationId="{03E9873D-3D58-384C-8724-26EDC40E3F92}"/>
          </ac:inkMkLst>
        </pc:inkChg>
        <pc:inkChg chg="add topLvl">
          <ac:chgData name="Yang Li" userId="f96699ed-26fb-4c5f-8b02-830962634309" providerId="ADAL" clId="{7698C475-E60B-9B48-875F-F410122886FC}" dt="2021-10-02T15:26:14.974" v="37"/>
          <ac:inkMkLst>
            <pc:docMk/>
            <pc:sldMk cId="1416793535" sldId="455"/>
            <ac:inkMk id="29" creationId="{BFEA768B-78E2-1B4B-85AF-5FB7C2E615F9}"/>
          </ac:inkMkLst>
        </pc:inkChg>
        <pc:inkChg chg="add topLvl">
          <ac:chgData name="Yang Li" userId="f96699ed-26fb-4c5f-8b02-830962634309" providerId="ADAL" clId="{7698C475-E60B-9B48-875F-F410122886FC}" dt="2021-10-02T15:26:14.974" v="37"/>
          <ac:inkMkLst>
            <pc:docMk/>
            <pc:sldMk cId="1416793535" sldId="455"/>
            <ac:inkMk id="30" creationId="{87EF6C9D-5795-0148-884E-51EE921E3276}"/>
          </ac:inkMkLst>
        </pc:inkChg>
        <pc:inkChg chg="add topLvl">
          <ac:chgData name="Yang Li" userId="f96699ed-26fb-4c5f-8b02-830962634309" providerId="ADAL" clId="{7698C475-E60B-9B48-875F-F410122886FC}" dt="2021-10-02T15:26:14.974" v="37"/>
          <ac:inkMkLst>
            <pc:docMk/>
            <pc:sldMk cId="1416793535" sldId="455"/>
            <ac:inkMk id="31" creationId="{638D6910-C908-7146-83EE-51DE248CAC80}"/>
          </ac:inkMkLst>
        </pc:inkChg>
        <pc:inkChg chg="add topLvl">
          <ac:chgData name="Yang Li" userId="f96699ed-26fb-4c5f-8b02-830962634309" providerId="ADAL" clId="{7698C475-E60B-9B48-875F-F410122886FC}" dt="2021-10-02T15:26:14.974" v="37"/>
          <ac:inkMkLst>
            <pc:docMk/>
            <pc:sldMk cId="1416793535" sldId="455"/>
            <ac:inkMk id="32" creationId="{DD081206-6EFF-AB47-B499-B4EAD7F64171}"/>
          </ac:inkMkLst>
        </pc:inkChg>
        <pc:inkChg chg="add">
          <ac:chgData name="Yang Li" userId="f96699ed-26fb-4c5f-8b02-830962634309" providerId="ADAL" clId="{7698C475-E60B-9B48-875F-F410122886FC}" dt="2021-10-02T15:26:00.258" v="29"/>
          <ac:inkMkLst>
            <pc:docMk/>
            <pc:sldMk cId="1416793535" sldId="455"/>
            <ac:inkMk id="33" creationId="{5EBF0F72-88BE-BC43-A508-E3FF96D5A489}"/>
          </ac:inkMkLst>
        </pc:inkChg>
        <pc:inkChg chg="add">
          <ac:chgData name="Yang Li" userId="f96699ed-26fb-4c5f-8b02-830962634309" providerId="ADAL" clId="{7698C475-E60B-9B48-875F-F410122886FC}" dt="2021-10-02T15:26:09.914" v="31"/>
          <ac:inkMkLst>
            <pc:docMk/>
            <pc:sldMk cId="1416793535" sldId="455"/>
            <ac:inkMk id="35" creationId="{86A87231-ECEF-4F41-8801-6A0E9C610249}"/>
          </ac:inkMkLst>
        </pc:inkChg>
        <pc:inkChg chg="add">
          <ac:chgData name="Yang Li" userId="f96699ed-26fb-4c5f-8b02-830962634309" providerId="ADAL" clId="{7698C475-E60B-9B48-875F-F410122886FC}" dt="2021-10-02T15:26:10.666" v="32"/>
          <ac:inkMkLst>
            <pc:docMk/>
            <pc:sldMk cId="1416793535" sldId="455"/>
            <ac:inkMk id="36" creationId="{B6AE590A-7D25-664E-BD95-7B82A8A5577F}"/>
          </ac:inkMkLst>
        </pc:inkChg>
        <pc:inkChg chg="add">
          <ac:chgData name="Yang Li" userId="f96699ed-26fb-4c5f-8b02-830962634309" providerId="ADAL" clId="{7698C475-E60B-9B48-875F-F410122886FC}" dt="2021-10-02T15:26:12.290" v="33"/>
          <ac:inkMkLst>
            <pc:docMk/>
            <pc:sldMk cId="1416793535" sldId="455"/>
            <ac:inkMk id="37" creationId="{8431C2FD-DF12-694B-8151-09F3322D8DE3}"/>
          </ac:inkMkLst>
        </pc:inkChg>
        <pc:inkChg chg="add">
          <ac:chgData name="Yang Li" userId="f96699ed-26fb-4c5f-8b02-830962634309" providerId="ADAL" clId="{7698C475-E60B-9B48-875F-F410122886FC}" dt="2021-10-02T15:26:12.863" v="34"/>
          <ac:inkMkLst>
            <pc:docMk/>
            <pc:sldMk cId="1416793535" sldId="455"/>
            <ac:inkMk id="38" creationId="{494CCDA1-DC9A-CE4C-9194-972D67D557DD}"/>
          </ac:inkMkLst>
        </pc:inkChg>
        <pc:inkChg chg="add">
          <ac:chgData name="Yang Li" userId="f96699ed-26fb-4c5f-8b02-830962634309" providerId="ADAL" clId="{7698C475-E60B-9B48-875F-F410122886FC}" dt="2021-10-02T15:26:13.105" v="35"/>
          <ac:inkMkLst>
            <pc:docMk/>
            <pc:sldMk cId="1416793535" sldId="455"/>
            <ac:inkMk id="39" creationId="{F53C3450-9476-D44C-8A79-695D559ACCD0}"/>
          </ac:inkMkLst>
        </pc:inkChg>
        <pc:inkChg chg="add">
          <ac:chgData name="Yang Li" userId="f96699ed-26fb-4c5f-8b02-830962634309" providerId="ADAL" clId="{7698C475-E60B-9B48-875F-F410122886FC}" dt="2021-10-02T15:26:13.920" v="36"/>
          <ac:inkMkLst>
            <pc:docMk/>
            <pc:sldMk cId="1416793535" sldId="455"/>
            <ac:inkMk id="40" creationId="{FA874472-3F46-3B45-9235-479EE548BA19}"/>
          </ac:inkMkLst>
        </pc:inkChg>
        <pc:inkChg chg="add">
          <ac:chgData name="Yang Li" userId="f96699ed-26fb-4c5f-8b02-830962634309" providerId="ADAL" clId="{7698C475-E60B-9B48-875F-F410122886FC}" dt="2021-10-02T15:27:03.185" v="38"/>
          <ac:inkMkLst>
            <pc:docMk/>
            <pc:sldMk cId="1416793535" sldId="455"/>
            <ac:inkMk id="42" creationId="{BF66EA06-9CE1-9F4D-A83C-49265307888D}"/>
          </ac:inkMkLst>
        </pc:inkChg>
        <pc:inkChg chg="add">
          <ac:chgData name="Yang Li" userId="f96699ed-26fb-4c5f-8b02-830962634309" providerId="ADAL" clId="{7698C475-E60B-9B48-875F-F410122886FC}" dt="2021-10-02T15:27:03.947" v="39"/>
          <ac:inkMkLst>
            <pc:docMk/>
            <pc:sldMk cId="1416793535" sldId="455"/>
            <ac:inkMk id="43" creationId="{EC849A18-CCEF-6147-A5F4-3340C8B54DEB}"/>
          </ac:inkMkLst>
        </pc:inkChg>
        <pc:inkChg chg="add">
          <ac:chgData name="Yang Li" userId="f96699ed-26fb-4c5f-8b02-830962634309" providerId="ADAL" clId="{7698C475-E60B-9B48-875F-F410122886FC}" dt="2021-10-02T15:27:05.028" v="40"/>
          <ac:inkMkLst>
            <pc:docMk/>
            <pc:sldMk cId="1416793535" sldId="455"/>
            <ac:inkMk id="44" creationId="{94DA1965-5E9C-134F-8B8F-44DA0CCF7C19}"/>
          </ac:inkMkLst>
        </pc:inkChg>
        <pc:inkChg chg="add">
          <ac:chgData name="Yang Li" userId="f96699ed-26fb-4c5f-8b02-830962634309" providerId="ADAL" clId="{7698C475-E60B-9B48-875F-F410122886FC}" dt="2021-10-02T15:27:05.727" v="41"/>
          <ac:inkMkLst>
            <pc:docMk/>
            <pc:sldMk cId="1416793535" sldId="455"/>
            <ac:inkMk id="45" creationId="{C57DBF95-67B9-EE4C-8F86-A2905CB23A49}"/>
          </ac:inkMkLst>
        </pc:inkChg>
        <pc:inkChg chg="add">
          <ac:chgData name="Yang Li" userId="f96699ed-26fb-4c5f-8b02-830962634309" providerId="ADAL" clId="{7698C475-E60B-9B48-875F-F410122886FC}" dt="2021-10-02T15:27:07.059" v="42"/>
          <ac:inkMkLst>
            <pc:docMk/>
            <pc:sldMk cId="1416793535" sldId="455"/>
            <ac:inkMk id="46" creationId="{D5EAAF1C-082F-C947-9FEB-882FA3E5C98C}"/>
          </ac:inkMkLst>
        </pc:inkChg>
        <pc:inkChg chg="add">
          <ac:chgData name="Yang Li" userId="f96699ed-26fb-4c5f-8b02-830962634309" providerId="ADAL" clId="{7698C475-E60B-9B48-875F-F410122886FC}" dt="2021-10-02T15:29:12.714" v="44"/>
          <ac:inkMkLst>
            <pc:docMk/>
            <pc:sldMk cId="1416793535" sldId="455"/>
            <ac:inkMk id="48" creationId="{7A3E3CE7-3769-5B47-B24C-E58DBBDFE620}"/>
          </ac:inkMkLst>
        </pc:inkChg>
        <pc:inkChg chg="add">
          <ac:chgData name="Yang Li" userId="f96699ed-26fb-4c5f-8b02-830962634309" providerId="ADAL" clId="{7698C475-E60B-9B48-875F-F410122886FC}" dt="2021-10-02T15:29:13.157" v="45"/>
          <ac:inkMkLst>
            <pc:docMk/>
            <pc:sldMk cId="1416793535" sldId="455"/>
            <ac:inkMk id="49" creationId="{929E8CA7-9A0E-254F-95AB-AB58A9778091}"/>
          </ac:inkMkLst>
        </pc:inkChg>
        <pc:inkChg chg="add">
          <ac:chgData name="Yang Li" userId="f96699ed-26fb-4c5f-8b02-830962634309" providerId="ADAL" clId="{7698C475-E60B-9B48-875F-F410122886FC}" dt="2021-10-02T15:29:13.416" v="46"/>
          <ac:inkMkLst>
            <pc:docMk/>
            <pc:sldMk cId="1416793535" sldId="455"/>
            <ac:inkMk id="50" creationId="{F7A0EE8A-BC2E-1547-98EC-84D6F4CF6A37}"/>
          </ac:inkMkLst>
        </pc:inkChg>
        <pc:inkChg chg="add">
          <ac:chgData name="Yang Li" userId="f96699ed-26fb-4c5f-8b02-830962634309" providerId="ADAL" clId="{7698C475-E60B-9B48-875F-F410122886FC}" dt="2021-10-02T15:29:13.684" v="47"/>
          <ac:inkMkLst>
            <pc:docMk/>
            <pc:sldMk cId="1416793535" sldId="455"/>
            <ac:inkMk id="51" creationId="{3B0AA444-107C-7C40-A3B9-64E11FA5330F}"/>
          </ac:inkMkLst>
        </pc:inkChg>
        <pc:inkChg chg="add">
          <ac:chgData name="Yang Li" userId="f96699ed-26fb-4c5f-8b02-830962634309" providerId="ADAL" clId="{7698C475-E60B-9B48-875F-F410122886FC}" dt="2021-10-02T15:29:14.052" v="48"/>
          <ac:inkMkLst>
            <pc:docMk/>
            <pc:sldMk cId="1416793535" sldId="455"/>
            <ac:inkMk id="52" creationId="{85008689-FD44-2543-BDDE-D516C66E61DB}"/>
          </ac:inkMkLst>
        </pc:inkChg>
        <pc:inkChg chg="add">
          <ac:chgData name="Yang Li" userId="f96699ed-26fb-4c5f-8b02-830962634309" providerId="ADAL" clId="{7698C475-E60B-9B48-875F-F410122886FC}" dt="2021-10-02T15:29:14.309" v="49"/>
          <ac:inkMkLst>
            <pc:docMk/>
            <pc:sldMk cId="1416793535" sldId="455"/>
            <ac:inkMk id="53" creationId="{2F56EDF3-8B30-E848-A64F-0605DF1FED6A}"/>
          </ac:inkMkLst>
        </pc:inkChg>
        <pc:inkChg chg="add">
          <ac:chgData name="Yang Li" userId="f96699ed-26fb-4c5f-8b02-830962634309" providerId="ADAL" clId="{7698C475-E60B-9B48-875F-F410122886FC}" dt="2021-10-02T15:29:14.725" v="50"/>
          <ac:inkMkLst>
            <pc:docMk/>
            <pc:sldMk cId="1416793535" sldId="455"/>
            <ac:inkMk id="54" creationId="{82067AB8-B4B5-A04E-8439-3402118DA05A}"/>
          </ac:inkMkLst>
        </pc:inkChg>
        <pc:inkChg chg="add">
          <ac:chgData name="Yang Li" userId="f96699ed-26fb-4c5f-8b02-830962634309" providerId="ADAL" clId="{7698C475-E60B-9B48-875F-F410122886FC}" dt="2021-10-02T15:29:15.331" v="51"/>
          <ac:inkMkLst>
            <pc:docMk/>
            <pc:sldMk cId="1416793535" sldId="455"/>
            <ac:inkMk id="55" creationId="{0151544E-0904-E14B-84A3-7597988A9AE6}"/>
          </ac:inkMkLst>
        </pc:inkChg>
        <pc:inkChg chg="add">
          <ac:chgData name="Yang Li" userId="f96699ed-26fb-4c5f-8b02-830962634309" providerId="ADAL" clId="{7698C475-E60B-9B48-875F-F410122886FC}" dt="2021-10-02T15:29:15.584" v="52"/>
          <ac:inkMkLst>
            <pc:docMk/>
            <pc:sldMk cId="1416793535" sldId="455"/>
            <ac:inkMk id="56" creationId="{1CEEAA94-9D9A-5549-B3C5-83B8D30CB1BC}"/>
          </ac:inkMkLst>
        </pc:inkChg>
        <pc:inkChg chg="add">
          <ac:chgData name="Yang Li" userId="f96699ed-26fb-4c5f-8b02-830962634309" providerId="ADAL" clId="{7698C475-E60B-9B48-875F-F410122886FC}" dt="2021-10-02T15:29:15.859" v="53"/>
          <ac:inkMkLst>
            <pc:docMk/>
            <pc:sldMk cId="1416793535" sldId="455"/>
            <ac:inkMk id="57" creationId="{C9F5F6EC-6E99-6F41-9876-0180C338B03F}"/>
          </ac:inkMkLst>
        </pc:inkChg>
        <pc:inkChg chg="add">
          <ac:chgData name="Yang Li" userId="f96699ed-26fb-4c5f-8b02-830962634309" providerId="ADAL" clId="{7698C475-E60B-9B48-875F-F410122886FC}" dt="2021-10-02T15:29:16.947" v="54"/>
          <ac:inkMkLst>
            <pc:docMk/>
            <pc:sldMk cId="1416793535" sldId="455"/>
            <ac:inkMk id="58" creationId="{99A06E9B-18FD-A448-88A5-BCA2B432FB2E}"/>
          </ac:inkMkLst>
        </pc:inkChg>
        <pc:inkChg chg="add">
          <ac:chgData name="Yang Li" userId="f96699ed-26fb-4c5f-8b02-830962634309" providerId="ADAL" clId="{7698C475-E60B-9B48-875F-F410122886FC}" dt="2021-10-02T15:29:17.236" v="55"/>
          <ac:inkMkLst>
            <pc:docMk/>
            <pc:sldMk cId="1416793535" sldId="455"/>
            <ac:inkMk id="59" creationId="{DE4F4AD0-E0B7-9C4E-9F1C-035C2A90965E}"/>
          </ac:inkMkLst>
        </pc:inkChg>
        <pc:inkChg chg="add">
          <ac:chgData name="Yang Li" userId="f96699ed-26fb-4c5f-8b02-830962634309" providerId="ADAL" clId="{7698C475-E60B-9B48-875F-F410122886FC}" dt="2021-10-02T15:29:17.486" v="56"/>
          <ac:inkMkLst>
            <pc:docMk/>
            <pc:sldMk cId="1416793535" sldId="455"/>
            <ac:inkMk id="60" creationId="{B56746A9-F2A7-BC4F-BDDE-E3F98594B3B9}"/>
          </ac:inkMkLst>
        </pc:inkChg>
        <pc:inkChg chg="add">
          <ac:chgData name="Yang Li" userId="f96699ed-26fb-4c5f-8b02-830962634309" providerId="ADAL" clId="{7698C475-E60B-9B48-875F-F410122886FC}" dt="2021-10-02T15:29:17.884" v="57"/>
          <ac:inkMkLst>
            <pc:docMk/>
            <pc:sldMk cId="1416793535" sldId="455"/>
            <ac:inkMk id="61" creationId="{054B82B2-D77B-3549-822D-48353B77D037}"/>
          </ac:inkMkLst>
        </pc:inkChg>
        <pc:inkChg chg="add">
          <ac:chgData name="Yang Li" userId="f96699ed-26fb-4c5f-8b02-830962634309" providerId="ADAL" clId="{7698C475-E60B-9B48-875F-F410122886FC}" dt="2021-10-02T15:29:18.373" v="58"/>
          <ac:inkMkLst>
            <pc:docMk/>
            <pc:sldMk cId="1416793535" sldId="455"/>
            <ac:inkMk id="62" creationId="{9C1017B2-7EDB-7943-9A31-012F6C8E5272}"/>
          </ac:inkMkLst>
        </pc:inkChg>
        <pc:inkChg chg="add topLvl">
          <ac:chgData name="Yang Li" userId="f96699ed-26fb-4c5f-8b02-830962634309" providerId="ADAL" clId="{7698C475-E60B-9B48-875F-F410122886FC}" dt="2021-10-02T15:32:16.429" v="93"/>
          <ac:inkMkLst>
            <pc:docMk/>
            <pc:sldMk cId="1416793535" sldId="455"/>
            <ac:inkMk id="65" creationId="{0CC90C4C-8127-254C-AE6C-8D9FD9CAC688}"/>
          </ac:inkMkLst>
        </pc:inkChg>
        <pc:inkChg chg="add topLvl">
          <ac:chgData name="Yang Li" userId="f96699ed-26fb-4c5f-8b02-830962634309" providerId="ADAL" clId="{7698C475-E60B-9B48-875F-F410122886FC}" dt="2021-10-02T15:32:16.429" v="93"/>
          <ac:inkMkLst>
            <pc:docMk/>
            <pc:sldMk cId="1416793535" sldId="455"/>
            <ac:inkMk id="66" creationId="{0754476E-45A3-504E-B2C4-026D1F127E59}"/>
          </ac:inkMkLst>
        </pc:inkChg>
        <pc:inkChg chg="add topLvl">
          <ac:chgData name="Yang Li" userId="f96699ed-26fb-4c5f-8b02-830962634309" providerId="ADAL" clId="{7698C475-E60B-9B48-875F-F410122886FC}" dt="2021-10-02T15:32:16.429" v="93"/>
          <ac:inkMkLst>
            <pc:docMk/>
            <pc:sldMk cId="1416793535" sldId="455"/>
            <ac:inkMk id="67" creationId="{ABF3FF9E-063E-8B4B-A2C0-D673874F0513}"/>
          </ac:inkMkLst>
        </pc:inkChg>
        <pc:inkChg chg="add topLvl">
          <ac:chgData name="Yang Li" userId="f96699ed-26fb-4c5f-8b02-830962634309" providerId="ADAL" clId="{7698C475-E60B-9B48-875F-F410122886FC}" dt="2021-10-02T15:32:16.429" v="93"/>
          <ac:inkMkLst>
            <pc:docMk/>
            <pc:sldMk cId="1416793535" sldId="455"/>
            <ac:inkMk id="68" creationId="{A8ECA717-61F0-8542-A7E1-CB9C16D9E05D}"/>
          </ac:inkMkLst>
        </pc:inkChg>
        <pc:inkChg chg="add topLvl">
          <ac:chgData name="Yang Li" userId="f96699ed-26fb-4c5f-8b02-830962634309" providerId="ADAL" clId="{7698C475-E60B-9B48-875F-F410122886FC}" dt="2021-10-02T15:32:16.429" v="93"/>
          <ac:inkMkLst>
            <pc:docMk/>
            <pc:sldMk cId="1416793535" sldId="455"/>
            <ac:inkMk id="69" creationId="{5AEB050D-61D3-AE46-9A19-A391D3BDDDE2}"/>
          </ac:inkMkLst>
        </pc:inkChg>
        <pc:inkChg chg="add topLvl">
          <ac:chgData name="Yang Li" userId="f96699ed-26fb-4c5f-8b02-830962634309" providerId="ADAL" clId="{7698C475-E60B-9B48-875F-F410122886FC}" dt="2021-10-02T15:32:16.429" v="93"/>
          <ac:inkMkLst>
            <pc:docMk/>
            <pc:sldMk cId="1416793535" sldId="455"/>
            <ac:inkMk id="70" creationId="{80DE01DD-00CE-A14A-A2FD-529F9A930986}"/>
          </ac:inkMkLst>
        </pc:inkChg>
        <pc:inkChg chg="add topLvl">
          <ac:chgData name="Yang Li" userId="f96699ed-26fb-4c5f-8b02-830962634309" providerId="ADAL" clId="{7698C475-E60B-9B48-875F-F410122886FC}" dt="2021-10-02T15:32:16.429" v="93"/>
          <ac:inkMkLst>
            <pc:docMk/>
            <pc:sldMk cId="1416793535" sldId="455"/>
            <ac:inkMk id="71" creationId="{BE7974B7-FDF5-8D4B-BE7B-FB3C3844AF5D}"/>
          </ac:inkMkLst>
        </pc:inkChg>
        <pc:inkChg chg="add topLvl">
          <ac:chgData name="Yang Li" userId="f96699ed-26fb-4c5f-8b02-830962634309" providerId="ADAL" clId="{7698C475-E60B-9B48-875F-F410122886FC}" dt="2021-10-02T15:32:16.429" v="93"/>
          <ac:inkMkLst>
            <pc:docMk/>
            <pc:sldMk cId="1416793535" sldId="455"/>
            <ac:inkMk id="72" creationId="{092BA7A2-D9D7-7741-BF2F-551372E486F4}"/>
          </ac:inkMkLst>
        </pc:inkChg>
        <pc:inkChg chg="add topLvl">
          <ac:chgData name="Yang Li" userId="f96699ed-26fb-4c5f-8b02-830962634309" providerId="ADAL" clId="{7698C475-E60B-9B48-875F-F410122886FC}" dt="2021-10-02T15:32:16.429" v="93"/>
          <ac:inkMkLst>
            <pc:docMk/>
            <pc:sldMk cId="1416793535" sldId="455"/>
            <ac:inkMk id="73" creationId="{6EE6E099-04AF-CF49-8143-CB07B662A72F}"/>
          </ac:inkMkLst>
        </pc:inkChg>
        <pc:inkChg chg="add topLvl">
          <ac:chgData name="Yang Li" userId="f96699ed-26fb-4c5f-8b02-830962634309" providerId="ADAL" clId="{7698C475-E60B-9B48-875F-F410122886FC}" dt="2021-10-02T15:32:16.429" v="93"/>
          <ac:inkMkLst>
            <pc:docMk/>
            <pc:sldMk cId="1416793535" sldId="455"/>
            <ac:inkMk id="74" creationId="{E85FF671-6214-F242-923E-EEA008EF82AA}"/>
          </ac:inkMkLst>
        </pc:inkChg>
        <pc:inkChg chg="add topLvl">
          <ac:chgData name="Yang Li" userId="f96699ed-26fb-4c5f-8b02-830962634309" providerId="ADAL" clId="{7698C475-E60B-9B48-875F-F410122886FC}" dt="2021-10-02T15:32:16.429" v="93"/>
          <ac:inkMkLst>
            <pc:docMk/>
            <pc:sldMk cId="1416793535" sldId="455"/>
            <ac:inkMk id="75" creationId="{99BF617D-0096-3C41-A246-F4114D110627}"/>
          </ac:inkMkLst>
        </pc:inkChg>
        <pc:inkChg chg="add topLvl">
          <ac:chgData name="Yang Li" userId="f96699ed-26fb-4c5f-8b02-830962634309" providerId="ADAL" clId="{7698C475-E60B-9B48-875F-F410122886FC}" dt="2021-10-02T15:32:16.429" v="93"/>
          <ac:inkMkLst>
            <pc:docMk/>
            <pc:sldMk cId="1416793535" sldId="455"/>
            <ac:inkMk id="76" creationId="{FFA0AD5A-328E-3D45-90B1-B87EAA32F2F0}"/>
          </ac:inkMkLst>
        </pc:inkChg>
        <pc:inkChg chg="add topLvl">
          <ac:chgData name="Yang Li" userId="f96699ed-26fb-4c5f-8b02-830962634309" providerId="ADAL" clId="{7698C475-E60B-9B48-875F-F410122886FC}" dt="2021-10-02T15:32:16.429" v="93"/>
          <ac:inkMkLst>
            <pc:docMk/>
            <pc:sldMk cId="1416793535" sldId="455"/>
            <ac:inkMk id="77" creationId="{ECF3CBD2-3203-2249-98F2-2889556134AE}"/>
          </ac:inkMkLst>
        </pc:inkChg>
        <pc:inkChg chg="add topLvl">
          <ac:chgData name="Yang Li" userId="f96699ed-26fb-4c5f-8b02-830962634309" providerId="ADAL" clId="{7698C475-E60B-9B48-875F-F410122886FC}" dt="2021-10-02T15:32:16.429" v="93"/>
          <ac:inkMkLst>
            <pc:docMk/>
            <pc:sldMk cId="1416793535" sldId="455"/>
            <ac:inkMk id="78" creationId="{813FF8C4-CCB9-2F49-B399-E67D2164F6F1}"/>
          </ac:inkMkLst>
        </pc:inkChg>
        <pc:inkChg chg="add topLvl">
          <ac:chgData name="Yang Li" userId="f96699ed-26fb-4c5f-8b02-830962634309" providerId="ADAL" clId="{7698C475-E60B-9B48-875F-F410122886FC}" dt="2021-10-02T15:32:16.429" v="93"/>
          <ac:inkMkLst>
            <pc:docMk/>
            <pc:sldMk cId="1416793535" sldId="455"/>
            <ac:inkMk id="79" creationId="{3A036168-E7C9-F840-9C1B-710EB28E5599}"/>
          </ac:inkMkLst>
        </pc:inkChg>
        <pc:inkChg chg="add topLvl">
          <ac:chgData name="Yang Li" userId="f96699ed-26fb-4c5f-8b02-830962634309" providerId="ADAL" clId="{7698C475-E60B-9B48-875F-F410122886FC}" dt="2021-10-02T15:32:16.429" v="93"/>
          <ac:inkMkLst>
            <pc:docMk/>
            <pc:sldMk cId="1416793535" sldId="455"/>
            <ac:inkMk id="80" creationId="{16EAEA92-AD80-9449-8C36-F0CAF4C862FB}"/>
          </ac:inkMkLst>
        </pc:inkChg>
        <pc:inkChg chg="add topLvl">
          <ac:chgData name="Yang Li" userId="f96699ed-26fb-4c5f-8b02-830962634309" providerId="ADAL" clId="{7698C475-E60B-9B48-875F-F410122886FC}" dt="2021-10-02T15:32:16.429" v="93"/>
          <ac:inkMkLst>
            <pc:docMk/>
            <pc:sldMk cId="1416793535" sldId="455"/>
            <ac:inkMk id="82" creationId="{02FB1C65-F573-5947-9078-E97A41A7EFBB}"/>
          </ac:inkMkLst>
        </pc:inkChg>
        <pc:inkChg chg="add topLvl">
          <ac:chgData name="Yang Li" userId="f96699ed-26fb-4c5f-8b02-830962634309" providerId="ADAL" clId="{7698C475-E60B-9B48-875F-F410122886FC}" dt="2021-10-02T15:32:16.429" v="93"/>
          <ac:inkMkLst>
            <pc:docMk/>
            <pc:sldMk cId="1416793535" sldId="455"/>
            <ac:inkMk id="83" creationId="{FDA29399-B030-6943-ADB2-5AEE7946A3FC}"/>
          </ac:inkMkLst>
        </pc:inkChg>
        <pc:inkChg chg="add topLvl">
          <ac:chgData name="Yang Li" userId="f96699ed-26fb-4c5f-8b02-830962634309" providerId="ADAL" clId="{7698C475-E60B-9B48-875F-F410122886FC}" dt="2021-10-02T15:32:16.429" v="93"/>
          <ac:inkMkLst>
            <pc:docMk/>
            <pc:sldMk cId="1416793535" sldId="455"/>
            <ac:inkMk id="84" creationId="{7F4CC055-AC45-684F-B877-901630430FB9}"/>
          </ac:inkMkLst>
        </pc:inkChg>
        <pc:inkChg chg="add topLvl">
          <ac:chgData name="Yang Li" userId="f96699ed-26fb-4c5f-8b02-830962634309" providerId="ADAL" clId="{7698C475-E60B-9B48-875F-F410122886FC}" dt="2021-10-02T15:32:16.429" v="93"/>
          <ac:inkMkLst>
            <pc:docMk/>
            <pc:sldMk cId="1416793535" sldId="455"/>
            <ac:inkMk id="85" creationId="{9461D933-D0CE-5647-911B-91AD251B6388}"/>
          </ac:inkMkLst>
        </pc:inkChg>
        <pc:inkChg chg="add topLvl">
          <ac:chgData name="Yang Li" userId="f96699ed-26fb-4c5f-8b02-830962634309" providerId="ADAL" clId="{7698C475-E60B-9B48-875F-F410122886FC}" dt="2021-10-02T15:32:16.429" v="93"/>
          <ac:inkMkLst>
            <pc:docMk/>
            <pc:sldMk cId="1416793535" sldId="455"/>
            <ac:inkMk id="86" creationId="{9273B108-31DB-9E43-825D-9277EBD9EED4}"/>
          </ac:inkMkLst>
        </pc:inkChg>
        <pc:inkChg chg="add topLvl">
          <ac:chgData name="Yang Li" userId="f96699ed-26fb-4c5f-8b02-830962634309" providerId="ADAL" clId="{7698C475-E60B-9B48-875F-F410122886FC}" dt="2021-10-02T15:32:16.429" v="93"/>
          <ac:inkMkLst>
            <pc:docMk/>
            <pc:sldMk cId="1416793535" sldId="455"/>
            <ac:inkMk id="87" creationId="{B7DDA6F1-E088-AB47-94C1-F3A484F2BCC8}"/>
          </ac:inkMkLst>
        </pc:inkChg>
        <pc:inkChg chg="add topLvl">
          <ac:chgData name="Yang Li" userId="f96699ed-26fb-4c5f-8b02-830962634309" providerId="ADAL" clId="{7698C475-E60B-9B48-875F-F410122886FC}" dt="2021-10-02T15:32:16.429" v="93"/>
          <ac:inkMkLst>
            <pc:docMk/>
            <pc:sldMk cId="1416793535" sldId="455"/>
            <ac:inkMk id="88" creationId="{B81D2FDA-249D-E54A-9B19-88D699F01D78}"/>
          </ac:inkMkLst>
        </pc:inkChg>
        <pc:inkChg chg="add topLvl">
          <ac:chgData name="Yang Li" userId="f96699ed-26fb-4c5f-8b02-830962634309" providerId="ADAL" clId="{7698C475-E60B-9B48-875F-F410122886FC}" dt="2021-10-02T15:32:16.429" v="93"/>
          <ac:inkMkLst>
            <pc:docMk/>
            <pc:sldMk cId="1416793535" sldId="455"/>
            <ac:inkMk id="89" creationId="{BEDB4873-DAD5-AD47-BD12-CC28EBCB9196}"/>
          </ac:inkMkLst>
        </pc:inkChg>
        <pc:inkChg chg="add topLvl">
          <ac:chgData name="Yang Li" userId="f96699ed-26fb-4c5f-8b02-830962634309" providerId="ADAL" clId="{7698C475-E60B-9B48-875F-F410122886FC}" dt="2021-10-02T15:32:16.429" v="93"/>
          <ac:inkMkLst>
            <pc:docMk/>
            <pc:sldMk cId="1416793535" sldId="455"/>
            <ac:inkMk id="90" creationId="{560D924B-AC93-5A48-BAEE-00A2B747E51E}"/>
          </ac:inkMkLst>
        </pc:inkChg>
        <pc:inkChg chg="add topLvl">
          <ac:chgData name="Yang Li" userId="f96699ed-26fb-4c5f-8b02-830962634309" providerId="ADAL" clId="{7698C475-E60B-9B48-875F-F410122886FC}" dt="2021-10-02T15:32:16.429" v="93"/>
          <ac:inkMkLst>
            <pc:docMk/>
            <pc:sldMk cId="1416793535" sldId="455"/>
            <ac:inkMk id="91" creationId="{57F3717E-DAC8-3E43-AC76-BAD8EB29BA5B}"/>
          </ac:inkMkLst>
        </pc:inkChg>
        <pc:inkChg chg="add topLvl">
          <ac:chgData name="Yang Li" userId="f96699ed-26fb-4c5f-8b02-830962634309" providerId="ADAL" clId="{7698C475-E60B-9B48-875F-F410122886FC}" dt="2021-10-02T15:32:16.429" v="93"/>
          <ac:inkMkLst>
            <pc:docMk/>
            <pc:sldMk cId="1416793535" sldId="455"/>
            <ac:inkMk id="92" creationId="{FD17AEF6-C3EF-6549-877F-F1B2FEB4E219}"/>
          </ac:inkMkLst>
        </pc:inkChg>
        <pc:inkChg chg="add">
          <ac:chgData name="Yang Li" userId="f96699ed-26fb-4c5f-8b02-830962634309" providerId="ADAL" clId="{7698C475-E60B-9B48-875F-F410122886FC}" dt="2021-10-02T15:32:14.429" v="89"/>
          <ac:inkMkLst>
            <pc:docMk/>
            <pc:sldMk cId="1416793535" sldId="455"/>
            <ac:inkMk id="94" creationId="{ED22CD20-783F-E243-B704-02F864DE20D6}"/>
          </ac:inkMkLst>
        </pc:inkChg>
        <pc:inkChg chg="add">
          <ac:chgData name="Yang Li" userId="f96699ed-26fb-4c5f-8b02-830962634309" providerId="ADAL" clId="{7698C475-E60B-9B48-875F-F410122886FC}" dt="2021-10-02T15:32:15.006" v="90"/>
          <ac:inkMkLst>
            <pc:docMk/>
            <pc:sldMk cId="1416793535" sldId="455"/>
            <ac:inkMk id="95" creationId="{FE8E424A-16D4-CA4C-8252-0D738A5F8E42}"/>
          </ac:inkMkLst>
        </pc:inkChg>
        <pc:inkChg chg="add">
          <ac:chgData name="Yang Li" userId="f96699ed-26fb-4c5f-8b02-830962634309" providerId="ADAL" clId="{7698C475-E60B-9B48-875F-F410122886FC}" dt="2021-10-02T15:32:15.314" v="91"/>
          <ac:inkMkLst>
            <pc:docMk/>
            <pc:sldMk cId="1416793535" sldId="455"/>
            <ac:inkMk id="96" creationId="{BBA85024-CBA4-A749-B7EF-487D0A255C79}"/>
          </ac:inkMkLst>
        </pc:inkChg>
        <pc:inkChg chg="add">
          <ac:chgData name="Yang Li" userId="f96699ed-26fb-4c5f-8b02-830962634309" providerId="ADAL" clId="{7698C475-E60B-9B48-875F-F410122886FC}" dt="2021-10-02T15:32:15.599" v="92"/>
          <ac:inkMkLst>
            <pc:docMk/>
            <pc:sldMk cId="1416793535" sldId="455"/>
            <ac:inkMk id="97" creationId="{3AC78787-196A-2A4E-B858-C908B442E675}"/>
          </ac:inkMkLst>
        </pc:inkChg>
        <pc:inkChg chg="add">
          <ac:chgData name="Yang Li" userId="f96699ed-26fb-4c5f-8b02-830962634309" providerId="ADAL" clId="{7698C475-E60B-9B48-875F-F410122886FC}" dt="2021-10-02T15:32:59.443" v="94"/>
          <ac:inkMkLst>
            <pc:docMk/>
            <pc:sldMk cId="1416793535" sldId="455"/>
            <ac:inkMk id="99" creationId="{D7F3A8C1-2D46-EE45-A44A-58734DB11811}"/>
          </ac:inkMkLst>
        </pc:inkChg>
        <pc:inkChg chg="add">
          <ac:chgData name="Yang Li" userId="f96699ed-26fb-4c5f-8b02-830962634309" providerId="ADAL" clId="{7698C475-E60B-9B48-875F-F410122886FC}" dt="2021-10-02T15:33:00.032" v="95"/>
          <ac:inkMkLst>
            <pc:docMk/>
            <pc:sldMk cId="1416793535" sldId="455"/>
            <ac:inkMk id="100" creationId="{D582AE31-18BC-014B-8D19-89201F2D2224}"/>
          </ac:inkMkLst>
        </pc:inkChg>
        <pc:inkChg chg="add">
          <ac:chgData name="Yang Li" userId="f96699ed-26fb-4c5f-8b02-830962634309" providerId="ADAL" clId="{7698C475-E60B-9B48-875F-F410122886FC}" dt="2021-10-02T15:33:02.302" v="97"/>
          <ac:inkMkLst>
            <pc:docMk/>
            <pc:sldMk cId="1416793535" sldId="455"/>
            <ac:inkMk id="102" creationId="{AF7F4A9D-056A-0D4C-8054-AD36FC7AE3FD}"/>
          </ac:inkMkLst>
        </pc:inkChg>
        <pc:inkChg chg="add">
          <ac:chgData name="Yang Li" userId="f96699ed-26fb-4c5f-8b02-830962634309" providerId="ADAL" clId="{7698C475-E60B-9B48-875F-F410122886FC}" dt="2021-10-02T15:33:02.626" v="98"/>
          <ac:inkMkLst>
            <pc:docMk/>
            <pc:sldMk cId="1416793535" sldId="455"/>
            <ac:inkMk id="103" creationId="{7F19A247-3009-834B-AE82-CE3AFBE7BCD1}"/>
          </ac:inkMkLst>
        </pc:inkChg>
        <pc:inkChg chg="add">
          <ac:chgData name="Yang Li" userId="f96699ed-26fb-4c5f-8b02-830962634309" providerId="ADAL" clId="{7698C475-E60B-9B48-875F-F410122886FC}" dt="2021-10-02T15:33:03.120" v="99"/>
          <ac:inkMkLst>
            <pc:docMk/>
            <pc:sldMk cId="1416793535" sldId="455"/>
            <ac:inkMk id="104" creationId="{CEDAC560-8039-B044-89B2-FA993BA8BE6B}"/>
          </ac:inkMkLst>
        </pc:inkChg>
        <pc:inkChg chg="add">
          <ac:chgData name="Yang Li" userId="f96699ed-26fb-4c5f-8b02-830962634309" providerId="ADAL" clId="{7698C475-E60B-9B48-875F-F410122886FC}" dt="2021-10-02T15:33:03.404" v="100"/>
          <ac:inkMkLst>
            <pc:docMk/>
            <pc:sldMk cId="1416793535" sldId="455"/>
            <ac:inkMk id="105" creationId="{D2D98787-74DC-C24F-A3DE-688072F6C4D6}"/>
          </ac:inkMkLst>
        </pc:inkChg>
        <pc:inkChg chg="add">
          <ac:chgData name="Yang Li" userId="f96699ed-26fb-4c5f-8b02-830962634309" providerId="ADAL" clId="{7698C475-E60B-9B48-875F-F410122886FC}" dt="2021-10-02T15:33:04.030" v="101"/>
          <ac:inkMkLst>
            <pc:docMk/>
            <pc:sldMk cId="1416793535" sldId="455"/>
            <ac:inkMk id="106" creationId="{B508943E-2A4E-4F4D-92B5-5411AFD3E31F}"/>
          </ac:inkMkLst>
        </pc:inkChg>
        <pc:inkChg chg="add">
          <ac:chgData name="Yang Li" userId="f96699ed-26fb-4c5f-8b02-830962634309" providerId="ADAL" clId="{7698C475-E60B-9B48-875F-F410122886FC}" dt="2021-10-02T15:33:04.336" v="102"/>
          <ac:inkMkLst>
            <pc:docMk/>
            <pc:sldMk cId="1416793535" sldId="455"/>
            <ac:inkMk id="107" creationId="{DA491B1A-3176-7C42-817A-237EDC641722}"/>
          </ac:inkMkLst>
        </pc:inkChg>
        <pc:inkChg chg="add">
          <ac:chgData name="Yang Li" userId="f96699ed-26fb-4c5f-8b02-830962634309" providerId="ADAL" clId="{7698C475-E60B-9B48-875F-F410122886FC}" dt="2021-10-02T15:33:04.625" v="103"/>
          <ac:inkMkLst>
            <pc:docMk/>
            <pc:sldMk cId="1416793535" sldId="455"/>
            <ac:inkMk id="108" creationId="{6A4AE4EF-03FC-3345-AE57-047B4ACCCBAD}"/>
          </ac:inkMkLst>
        </pc:inkChg>
        <pc:inkChg chg="add">
          <ac:chgData name="Yang Li" userId="f96699ed-26fb-4c5f-8b02-830962634309" providerId="ADAL" clId="{7698C475-E60B-9B48-875F-F410122886FC}" dt="2021-10-02T15:33:05.136" v="104"/>
          <ac:inkMkLst>
            <pc:docMk/>
            <pc:sldMk cId="1416793535" sldId="455"/>
            <ac:inkMk id="109" creationId="{26910D5A-E694-5A4C-B566-13A8D2A14C82}"/>
          </ac:inkMkLst>
        </pc:inkChg>
        <pc:inkChg chg="add">
          <ac:chgData name="Yang Li" userId="f96699ed-26fb-4c5f-8b02-830962634309" providerId="ADAL" clId="{7698C475-E60B-9B48-875F-F410122886FC}" dt="2021-10-02T15:33:05.433" v="105"/>
          <ac:inkMkLst>
            <pc:docMk/>
            <pc:sldMk cId="1416793535" sldId="455"/>
            <ac:inkMk id="110" creationId="{2A2A6EC6-F104-DA4E-A717-C40ED240A5DC}"/>
          </ac:inkMkLst>
        </pc:inkChg>
        <pc:inkChg chg="add">
          <ac:chgData name="Yang Li" userId="f96699ed-26fb-4c5f-8b02-830962634309" providerId="ADAL" clId="{7698C475-E60B-9B48-875F-F410122886FC}" dt="2021-10-02T15:33:06.111" v="106"/>
          <ac:inkMkLst>
            <pc:docMk/>
            <pc:sldMk cId="1416793535" sldId="455"/>
            <ac:inkMk id="111" creationId="{114940CC-0308-1446-BCBC-C0DF45532FFD}"/>
          </ac:inkMkLst>
        </pc:inkChg>
        <pc:inkChg chg="add">
          <ac:chgData name="Yang Li" userId="f96699ed-26fb-4c5f-8b02-830962634309" providerId="ADAL" clId="{7698C475-E60B-9B48-875F-F410122886FC}" dt="2021-10-02T15:33:07.245" v="107"/>
          <ac:inkMkLst>
            <pc:docMk/>
            <pc:sldMk cId="1416793535" sldId="455"/>
            <ac:inkMk id="112" creationId="{F9C09460-A59C-804A-BE95-A8C834A647A9}"/>
          </ac:inkMkLst>
        </pc:inkChg>
        <pc:inkChg chg="add">
          <ac:chgData name="Yang Li" userId="f96699ed-26fb-4c5f-8b02-830962634309" providerId="ADAL" clId="{7698C475-E60B-9B48-875F-F410122886FC}" dt="2021-10-02T15:33:07.960" v="108"/>
          <ac:inkMkLst>
            <pc:docMk/>
            <pc:sldMk cId="1416793535" sldId="455"/>
            <ac:inkMk id="113" creationId="{8E8DAD7C-0E82-3D40-B0DD-03ECD7464987}"/>
          </ac:inkMkLst>
        </pc:inkChg>
        <pc:inkChg chg="add">
          <ac:chgData name="Yang Li" userId="f96699ed-26fb-4c5f-8b02-830962634309" providerId="ADAL" clId="{7698C475-E60B-9B48-875F-F410122886FC}" dt="2021-10-02T15:33:08.410" v="109"/>
          <ac:inkMkLst>
            <pc:docMk/>
            <pc:sldMk cId="1416793535" sldId="455"/>
            <ac:inkMk id="114" creationId="{63CA66AF-74A9-CE43-B8A9-6574BDCDC15A}"/>
          </ac:inkMkLst>
        </pc:inkChg>
        <pc:inkChg chg="add">
          <ac:chgData name="Yang Li" userId="f96699ed-26fb-4c5f-8b02-830962634309" providerId="ADAL" clId="{7698C475-E60B-9B48-875F-F410122886FC}" dt="2021-10-02T15:33:08.943" v="110"/>
          <ac:inkMkLst>
            <pc:docMk/>
            <pc:sldMk cId="1416793535" sldId="455"/>
            <ac:inkMk id="115" creationId="{14D49D3C-D042-144A-85CB-49C714CC1C54}"/>
          </ac:inkMkLst>
        </pc:inkChg>
        <pc:inkChg chg="add">
          <ac:chgData name="Yang Li" userId="f96699ed-26fb-4c5f-8b02-830962634309" providerId="ADAL" clId="{7698C475-E60B-9B48-875F-F410122886FC}" dt="2021-10-02T15:33:09.621" v="111"/>
          <ac:inkMkLst>
            <pc:docMk/>
            <pc:sldMk cId="1416793535" sldId="455"/>
            <ac:inkMk id="116" creationId="{08A29F14-CAEA-D946-AE09-633F58B4EC29}"/>
          </ac:inkMkLst>
        </pc:inkChg>
        <pc:inkChg chg="add">
          <ac:chgData name="Yang Li" userId="f96699ed-26fb-4c5f-8b02-830962634309" providerId="ADAL" clId="{7698C475-E60B-9B48-875F-F410122886FC}" dt="2021-10-02T15:33:10.734" v="112"/>
          <ac:inkMkLst>
            <pc:docMk/>
            <pc:sldMk cId="1416793535" sldId="455"/>
            <ac:inkMk id="117" creationId="{790CA4EA-1EC8-D141-BD67-8CE80AB28E07}"/>
          </ac:inkMkLst>
        </pc:inkChg>
        <pc:inkChg chg="add">
          <ac:chgData name="Yang Li" userId="f96699ed-26fb-4c5f-8b02-830962634309" providerId="ADAL" clId="{7698C475-E60B-9B48-875F-F410122886FC}" dt="2021-10-02T15:33:12.277" v="113"/>
          <ac:inkMkLst>
            <pc:docMk/>
            <pc:sldMk cId="1416793535" sldId="455"/>
            <ac:inkMk id="118" creationId="{3C6349CF-07E2-3849-8BCE-8537903C4902}"/>
          </ac:inkMkLst>
        </pc:inkChg>
        <pc:inkChg chg="add">
          <ac:chgData name="Yang Li" userId="f96699ed-26fb-4c5f-8b02-830962634309" providerId="ADAL" clId="{7698C475-E60B-9B48-875F-F410122886FC}" dt="2021-10-02T15:33:13.169" v="114"/>
          <ac:inkMkLst>
            <pc:docMk/>
            <pc:sldMk cId="1416793535" sldId="455"/>
            <ac:inkMk id="119" creationId="{2B0B8006-D337-4B44-97D0-30805A204D5F}"/>
          </ac:inkMkLst>
        </pc:inkChg>
        <pc:inkChg chg="add">
          <ac:chgData name="Yang Li" userId="f96699ed-26fb-4c5f-8b02-830962634309" providerId="ADAL" clId="{7698C475-E60B-9B48-875F-F410122886FC}" dt="2021-10-02T15:33:13.467" v="115"/>
          <ac:inkMkLst>
            <pc:docMk/>
            <pc:sldMk cId="1416793535" sldId="455"/>
            <ac:inkMk id="120" creationId="{34EBF402-FF2C-434B-A447-07E5C30FD50B}"/>
          </ac:inkMkLst>
        </pc:inkChg>
        <pc:inkChg chg="add">
          <ac:chgData name="Yang Li" userId="f96699ed-26fb-4c5f-8b02-830962634309" providerId="ADAL" clId="{7698C475-E60B-9B48-875F-F410122886FC}" dt="2021-10-02T15:33:14.709" v="116"/>
          <ac:inkMkLst>
            <pc:docMk/>
            <pc:sldMk cId="1416793535" sldId="455"/>
            <ac:inkMk id="121" creationId="{1AF55E33-030F-4547-9732-9BD34E809ABA}"/>
          </ac:inkMkLst>
        </pc:inkChg>
        <pc:inkChg chg="add topLvl">
          <ac:chgData name="Yang Li" userId="f96699ed-26fb-4c5f-8b02-830962634309" providerId="ADAL" clId="{7698C475-E60B-9B48-875F-F410122886FC}" dt="2021-10-02T15:34:11.322" v="132"/>
          <ac:inkMkLst>
            <pc:docMk/>
            <pc:sldMk cId="1416793535" sldId="455"/>
            <ac:inkMk id="123" creationId="{2F6D3E14-2BC7-BD41-9763-40F89AEF47E7}"/>
          </ac:inkMkLst>
        </pc:inkChg>
        <pc:inkChg chg="add topLvl">
          <ac:chgData name="Yang Li" userId="f96699ed-26fb-4c5f-8b02-830962634309" providerId="ADAL" clId="{7698C475-E60B-9B48-875F-F410122886FC}" dt="2021-10-02T15:34:11.322" v="132"/>
          <ac:inkMkLst>
            <pc:docMk/>
            <pc:sldMk cId="1416793535" sldId="455"/>
            <ac:inkMk id="124" creationId="{F4208A4A-9C89-034E-B6AE-96C1312D36FC}"/>
          </ac:inkMkLst>
        </pc:inkChg>
        <pc:inkChg chg="add topLvl">
          <ac:chgData name="Yang Li" userId="f96699ed-26fb-4c5f-8b02-830962634309" providerId="ADAL" clId="{7698C475-E60B-9B48-875F-F410122886FC}" dt="2021-10-02T15:34:11.322" v="132"/>
          <ac:inkMkLst>
            <pc:docMk/>
            <pc:sldMk cId="1416793535" sldId="455"/>
            <ac:inkMk id="125" creationId="{5BCC3B3C-B5B7-554D-B9B4-1E71D5DC211E}"/>
          </ac:inkMkLst>
        </pc:inkChg>
        <pc:inkChg chg="add topLvl">
          <ac:chgData name="Yang Li" userId="f96699ed-26fb-4c5f-8b02-830962634309" providerId="ADAL" clId="{7698C475-E60B-9B48-875F-F410122886FC}" dt="2021-10-02T15:34:11.322" v="132"/>
          <ac:inkMkLst>
            <pc:docMk/>
            <pc:sldMk cId="1416793535" sldId="455"/>
            <ac:inkMk id="126" creationId="{AB1CE87D-0F5D-924E-8570-5ED0CCCADF34}"/>
          </ac:inkMkLst>
        </pc:inkChg>
        <pc:inkChg chg="add topLvl">
          <ac:chgData name="Yang Li" userId="f96699ed-26fb-4c5f-8b02-830962634309" providerId="ADAL" clId="{7698C475-E60B-9B48-875F-F410122886FC}" dt="2021-10-02T15:34:11.322" v="132"/>
          <ac:inkMkLst>
            <pc:docMk/>
            <pc:sldMk cId="1416793535" sldId="455"/>
            <ac:inkMk id="127" creationId="{C09B0DAF-4B5D-5C46-8267-8B408BC10605}"/>
          </ac:inkMkLst>
        </pc:inkChg>
        <pc:inkChg chg="add topLvl">
          <ac:chgData name="Yang Li" userId="f96699ed-26fb-4c5f-8b02-830962634309" providerId="ADAL" clId="{7698C475-E60B-9B48-875F-F410122886FC}" dt="2021-10-02T15:34:11.322" v="132"/>
          <ac:inkMkLst>
            <pc:docMk/>
            <pc:sldMk cId="1416793535" sldId="455"/>
            <ac:inkMk id="128" creationId="{072B26D6-E34C-DF45-8D89-FA016203F745}"/>
          </ac:inkMkLst>
        </pc:inkChg>
        <pc:inkChg chg="add topLvl">
          <ac:chgData name="Yang Li" userId="f96699ed-26fb-4c5f-8b02-830962634309" providerId="ADAL" clId="{7698C475-E60B-9B48-875F-F410122886FC}" dt="2021-10-02T15:34:11.322" v="132"/>
          <ac:inkMkLst>
            <pc:docMk/>
            <pc:sldMk cId="1416793535" sldId="455"/>
            <ac:inkMk id="129" creationId="{A5C12CD3-6225-1346-B8EC-742C1A7BA06F}"/>
          </ac:inkMkLst>
        </pc:inkChg>
        <pc:inkChg chg="add topLvl">
          <ac:chgData name="Yang Li" userId="f96699ed-26fb-4c5f-8b02-830962634309" providerId="ADAL" clId="{7698C475-E60B-9B48-875F-F410122886FC}" dt="2021-10-02T15:34:11.322" v="132"/>
          <ac:inkMkLst>
            <pc:docMk/>
            <pc:sldMk cId="1416793535" sldId="455"/>
            <ac:inkMk id="130" creationId="{4B1D58A3-E0DD-0240-9C6A-DBCC0910417F}"/>
          </ac:inkMkLst>
        </pc:inkChg>
        <pc:inkChg chg="add topLvl">
          <ac:chgData name="Yang Li" userId="f96699ed-26fb-4c5f-8b02-830962634309" providerId="ADAL" clId="{7698C475-E60B-9B48-875F-F410122886FC}" dt="2021-10-02T15:34:11.322" v="132"/>
          <ac:inkMkLst>
            <pc:docMk/>
            <pc:sldMk cId="1416793535" sldId="455"/>
            <ac:inkMk id="131" creationId="{C1F24B51-BD00-8843-8CE6-B725462A7F42}"/>
          </ac:inkMkLst>
        </pc:inkChg>
        <pc:inkChg chg="add topLvl">
          <ac:chgData name="Yang Li" userId="f96699ed-26fb-4c5f-8b02-830962634309" providerId="ADAL" clId="{7698C475-E60B-9B48-875F-F410122886FC}" dt="2021-10-02T15:34:11.322" v="132"/>
          <ac:inkMkLst>
            <pc:docMk/>
            <pc:sldMk cId="1416793535" sldId="455"/>
            <ac:inkMk id="132" creationId="{F940FBA2-7B87-B947-8D27-E4254C8E4067}"/>
          </ac:inkMkLst>
        </pc:inkChg>
        <pc:inkChg chg="add topLvl">
          <ac:chgData name="Yang Li" userId="f96699ed-26fb-4c5f-8b02-830962634309" providerId="ADAL" clId="{7698C475-E60B-9B48-875F-F410122886FC}" dt="2021-10-02T15:34:11.322" v="132"/>
          <ac:inkMkLst>
            <pc:docMk/>
            <pc:sldMk cId="1416793535" sldId="455"/>
            <ac:inkMk id="133" creationId="{BDB75302-F314-4445-A484-2CB1BF0DC5B1}"/>
          </ac:inkMkLst>
        </pc:inkChg>
        <pc:inkChg chg="add topLvl">
          <ac:chgData name="Yang Li" userId="f96699ed-26fb-4c5f-8b02-830962634309" providerId="ADAL" clId="{7698C475-E60B-9B48-875F-F410122886FC}" dt="2021-10-02T15:34:11.322" v="132"/>
          <ac:inkMkLst>
            <pc:docMk/>
            <pc:sldMk cId="1416793535" sldId="455"/>
            <ac:inkMk id="134" creationId="{81C518C5-31AE-EC41-831E-4CE40406B326}"/>
          </ac:inkMkLst>
        </pc:inkChg>
        <pc:inkChg chg="add">
          <ac:chgData name="Yang Li" userId="f96699ed-26fb-4c5f-8b02-830962634309" providerId="ADAL" clId="{7698C475-E60B-9B48-875F-F410122886FC}" dt="2021-10-02T15:34:10.798" v="131"/>
          <ac:inkMkLst>
            <pc:docMk/>
            <pc:sldMk cId="1416793535" sldId="455"/>
            <ac:inkMk id="136" creationId="{84A6B297-E4FF-CC44-AB9E-F7A9348E34B3}"/>
          </ac:inkMkLst>
        </pc:inkChg>
      </pc:sldChg>
      <pc:sldChg chg="addSp delSp">
        <pc:chgData name="Yang Li" userId="f96699ed-26fb-4c5f-8b02-830962634309" providerId="ADAL" clId="{7698C475-E60B-9B48-875F-F410122886FC}" dt="2021-10-02T15:41:34.309" v="182"/>
        <pc:sldMkLst>
          <pc:docMk/>
          <pc:sldMk cId="77523572" sldId="456"/>
        </pc:sldMkLst>
        <pc:grpChg chg="add">
          <ac:chgData name="Yang Li" userId="f96699ed-26fb-4c5f-8b02-830962634309" providerId="ADAL" clId="{7698C475-E60B-9B48-875F-F410122886FC}" dt="2021-10-02T15:40:02.668" v="152"/>
          <ac:grpSpMkLst>
            <pc:docMk/>
            <pc:sldMk cId="77523572" sldId="456"/>
            <ac:grpSpMk id="22" creationId="{4A11E616-29AA-5B40-ACCF-11BDC157888B}"/>
          </ac:grpSpMkLst>
        </pc:grpChg>
        <pc:grpChg chg="add del">
          <ac:chgData name="Yang Li" userId="f96699ed-26fb-4c5f-8b02-830962634309" providerId="ADAL" clId="{7698C475-E60B-9B48-875F-F410122886FC}" dt="2021-10-02T15:40:16.547" v="173"/>
          <ac:grpSpMkLst>
            <pc:docMk/>
            <pc:sldMk cId="77523572" sldId="456"/>
            <ac:grpSpMk id="33" creationId="{2025D928-8E18-FF4B-A17F-49E674A0D9F1}"/>
          </ac:grpSpMkLst>
        </pc:grpChg>
        <pc:grpChg chg="add">
          <ac:chgData name="Yang Li" userId="f96699ed-26fb-4c5f-8b02-830962634309" providerId="ADAL" clId="{7698C475-E60B-9B48-875F-F410122886FC}" dt="2021-10-02T15:40:16.547" v="173"/>
          <ac:grpSpMkLst>
            <pc:docMk/>
            <pc:sldMk cId="77523572" sldId="456"/>
            <ac:grpSpMk id="43" creationId="{B753C3D6-81DE-2745-98FB-BF02F4F6740D}"/>
          </ac:grpSpMkLst>
        </pc:grpChg>
        <pc:grpChg chg="add">
          <ac:chgData name="Yang Li" userId="f96699ed-26fb-4c5f-8b02-830962634309" providerId="ADAL" clId="{7698C475-E60B-9B48-875F-F410122886FC}" dt="2021-10-02T15:41:34.309" v="182"/>
          <ac:grpSpMkLst>
            <pc:docMk/>
            <pc:sldMk cId="77523572" sldId="456"/>
            <ac:grpSpMk id="52" creationId="{FA8A8F06-0687-864C-8AE8-6746E921B6B1}"/>
          </ac:grpSpMkLst>
        </pc:grpChg>
        <pc:inkChg chg="add">
          <ac:chgData name="Yang Li" userId="f96699ed-26fb-4c5f-8b02-830962634309" providerId="ADAL" clId="{7698C475-E60B-9B48-875F-F410122886FC}" dt="2021-10-02T15:39:53.606" v="133"/>
          <ac:inkMkLst>
            <pc:docMk/>
            <pc:sldMk cId="77523572" sldId="456"/>
            <ac:inkMk id="2" creationId="{8B6BC81F-6096-CB46-B047-67C5809DEEDD}"/>
          </ac:inkMkLst>
        </pc:inkChg>
        <pc:inkChg chg="add">
          <ac:chgData name="Yang Li" userId="f96699ed-26fb-4c5f-8b02-830962634309" providerId="ADAL" clId="{7698C475-E60B-9B48-875F-F410122886FC}" dt="2021-10-02T15:39:53.931" v="134"/>
          <ac:inkMkLst>
            <pc:docMk/>
            <pc:sldMk cId="77523572" sldId="456"/>
            <ac:inkMk id="3" creationId="{414D784F-DCD2-9745-913B-2C2CA6502C5B}"/>
          </ac:inkMkLst>
        </pc:inkChg>
        <pc:inkChg chg="add">
          <ac:chgData name="Yang Li" userId="f96699ed-26fb-4c5f-8b02-830962634309" providerId="ADAL" clId="{7698C475-E60B-9B48-875F-F410122886FC}" dt="2021-10-02T15:39:54.590" v="135"/>
          <ac:inkMkLst>
            <pc:docMk/>
            <pc:sldMk cId="77523572" sldId="456"/>
            <ac:inkMk id="5" creationId="{A7088698-5574-3147-BD13-10669D7E24E4}"/>
          </ac:inkMkLst>
        </pc:inkChg>
        <pc:inkChg chg="add">
          <ac:chgData name="Yang Li" userId="f96699ed-26fb-4c5f-8b02-830962634309" providerId="ADAL" clId="{7698C475-E60B-9B48-875F-F410122886FC}" dt="2021-10-02T15:39:54.726" v="136"/>
          <ac:inkMkLst>
            <pc:docMk/>
            <pc:sldMk cId="77523572" sldId="456"/>
            <ac:inkMk id="6" creationId="{EE133F88-F0D0-604F-960E-392942AA1AD5}"/>
          </ac:inkMkLst>
        </pc:inkChg>
        <pc:inkChg chg="add">
          <ac:chgData name="Yang Li" userId="f96699ed-26fb-4c5f-8b02-830962634309" providerId="ADAL" clId="{7698C475-E60B-9B48-875F-F410122886FC}" dt="2021-10-02T15:39:55.156" v="137"/>
          <ac:inkMkLst>
            <pc:docMk/>
            <pc:sldMk cId="77523572" sldId="456"/>
            <ac:inkMk id="7" creationId="{428183A0-F46A-634A-B0B6-0D0BE5E4C754}"/>
          </ac:inkMkLst>
        </pc:inkChg>
        <pc:inkChg chg="add">
          <ac:chgData name="Yang Li" userId="f96699ed-26fb-4c5f-8b02-830962634309" providerId="ADAL" clId="{7698C475-E60B-9B48-875F-F410122886FC}" dt="2021-10-02T15:39:55.363" v="138"/>
          <ac:inkMkLst>
            <pc:docMk/>
            <pc:sldMk cId="77523572" sldId="456"/>
            <ac:inkMk id="8" creationId="{1DFC347A-64C6-A34F-A681-C006BC1E9155}"/>
          </ac:inkMkLst>
        </pc:inkChg>
        <pc:inkChg chg="add">
          <ac:chgData name="Yang Li" userId="f96699ed-26fb-4c5f-8b02-830962634309" providerId="ADAL" clId="{7698C475-E60B-9B48-875F-F410122886FC}" dt="2021-10-02T15:39:55.766" v="139"/>
          <ac:inkMkLst>
            <pc:docMk/>
            <pc:sldMk cId="77523572" sldId="456"/>
            <ac:inkMk id="9" creationId="{406F86CC-8C14-7349-873D-609CCF97B45D}"/>
          </ac:inkMkLst>
        </pc:inkChg>
        <pc:inkChg chg="add">
          <ac:chgData name="Yang Li" userId="f96699ed-26fb-4c5f-8b02-830962634309" providerId="ADAL" clId="{7698C475-E60B-9B48-875F-F410122886FC}" dt="2021-10-02T15:39:56.111" v="140"/>
          <ac:inkMkLst>
            <pc:docMk/>
            <pc:sldMk cId="77523572" sldId="456"/>
            <ac:inkMk id="10" creationId="{31ACADDE-BF5D-F94E-A4B4-61FB82CBE0C5}"/>
          </ac:inkMkLst>
        </pc:inkChg>
        <pc:inkChg chg="add">
          <ac:chgData name="Yang Li" userId="f96699ed-26fb-4c5f-8b02-830962634309" providerId="ADAL" clId="{7698C475-E60B-9B48-875F-F410122886FC}" dt="2021-10-02T15:39:56.508" v="141"/>
          <ac:inkMkLst>
            <pc:docMk/>
            <pc:sldMk cId="77523572" sldId="456"/>
            <ac:inkMk id="11" creationId="{7B727F7B-75DA-904F-9DEC-9977753E6BE8}"/>
          </ac:inkMkLst>
        </pc:inkChg>
        <pc:inkChg chg="add">
          <ac:chgData name="Yang Li" userId="f96699ed-26fb-4c5f-8b02-830962634309" providerId="ADAL" clId="{7698C475-E60B-9B48-875F-F410122886FC}" dt="2021-10-02T15:39:56.714" v="142"/>
          <ac:inkMkLst>
            <pc:docMk/>
            <pc:sldMk cId="77523572" sldId="456"/>
            <ac:inkMk id="12" creationId="{4918AC1E-7BA5-BE40-A925-165D9D30A756}"/>
          </ac:inkMkLst>
        </pc:inkChg>
        <pc:inkChg chg="add">
          <ac:chgData name="Yang Li" userId="f96699ed-26fb-4c5f-8b02-830962634309" providerId="ADAL" clId="{7698C475-E60B-9B48-875F-F410122886FC}" dt="2021-10-02T15:39:57.285" v="143"/>
          <ac:inkMkLst>
            <pc:docMk/>
            <pc:sldMk cId="77523572" sldId="456"/>
            <ac:inkMk id="13" creationId="{E257046A-146E-D94D-8EC6-BAD2A6B901C8}"/>
          </ac:inkMkLst>
        </pc:inkChg>
        <pc:inkChg chg="add">
          <ac:chgData name="Yang Li" userId="f96699ed-26fb-4c5f-8b02-830962634309" providerId="ADAL" clId="{7698C475-E60B-9B48-875F-F410122886FC}" dt="2021-10-02T15:39:58.007" v="144"/>
          <ac:inkMkLst>
            <pc:docMk/>
            <pc:sldMk cId="77523572" sldId="456"/>
            <ac:inkMk id="14" creationId="{89D3F18F-FEE3-5140-8FCB-E10826649E03}"/>
          </ac:inkMkLst>
        </pc:inkChg>
        <pc:inkChg chg="add">
          <ac:chgData name="Yang Li" userId="f96699ed-26fb-4c5f-8b02-830962634309" providerId="ADAL" clId="{7698C475-E60B-9B48-875F-F410122886FC}" dt="2021-10-02T15:39:58.124" v="145"/>
          <ac:inkMkLst>
            <pc:docMk/>
            <pc:sldMk cId="77523572" sldId="456"/>
            <ac:inkMk id="15" creationId="{94CF3A78-97BE-C043-9252-86E4CE03AB93}"/>
          </ac:inkMkLst>
        </pc:inkChg>
        <pc:inkChg chg="add">
          <ac:chgData name="Yang Li" userId="f96699ed-26fb-4c5f-8b02-830962634309" providerId="ADAL" clId="{7698C475-E60B-9B48-875F-F410122886FC}" dt="2021-10-02T15:39:58.438" v="146"/>
          <ac:inkMkLst>
            <pc:docMk/>
            <pc:sldMk cId="77523572" sldId="456"/>
            <ac:inkMk id="16" creationId="{F141F4CB-9893-4C40-B165-CE1FD7EA2B98}"/>
          </ac:inkMkLst>
        </pc:inkChg>
        <pc:inkChg chg="add">
          <ac:chgData name="Yang Li" userId="f96699ed-26fb-4c5f-8b02-830962634309" providerId="ADAL" clId="{7698C475-E60B-9B48-875F-F410122886FC}" dt="2021-10-02T15:39:59.153" v="147"/>
          <ac:inkMkLst>
            <pc:docMk/>
            <pc:sldMk cId="77523572" sldId="456"/>
            <ac:inkMk id="17" creationId="{626489E0-9A45-F444-8024-BDD09495BE9E}"/>
          </ac:inkMkLst>
        </pc:inkChg>
        <pc:inkChg chg="add">
          <ac:chgData name="Yang Li" userId="f96699ed-26fb-4c5f-8b02-830962634309" providerId="ADAL" clId="{7698C475-E60B-9B48-875F-F410122886FC}" dt="2021-10-02T15:40:00.147" v="148"/>
          <ac:inkMkLst>
            <pc:docMk/>
            <pc:sldMk cId="77523572" sldId="456"/>
            <ac:inkMk id="18" creationId="{58D7C8EC-6C40-B140-8B66-F3FA4452603E}"/>
          </ac:inkMkLst>
        </pc:inkChg>
        <pc:inkChg chg="add">
          <ac:chgData name="Yang Li" userId="f96699ed-26fb-4c5f-8b02-830962634309" providerId="ADAL" clId="{7698C475-E60B-9B48-875F-F410122886FC}" dt="2021-10-02T15:40:00.610" v="149"/>
          <ac:inkMkLst>
            <pc:docMk/>
            <pc:sldMk cId="77523572" sldId="456"/>
            <ac:inkMk id="19" creationId="{2BAF8798-7AFB-EB40-BD43-9087D3CFD590}"/>
          </ac:inkMkLst>
        </pc:inkChg>
        <pc:inkChg chg="add">
          <ac:chgData name="Yang Li" userId="f96699ed-26fb-4c5f-8b02-830962634309" providerId="ADAL" clId="{7698C475-E60B-9B48-875F-F410122886FC}" dt="2021-10-02T15:40:00.729" v="150"/>
          <ac:inkMkLst>
            <pc:docMk/>
            <pc:sldMk cId="77523572" sldId="456"/>
            <ac:inkMk id="20" creationId="{7E021BAC-76F0-D34F-BE67-F694249DEE9C}"/>
          </ac:inkMkLst>
        </pc:inkChg>
        <pc:inkChg chg="add">
          <ac:chgData name="Yang Li" userId="f96699ed-26fb-4c5f-8b02-830962634309" providerId="ADAL" clId="{7698C475-E60B-9B48-875F-F410122886FC}" dt="2021-10-02T15:40:01.621" v="151"/>
          <ac:inkMkLst>
            <pc:docMk/>
            <pc:sldMk cId="77523572" sldId="456"/>
            <ac:inkMk id="21" creationId="{9086A0B9-B449-5447-A72F-76ED62C1BCC4}"/>
          </ac:inkMkLst>
        </pc:inkChg>
        <pc:inkChg chg="add topLvl">
          <ac:chgData name="Yang Li" userId="f96699ed-26fb-4c5f-8b02-830962634309" providerId="ADAL" clId="{7698C475-E60B-9B48-875F-F410122886FC}" dt="2021-10-02T15:40:16.547" v="173"/>
          <ac:inkMkLst>
            <pc:docMk/>
            <pc:sldMk cId="77523572" sldId="456"/>
            <ac:inkMk id="23" creationId="{8620855B-B426-BE4E-A0F3-DB77E2176E2D}"/>
          </ac:inkMkLst>
        </pc:inkChg>
        <pc:inkChg chg="add topLvl">
          <ac:chgData name="Yang Li" userId="f96699ed-26fb-4c5f-8b02-830962634309" providerId="ADAL" clId="{7698C475-E60B-9B48-875F-F410122886FC}" dt="2021-10-02T15:40:16.547" v="173"/>
          <ac:inkMkLst>
            <pc:docMk/>
            <pc:sldMk cId="77523572" sldId="456"/>
            <ac:inkMk id="24" creationId="{8E70E612-B8AE-BE44-9C3A-7F3B0AEA0B3C}"/>
          </ac:inkMkLst>
        </pc:inkChg>
        <pc:inkChg chg="add topLvl">
          <ac:chgData name="Yang Li" userId="f96699ed-26fb-4c5f-8b02-830962634309" providerId="ADAL" clId="{7698C475-E60B-9B48-875F-F410122886FC}" dt="2021-10-02T15:40:16.547" v="173"/>
          <ac:inkMkLst>
            <pc:docMk/>
            <pc:sldMk cId="77523572" sldId="456"/>
            <ac:inkMk id="25" creationId="{4D4D173C-F7BA-A745-8F82-76B53C4BA86B}"/>
          </ac:inkMkLst>
        </pc:inkChg>
        <pc:inkChg chg="add topLvl">
          <ac:chgData name="Yang Li" userId="f96699ed-26fb-4c5f-8b02-830962634309" providerId="ADAL" clId="{7698C475-E60B-9B48-875F-F410122886FC}" dt="2021-10-02T15:40:16.547" v="173"/>
          <ac:inkMkLst>
            <pc:docMk/>
            <pc:sldMk cId="77523572" sldId="456"/>
            <ac:inkMk id="26" creationId="{1FEA7A54-3988-FD43-BC98-454F34AE1F1A}"/>
          </ac:inkMkLst>
        </pc:inkChg>
        <pc:inkChg chg="add topLvl">
          <ac:chgData name="Yang Li" userId="f96699ed-26fb-4c5f-8b02-830962634309" providerId="ADAL" clId="{7698C475-E60B-9B48-875F-F410122886FC}" dt="2021-10-02T15:40:16.547" v="173"/>
          <ac:inkMkLst>
            <pc:docMk/>
            <pc:sldMk cId="77523572" sldId="456"/>
            <ac:inkMk id="27" creationId="{9831934A-9BBA-794C-B97D-AC303426D6E8}"/>
          </ac:inkMkLst>
        </pc:inkChg>
        <pc:inkChg chg="add topLvl">
          <ac:chgData name="Yang Li" userId="f96699ed-26fb-4c5f-8b02-830962634309" providerId="ADAL" clId="{7698C475-E60B-9B48-875F-F410122886FC}" dt="2021-10-02T15:40:16.547" v="173"/>
          <ac:inkMkLst>
            <pc:docMk/>
            <pc:sldMk cId="77523572" sldId="456"/>
            <ac:inkMk id="28" creationId="{4C55A203-B23F-6543-AA55-8724D9182AF6}"/>
          </ac:inkMkLst>
        </pc:inkChg>
        <pc:inkChg chg="add topLvl">
          <ac:chgData name="Yang Li" userId="f96699ed-26fb-4c5f-8b02-830962634309" providerId="ADAL" clId="{7698C475-E60B-9B48-875F-F410122886FC}" dt="2021-10-02T15:40:16.547" v="173"/>
          <ac:inkMkLst>
            <pc:docMk/>
            <pc:sldMk cId="77523572" sldId="456"/>
            <ac:inkMk id="29" creationId="{293203D3-EF75-A640-A59E-512DC8E3EA1A}"/>
          </ac:inkMkLst>
        </pc:inkChg>
        <pc:inkChg chg="add topLvl">
          <ac:chgData name="Yang Li" userId="f96699ed-26fb-4c5f-8b02-830962634309" providerId="ADAL" clId="{7698C475-E60B-9B48-875F-F410122886FC}" dt="2021-10-02T15:40:16.547" v="173"/>
          <ac:inkMkLst>
            <pc:docMk/>
            <pc:sldMk cId="77523572" sldId="456"/>
            <ac:inkMk id="30" creationId="{400C9A76-8E51-5746-8962-CB07F9B5AE47}"/>
          </ac:inkMkLst>
        </pc:inkChg>
        <pc:inkChg chg="add topLvl">
          <ac:chgData name="Yang Li" userId="f96699ed-26fb-4c5f-8b02-830962634309" providerId="ADAL" clId="{7698C475-E60B-9B48-875F-F410122886FC}" dt="2021-10-02T15:40:16.547" v="173"/>
          <ac:inkMkLst>
            <pc:docMk/>
            <pc:sldMk cId="77523572" sldId="456"/>
            <ac:inkMk id="31" creationId="{845A8DF4-FB7A-9147-A346-E5480E49FDD1}"/>
          </ac:inkMkLst>
        </pc:inkChg>
        <pc:inkChg chg="add topLvl">
          <ac:chgData name="Yang Li" userId="f96699ed-26fb-4c5f-8b02-830962634309" providerId="ADAL" clId="{7698C475-E60B-9B48-875F-F410122886FC}" dt="2021-10-02T15:40:16.547" v="173"/>
          <ac:inkMkLst>
            <pc:docMk/>
            <pc:sldMk cId="77523572" sldId="456"/>
            <ac:inkMk id="32" creationId="{AB551250-5946-3645-BCBB-18568FC5D6F6}"/>
          </ac:inkMkLst>
        </pc:inkChg>
        <pc:inkChg chg="add">
          <ac:chgData name="Yang Li" userId="f96699ed-26fb-4c5f-8b02-830962634309" providerId="ADAL" clId="{7698C475-E60B-9B48-875F-F410122886FC}" dt="2021-10-02T15:40:11.601" v="164"/>
          <ac:inkMkLst>
            <pc:docMk/>
            <pc:sldMk cId="77523572" sldId="456"/>
            <ac:inkMk id="34" creationId="{3CAF7B86-76F2-0D47-97AA-EAC51C83B5A9}"/>
          </ac:inkMkLst>
        </pc:inkChg>
        <pc:inkChg chg="add">
          <ac:chgData name="Yang Li" userId="f96699ed-26fb-4c5f-8b02-830962634309" providerId="ADAL" clId="{7698C475-E60B-9B48-875F-F410122886FC}" dt="2021-10-02T15:40:12.874" v="165"/>
          <ac:inkMkLst>
            <pc:docMk/>
            <pc:sldMk cId="77523572" sldId="456"/>
            <ac:inkMk id="35" creationId="{DE401AAB-36D1-5C4A-9E3A-965BBA72BDB0}"/>
          </ac:inkMkLst>
        </pc:inkChg>
        <pc:inkChg chg="add">
          <ac:chgData name="Yang Li" userId="f96699ed-26fb-4c5f-8b02-830962634309" providerId="ADAL" clId="{7698C475-E60B-9B48-875F-F410122886FC}" dt="2021-10-02T15:40:13.236" v="166"/>
          <ac:inkMkLst>
            <pc:docMk/>
            <pc:sldMk cId="77523572" sldId="456"/>
            <ac:inkMk id="36" creationId="{4FC57DA3-FD76-0B4C-8783-5CD7FF4A7B58}"/>
          </ac:inkMkLst>
        </pc:inkChg>
        <pc:inkChg chg="add">
          <ac:chgData name="Yang Li" userId="f96699ed-26fb-4c5f-8b02-830962634309" providerId="ADAL" clId="{7698C475-E60B-9B48-875F-F410122886FC}" dt="2021-10-02T15:40:13.676" v="167"/>
          <ac:inkMkLst>
            <pc:docMk/>
            <pc:sldMk cId="77523572" sldId="456"/>
            <ac:inkMk id="37" creationId="{E20FBF6B-0DF5-C341-B683-D12E8B4B27D1}"/>
          </ac:inkMkLst>
        </pc:inkChg>
        <pc:inkChg chg="add">
          <ac:chgData name="Yang Li" userId="f96699ed-26fb-4c5f-8b02-830962634309" providerId="ADAL" clId="{7698C475-E60B-9B48-875F-F410122886FC}" dt="2021-10-02T15:40:13.858" v="168"/>
          <ac:inkMkLst>
            <pc:docMk/>
            <pc:sldMk cId="77523572" sldId="456"/>
            <ac:inkMk id="38" creationId="{B0246952-929B-B947-8D62-C1A0DB942E90}"/>
          </ac:inkMkLst>
        </pc:inkChg>
        <pc:inkChg chg="add">
          <ac:chgData name="Yang Li" userId="f96699ed-26fb-4c5f-8b02-830962634309" providerId="ADAL" clId="{7698C475-E60B-9B48-875F-F410122886FC}" dt="2021-10-02T15:40:14.565" v="169"/>
          <ac:inkMkLst>
            <pc:docMk/>
            <pc:sldMk cId="77523572" sldId="456"/>
            <ac:inkMk id="39" creationId="{A2186235-C424-A94B-9FD4-E4AC732F2ED7}"/>
          </ac:inkMkLst>
        </pc:inkChg>
        <pc:inkChg chg="add">
          <ac:chgData name="Yang Li" userId="f96699ed-26fb-4c5f-8b02-830962634309" providerId="ADAL" clId="{7698C475-E60B-9B48-875F-F410122886FC}" dt="2021-10-02T15:40:14.698" v="170"/>
          <ac:inkMkLst>
            <pc:docMk/>
            <pc:sldMk cId="77523572" sldId="456"/>
            <ac:inkMk id="40" creationId="{8DC24F1D-A987-D440-BCA5-18C46A9DCF97}"/>
          </ac:inkMkLst>
        </pc:inkChg>
        <pc:inkChg chg="add">
          <ac:chgData name="Yang Li" userId="f96699ed-26fb-4c5f-8b02-830962634309" providerId="ADAL" clId="{7698C475-E60B-9B48-875F-F410122886FC}" dt="2021-10-02T15:40:15.538" v="171"/>
          <ac:inkMkLst>
            <pc:docMk/>
            <pc:sldMk cId="77523572" sldId="456"/>
            <ac:inkMk id="41" creationId="{D10FD7FF-BF94-C04C-9997-3AABF4927B14}"/>
          </ac:inkMkLst>
        </pc:inkChg>
        <pc:inkChg chg="add">
          <ac:chgData name="Yang Li" userId="f96699ed-26fb-4c5f-8b02-830962634309" providerId="ADAL" clId="{7698C475-E60B-9B48-875F-F410122886FC}" dt="2021-10-02T15:40:15.640" v="172"/>
          <ac:inkMkLst>
            <pc:docMk/>
            <pc:sldMk cId="77523572" sldId="456"/>
            <ac:inkMk id="42" creationId="{1823EB8A-E231-7E47-9939-B83971861FD5}"/>
          </ac:inkMkLst>
        </pc:inkChg>
        <pc:inkChg chg="add">
          <ac:chgData name="Yang Li" userId="f96699ed-26fb-4c5f-8b02-830962634309" providerId="ADAL" clId="{7698C475-E60B-9B48-875F-F410122886FC}" dt="2021-10-02T15:41:30.024" v="174"/>
          <ac:inkMkLst>
            <pc:docMk/>
            <pc:sldMk cId="77523572" sldId="456"/>
            <ac:inkMk id="44" creationId="{AA8D436C-8379-2549-AAE5-F561AA1E6843}"/>
          </ac:inkMkLst>
        </pc:inkChg>
        <pc:inkChg chg="add">
          <ac:chgData name="Yang Li" userId="f96699ed-26fb-4c5f-8b02-830962634309" providerId="ADAL" clId="{7698C475-E60B-9B48-875F-F410122886FC}" dt="2021-10-02T15:41:30.231" v="175"/>
          <ac:inkMkLst>
            <pc:docMk/>
            <pc:sldMk cId="77523572" sldId="456"/>
            <ac:inkMk id="45" creationId="{B837DD85-C9F8-5643-9ED8-C01051724A09}"/>
          </ac:inkMkLst>
        </pc:inkChg>
        <pc:inkChg chg="add">
          <ac:chgData name="Yang Li" userId="f96699ed-26fb-4c5f-8b02-830962634309" providerId="ADAL" clId="{7698C475-E60B-9B48-875F-F410122886FC}" dt="2021-10-02T15:41:30.842" v="176"/>
          <ac:inkMkLst>
            <pc:docMk/>
            <pc:sldMk cId="77523572" sldId="456"/>
            <ac:inkMk id="46" creationId="{E1CE22A9-5C84-7E42-A5AD-0EFAAB1555FE}"/>
          </ac:inkMkLst>
        </pc:inkChg>
        <pc:inkChg chg="add">
          <ac:chgData name="Yang Li" userId="f96699ed-26fb-4c5f-8b02-830962634309" providerId="ADAL" clId="{7698C475-E60B-9B48-875F-F410122886FC}" dt="2021-10-02T15:41:31.026" v="177"/>
          <ac:inkMkLst>
            <pc:docMk/>
            <pc:sldMk cId="77523572" sldId="456"/>
            <ac:inkMk id="47" creationId="{C23EB268-1A59-934F-80C0-826D597F462C}"/>
          </ac:inkMkLst>
        </pc:inkChg>
        <pc:inkChg chg="add">
          <ac:chgData name="Yang Li" userId="f96699ed-26fb-4c5f-8b02-830962634309" providerId="ADAL" clId="{7698C475-E60B-9B48-875F-F410122886FC}" dt="2021-10-02T15:41:31.694" v="178"/>
          <ac:inkMkLst>
            <pc:docMk/>
            <pc:sldMk cId="77523572" sldId="456"/>
            <ac:inkMk id="48" creationId="{7CEA62C8-F288-4C4D-BC43-97A1FE800D07}"/>
          </ac:inkMkLst>
        </pc:inkChg>
        <pc:inkChg chg="add">
          <ac:chgData name="Yang Li" userId="f96699ed-26fb-4c5f-8b02-830962634309" providerId="ADAL" clId="{7698C475-E60B-9B48-875F-F410122886FC}" dt="2021-10-02T15:41:32.911" v="179"/>
          <ac:inkMkLst>
            <pc:docMk/>
            <pc:sldMk cId="77523572" sldId="456"/>
            <ac:inkMk id="49" creationId="{E0AF3489-BD44-D844-904C-57814296DAEE}"/>
          </ac:inkMkLst>
        </pc:inkChg>
        <pc:inkChg chg="add">
          <ac:chgData name="Yang Li" userId="f96699ed-26fb-4c5f-8b02-830962634309" providerId="ADAL" clId="{7698C475-E60B-9B48-875F-F410122886FC}" dt="2021-10-02T15:41:33.572" v="180"/>
          <ac:inkMkLst>
            <pc:docMk/>
            <pc:sldMk cId="77523572" sldId="456"/>
            <ac:inkMk id="50" creationId="{A745E360-8772-E944-928A-1C32D60CAADD}"/>
          </ac:inkMkLst>
        </pc:inkChg>
        <pc:inkChg chg="add">
          <ac:chgData name="Yang Li" userId="f96699ed-26fb-4c5f-8b02-830962634309" providerId="ADAL" clId="{7698C475-E60B-9B48-875F-F410122886FC}" dt="2021-10-02T15:41:33.720" v="181"/>
          <ac:inkMkLst>
            <pc:docMk/>
            <pc:sldMk cId="77523572" sldId="456"/>
            <ac:inkMk id="51" creationId="{4650F259-5E66-E54F-957D-FF8CF1A56C38}"/>
          </ac:inkMkLst>
        </pc:inkChg>
      </pc:sldChg>
      <pc:sldChg chg="addSp delSp modSp add del">
        <pc:chgData name="Yang Li" userId="f96699ed-26fb-4c5f-8b02-830962634309" providerId="ADAL" clId="{7698C475-E60B-9B48-875F-F410122886FC}" dt="2021-10-02T19:05:41.446" v="489"/>
        <pc:sldMkLst>
          <pc:docMk/>
          <pc:sldMk cId="1241111442" sldId="457"/>
        </pc:sldMkLst>
        <pc:spChg chg="del">
          <ac:chgData name="Yang Li" userId="f96699ed-26fb-4c5f-8b02-830962634309" providerId="ADAL" clId="{7698C475-E60B-9B48-875F-F410122886FC}" dt="2021-10-02T18:38:35.314" v="323" actId="478"/>
          <ac:spMkLst>
            <pc:docMk/>
            <pc:sldMk cId="1241111442" sldId="457"/>
            <ac:spMk id="2" creationId="{62AD48D9-493A-472D-86E6-6FECCDF394C6}"/>
          </ac:spMkLst>
        </pc:spChg>
        <pc:spChg chg="del mod">
          <ac:chgData name="Yang Li" userId="f96699ed-26fb-4c5f-8b02-830962634309" providerId="ADAL" clId="{7698C475-E60B-9B48-875F-F410122886FC}" dt="2021-10-02T18:38:29.638" v="321" actId="478"/>
          <ac:spMkLst>
            <pc:docMk/>
            <pc:sldMk cId="1241111442" sldId="457"/>
            <ac:spMk id="3" creationId="{BC506524-9696-4994-A0EA-E7DA5DF2ADEC}"/>
          </ac:spMkLst>
        </pc:spChg>
        <pc:grpChg chg="add del">
          <ac:chgData name="Yang Li" userId="f96699ed-26fb-4c5f-8b02-830962634309" providerId="ADAL" clId="{7698C475-E60B-9B48-875F-F410122886FC}" dt="2021-10-02T19:03:28.510" v="460"/>
          <ac:grpSpMkLst>
            <pc:docMk/>
            <pc:sldMk cId="1241111442" sldId="457"/>
            <ac:grpSpMk id="21" creationId="{02D1F5B7-09C6-8240-BAC0-B8306B306ADC}"/>
          </ac:grpSpMkLst>
        </pc:grpChg>
        <pc:grpChg chg="add del">
          <ac:chgData name="Yang Li" userId="f96699ed-26fb-4c5f-8b02-830962634309" providerId="ADAL" clId="{7698C475-E60B-9B48-875F-F410122886FC}" dt="2021-10-02T19:03:28.510" v="460"/>
          <ac:grpSpMkLst>
            <pc:docMk/>
            <pc:sldMk cId="1241111442" sldId="457"/>
            <ac:grpSpMk id="22" creationId="{CABAC726-EF9C-894D-A3F8-45E9BDA6A953}"/>
          </ac:grpSpMkLst>
        </pc:grpChg>
        <pc:grpChg chg="add">
          <ac:chgData name="Yang Li" userId="f96699ed-26fb-4c5f-8b02-830962634309" providerId="ADAL" clId="{7698C475-E60B-9B48-875F-F410122886FC}" dt="2021-10-02T18:52:19.348" v="433"/>
          <ac:grpSpMkLst>
            <pc:docMk/>
            <pc:sldMk cId="1241111442" sldId="457"/>
            <ac:grpSpMk id="29" creationId="{9BB574A1-85EC-8447-A97E-305E97AE9871}"/>
          </ac:grpSpMkLst>
        </pc:grpChg>
        <pc:grpChg chg="add del">
          <ac:chgData name="Yang Li" userId="f96699ed-26fb-4c5f-8b02-830962634309" providerId="ADAL" clId="{7698C475-E60B-9B48-875F-F410122886FC}" dt="2021-10-02T19:03:12.335" v="448"/>
          <ac:grpSpMkLst>
            <pc:docMk/>
            <pc:sldMk cId="1241111442" sldId="457"/>
            <ac:grpSpMk id="39" creationId="{ABC6E035-9A88-0847-BCC1-9FE6A18A9D28}"/>
          </ac:grpSpMkLst>
        </pc:grpChg>
        <pc:grpChg chg="add">
          <ac:chgData name="Yang Li" userId="f96699ed-26fb-4c5f-8b02-830962634309" providerId="ADAL" clId="{7698C475-E60B-9B48-875F-F410122886FC}" dt="2021-10-02T19:03:12.335" v="448"/>
          <ac:grpSpMkLst>
            <pc:docMk/>
            <pc:sldMk cId="1241111442" sldId="457"/>
            <ac:grpSpMk id="44" creationId="{78399219-4DB5-B547-932F-FBB6AC0CBF37}"/>
          </ac:grpSpMkLst>
        </pc:grpChg>
        <pc:grpChg chg="add del">
          <ac:chgData name="Yang Li" userId="f96699ed-26fb-4c5f-8b02-830962634309" providerId="ADAL" clId="{7698C475-E60B-9B48-875F-F410122886FC}" dt="2021-10-02T19:03:28.510" v="460"/>
          <ac:grpSpMkLst>
            <pc:docMk/>
            <pc:sldMk cId="1241111442" sldId="457"/>
            <ac:grpSpMk id="47" creationId="{8624D4F5-7849-E440-956B-CE60A97C9BC6}"/>
          </ac:grpSpMkLst>
        </pc:grpChg>
        <pc:grpChg chg="add">
          <ac:chgData name="Yang Li" userId="f96699ed-26fb-4c5f-8b02-830962634309" providerId="ADAL" clId="{7698C475-E60B-9B48-875F-F410122886FC}" dt="2021-10-02T19:03:28.510" v="460"/>
          <ac:grpSpMkLst>
            <pc:docMk/>
            <pc:sldMk cId="1241111442" sldId="457"/>
            <ac:grpSpMk id="56" creationId="{237CD3A3-49DF-F142-BD30-C1B5E600391D}"/>
          </ac:grpSpMkLst>
        </pc:grpChg>
        <pc:grpChg chg="add del">
          <ac:chgData name="Yang Li" userId="f96699ed-26fb-4c5f-8b02-830962634309" providerId="ADAL" clId="{7698C475-E60B-9B48-875F-F410122886FC}" dt="2021-10-02T19:05:36.348" v="480"/>
          <ac:grpSpMkLst>
            <pc:docMk/>
            <pc:sldMk cId="1241111442" sldId="457"/>
            <ac:grpSpMk id="70" creationId="{AFE731DF-220F-604D-BFF2-444A902993D3}"/>
          </ac:grpSpMkLst>
        </pc:grpChg>
        <pc:grpChg chg="add del">
          <ac:chgData name="Yang Li" userId="f96699ed-26fb-4c5f-8b02-830962634309" providerId="ADAL" clId="{7698C475-E60B-9B48-875F-F410122886FC}" dt="2021-10-02T19:05:41.446" v="489"/>
          <ac:grpSpMkLst>
            <pc:docMk/>
            <pc:sldMk cId="1241111442" sldId="457"/>
            <ac:grpSpMk id="76" creationId="{01330823-80D8-1246-BEB0-CEE35BB92B9B}"/>
          </ac:grpSpMkLst>
        </pc:grpChg>
        <pc:grpChg chg="add">
          <ac:chgData name="Yang Li" userId="f96699ed-26fb-4c5f-8b02-830962634309" providerId="ADAL" clId="{7698C475-E60B-9B48-875F-F410122886FC}" dt="2021-10-02T19:05:41.446" v="489"/>
          <ac:grpSpMkLst>
            <pc:docMk/>
            <pc:sldMk cId="1241111442" sldId="457"/>
            <ac:grpSpMk id="85" creationId="{2DF999C7-FF92-F544-B2A5-676A34529549}"/>
          </ac:grpSpMkLst>
        </pc:grpChg>
        <pc:inkChg chg="add topLvl">
          <ac:chgData name="Yang Li" userId="f96699ed-26fb-4c5f-8b02-830962634309" providerId="ADAL" clId="{7698C475-E60B-9B48-875F-F410122886FC}" dt="2021-10-02T19:03:28.510" v="460"/>
          <ac:inkMkLst>
            <pc:docMk/>
            <pc:sldMk cId="1241111442" sldId="457"/>
            <ac:inkMk id="2" creationId="{4F89DCE0-99E5-3547-BE4D-8618C905C0C4}"/>
          </ac:inkMkLst>
        </pc:inkChg>
        <pc:inkChg chg="add topLvl">
          <ac:chgData name="Yang Li" userId="f96699ed-26fb-4c5f-8b02-830962634309" providerId="ADAL" clId="{7698C475-E60B-9B48-875F-F410122886FC}" dt="2021-10-02T19:03:28.510" v="460"/>
          <ac:inkMkLst>
            <pc:docMk/>
            <pc:sldMk cId="1241111442" sldId="457"/>
            <ac:inkMk id="3" creationId="{C0F94A96-9DC4-8641-8498-03CA70EF856C}"/>
          </ac:inkMkLst>
        </pc:inkChg>
        <pc:inkChg chg="add del">
          <ac:chgData name="Yang Li" userId="f96699ed-26fb-4c5f-8b02-830962634309" providerId="ADAL" clId="{7698C475-E60B-9B48-875F-F410122886FC}" dt="2021-10-02T18:38:12.398" v="320"/>
          <ac:inkMkLst>
            <pc:docMk/>
            <pc:sldMk cId="1241111442" sldId="457"/>
            <ac:inkMk id="5" creationId="{6195B66B-C6DA-0548-B8FF-B8FED2C16C51}"/>
          </ac:inkMkLst>
        </pc:inkChg>
        <pc:inkChg chg="add topLvl">
          <ac:chgData name="Yang Li" userId="f96699ed-26fb-4c5f-8b02-830962634309" providerId="ADAL" clId="{7698C475-E60B-9B48-875F-F410122886FC}" dt="2021-10-02T19:03:28.510" v="460"/>
          <ac:inkMkLst>
            <pc:docMk/>
            <pc:sldMk cId="1241111442" sldId="457"/>
            <ac:inkMk id="5" creationId="{AB616AA7-28DF-8E46-9AA8-37551B88D93B}"/>
          </ac:inkMkLst>
        </pc:inkChg>
        <pc:inkChg chg="add del">
          <ac:chgData name="Yang Li" userId="f96699ed-26fb-4c5f-8b02-830962634309" providerId="ADAL" clId="{7698C475-E60B-9B48-875F-F410122886FC}" dt="2021-10-02T18:38:44.085" v="326" actId="478"/>
          <ac:inkMkLst>
            <pc:docMk/>
            <pc:sldMk cId="1241111442" sldId="457"/>
            <ac:inkMk id="6" creationId="{3A49B584-C06A-2148-BE84-4B4B7F5B34DF}"/>
          </ac:inkMkLst>
        </pc:inkChg>
        <pc:inkChg chg="add topLvl">
          <ac:chgData name="Yang Li" userId="f96699ed-26fb-4c5f-8b02-830962634309" providerId="ADAL" clId="{7698C475-E60B-9B48-875F-F410122886FC}" dt="2021-10-02T19:03:28.510" v="460"/>
          <ac:inkMkLst>
            <pc:docMk/>
            <pc:sldMk cId="1241111442" sldId="457"/>
            <ac:inkMk id="7" creationId="{E2F964FB-1824-8941-8C34-E5010ABECD79}"/>
          </ac:inkMkLst>
        </pc:inkChg>
        <pc:inkChg chg="add topLvl">
          <ac:chgData name="Yang Li" userId="f96699ed-26fb-4c5f-8b02-830962634309" providerId="ADAL" clId="{7698C475-E60B-9B48-875F-F410122886FC}" dt="2021-10-02T19:03:28.510" v="460"/>
          <ac:inkMkLst>
            <pc:docMk/>
            <pc:sldMk cId="1241111442" sldId="457"/>
            <ac:inkMk id="8" creationId="{DC3FA838-09A2-C34D-88B4-97F83BD9065C}"/>
          </ac:inkMkLst>
        </pc:inkChg>
        <pc:inkChg chg="add topLvl">
          <ac:chgData name="Yang Li" userId="f96699ed-26fb-4c5f-8b02-830962634309" providerId="ADAL" clId="{7698C475-E60B-9B48-875F-F410122886FC}" dt="2021-10-02T19:03:28.510" v="460"/>
          <ac:inkMkLst>
            <pc:docMk/>
            <pc:sldMk cId="1241111442" sldId="457"/>
            <ac:inkMk id="9" creationId="{9F1EDABA-2003-B649-993E-244310669E52}"/>
          </ac:inkMkLst>
        </pc:inkChg>
        <pc:inkChg chg="add topLvl">
          <ac:chgData name="Yang Li" userId="f96699ed-26fb-4c5f-8b02-830962634309" providerId="ADAL" clId="{7698C475-E60B-9B48-875F-F410122886FC}" dt="2021-10-02T19:03:28.510" v="460"/>
          <ac:inkMkLst>
            <pc:docMk/>
            <pc:sldMk cId="1241111442" sldId="457"/>
            <ac:inkMk id="10" creationId="{F32660BF-D405-6D44-9CDC-712A4E9CE6F0}"/>
          </ac:inkMkLst>
        </pc:inkChg>
        <pc:inkChg chg="add topLvl">
          <ac:chgData name="Yang Li" userId="f96699ed-26fb-4c5f-8b02-830962634309" providerId="ADAL" clId="{7698C475-E60B-9B48-875F-F410122886FC}" dt="2021-10-02T19:03:28.510" v="460"/>
          <ac:inkMkLst>
            <pc:docMk/>
            <pc:sldMk cId="1241111442" sldId="457"/>
            <ac:inkMk id="11" creationId="{25714D3B-23C7-C54A-9C2E-A6ED50201800}"/>
          </ac:inkMkLst>
        </pc:inkChg>
        <pc:inkChg chg="add topLvl">
          <ac:chgData name="Yang Li" userId="f96699ed-26fb-4c5f-8b02-830962634309" providerId="ADAL" clId="{7698C475-E60B-9B48-875F-F410122886FC}" dt="2021-10-02T19:03:28.510" v="460"/>
          <ac:inkMkLst>
            <pc:docMk/>
            <pc:sldMk cId="1241111442" sldId="457"/>
            <ac:inkMk id="12" creationId="{2C7E56A7-BC49-724C-A7AD-83183CA774AB}"/>
          </ac:inkMkLst>
        </pc:inkChg>
        <pc:inkChg chg="add topLvl">
          <ac:chgData name="Yang Li" userId="f96699ed-26fb-4c5f-8b02-830962634309" providerId="ADAL" clId="{7698C475-E60B-9B48-875F-F410122886FC}" dt="2021-10-02T19:03:28.510" v="460"/>
          <ac:inkMkLst>
            <pc:docMk/>
            <pc:sldMk cId="1241111442" sldId="457"/>
            <ac:inkMk id="13" creationId="{BF4A13BC-DFF9-5948-8508-C7B6DEFB96C2}"/>
          </ac:inkMkLst>
        </pc:inkChg>
        <pc:inkChg chg="add topLvl">
          <ac:chgData name="Yang Li" userId="f96699ed-26fb-4c5f-8b02-830962634309" providerId="ADAL" clId="{7698C475-E60B-9B48-875F-F410122886FC}" dt="2021-10-02T19:03:28.510" v="460"/>
          <ac:inkMkLst>
            <pc:docMk/>
            <pc:sldMk cId="1241111442" sldId="457"/>
            <ac:inkMk id="14" creationId="{35DCEA3B-EC24-084B-AF82-DDEB21A0B8B1}"/>
          </ac:inkMkLst>
        </pc:inkChg>
        <pc:inkChg chg="add topLvl">
          <ac:chgData name="Yang Li" userId="f96699ed-26fb-4c5f-8b02-830962634309" providerId="ADAL" clId="{7698C475-E60B-9B48-875F-F410122886FC}" dt="2021-10-02T19:03:28.510" v="460"/>
          <ac:inkMkLst>
            <pc:docMk/>
            <pc:sldMk cId="1241111442" sldId="457"/>
            <ac:inkMk id="15" creationId="{357D05FD-6398-B840-B6BD-B5F01082B971}"/>
          </ac:inkMkLst>
        </pc:inkChg>
        <pc:inkChg chg="add topLvl">
          <ac:chgData name="Yang Li" userId="f96699ed-26fb-4c5f-8b02-830962634309" providerId="ADAL" clId="{7698C475-E60B-9B48-875F-F410122886FC}" dt="2021-10-02T19:03:28.510" v="460"/>
          <ac:inkMkLst>
            <pc:docMk/>
            <pc:sldMk cId="1241111442" sldId="457"/>
            <ac:inkMk id="16" creationId="{BE4A244E-C443-E740-92A8-DB404AA47A38}"/>
          </ac:inkMkLst>
        </pc:inkChg>
        <pc:inkChg chg="add topLvl">
          <ac:chgData name="Yang Li" userId="f96699ed-26fb-4c5f-8b02-830962634309" providerId="ADAL" clId="{7698C475-E60B-9B48-875F-F410122886FC}" dt="2021-10-02T19:03:28.510" v="460"/>
          <ac:inkMkLst>
            <pc:docMk/>
            <pc:sldMk cId="1241111442" sldId="457"/>
            <ac:inkMk id="17" creationId="{8E4DE209-C431-AD4E-BB24-C2D548BADA8F}"/>
          </ac:inkMkLst>
        </pc:inkChg>
        <pc:inkChg chg="add topLvl">
          <ac:chgData name="Yang Li" userId="f96699ed-26fb-4c5f-8b02-830962634309" providerId="ADAL" clId="{7698C475-E60B-9B48-875F-F410122886FC}" dt="2021-10-02T19:03:28.510" v="460"/>
          <ac:inkMkLst>
            <pc:docMk/>
            <pc:sldMk cId="1241111442" sldId="457"/>
            <ac:inkMk id="18" creationId="{646594C0-F059-7249-AB66-A3B90B4FAF1D}"/>
          </ac:inkMkLst>
        </pc:inkChg>
        <pc:inkChg chg="add topLvl">
          <ac:chgData name="Yang Li" userId="f96699ed-26fb-4c5f-8b02-830962634309" providerId="ADAL" clId="{7698C475-E60B-9B48-875F-F410122886FC}" dt="2021-10-02T19:03:28.510" v="460"/>
          <ac:inkMkLst>
            <pc:docMk/>
            <pc:sldMk cId="1241111442" sldId="457"/>
            <ac:inkMk id="19" creationId="{E6CEA45A-EFBD-7D40-8C1C-EB8C76238935}"/>
          </ac:inkMkLst>
        </pc:inkChg>
        <pc:inkChg chg="add topLvl">
          <ac:chgData name="Yang Li" userId="f96699ed-26fb-4c5f-8b02-830962634309" providerId="ADAL" clId="{7698C475-E60B-9B48-875F-F410122886FC}" dt="2021-10-02T19:03:28.510" v="460"/>
          <ac:inkMkLst>
            <pc:docMk/>
            <pc:sldMk cId="1241111442" sldId="457"/>
            <ac:inkMk id="20" creationId="{EDB6B29E-48F2-ED40-9D81-845BDAAD447A}"/>
          </ac:inkMkLst>
        </pc:inkChg>
        <pc:inkChg chg="add">
          <ac:chgData name="Yang Li" userId="f96699ed-26fb-4c5f-8b02-830962634309" providerId="ADAL" clId="{7698C475-E60B-9B48-875F-F410122886FC}" dt="2021-10-02T18:52:16.698" v="427"/>
          <ac:inkMkLst>
            <pc:docMk/>
            <pc:sldMk cId="1241111442" sldId="457"/>
            <ac:inkMk id="23" creationId="{532EA1C3-87AD-C543-873C-4AB9B94890AB}"/>
          </ac:inkMkLst>
        </pc:inkChg>
        <pc:inkChg chg="add">
          <ac:chgData name="Yang Li" userId="f96699ed-26fb-4c5f-8b02-830962634309" providerId="ADAL" clId="{7698C475-E60B-9B48-875F-F410122886FC}" dt="2021-10-02T18:52:16.860" v="428"/>
          <ac:inkMkLst>
            <pc:docMk/>
            <pc:sldMk cId="1241111442" sldId="457"/>
            <ac:inkMk id="24" creationId="{787A5FEB-F7AA-1C44-804E-C0E00F4F2188}"/>
          </ac:inkMkLst>
        </pc:inkChg>
        <pc:inkChg chg="add">
          <ac:chgData name="Yang Li" userId="f96699ed-26fb-4c5f-8b02-830962634309" providerId="ADAL" clId="{7698C475-E60B-9B48-875F-F410122886FC}" dt="2021-10-02T18:52:17.083" v="429"/>
          <ac:inkMkLst>
            <pc:docMk/>
            <pc:sldMk cId="1241111442" sldId="457"/>
            <ac:inkMk id="25" creationId="{3BD784F4-1C00-9047-8C66-4E6E118D9A7C}"/>
          </ac:inkMkLst>
        </pc:inkChg>
        <pc:inkChg chg="add">
          <ac:chgData name="Yang Li" userId="f96699ed-26fb-4c5f-8b02-830962634309" providerId="ADAL" clId="{7698C475-E60B-9B48-875F-F410122886FC}" dt="2021-10-02T18:52:17.292" v="430"/>
          <ac:inkMkLst>
            <pc:docMk/>
            <pc:sldMk cId="1241111442" sldId="457"/>
            <ac:inkMk id="26" creationId="{65E52F01-EB94-D24B-9CB1-92EC7363ADA1}"/>
          </ac:inkMkLst>
        </pc:inkChg>
        <pc:inkChg chg="add">
          <ac:chgData name="Yang Li" userId="f96699ed-26fb-4c5f-8b02-830962634309" providerId="ADAL" clId="{7698C475-E60B-9B48-875F-F410122886FC}" dt="2021-10-02T18:52:17.808" v="431"/>
          <ac:inkMkLst>
            <pc:docMk/>
            <pc:sldMk cId="1241111442" sldId="457"/>
            <ac:inkMk id="27" creationId="{6E30E41D-EE54-4E4A-A3AD-153F5EA766FD}"/>
          </ac:inkMkLst>
        </pc:inkChg>
        <pc:inkChg chg="add">
          <ac:chgData name="Yang Li" userId="f96699ed-26fb-4c5f-8b02-830962634309" providerId="ADAL" clId="{7698C475-E60B-9B48-875F-F410122886FC}" dt="2021-10-02T18:52:18.541" v="432"/>
          <ac:inkMkLst>
            <pc:docMk/>
            <pc:sldMk cId="1241111442" sldId="457"/>
            <ac:inkMk id="28" creationId="{8F740634-1EA3-B84B-A4CE-F52424D04684}"/>
          </ac:inkMkLst>
        </pc:inkChg>
        <pc:inkChg chg="add topLvl">
          <ac:chgData name="Yang Li" userId="f96699ed-26fb-4c5f-8b02-830962634309" providerId="ADAL" clId="{7698C475-E60B-9B48-875F-F410122886FC}" dt="2021-10-02T19:03:12.335" v="448"/>
          <ac:inkMkLst>
            <pc:docMk/>
            <pc:sldMk cId="1241111442" sldId="457"/>
            <ac:inkMk id="30" creationId="{8E4230ED-CF02-9945-85D3-90BD46731600}"/>
          </ac:inkMkLst>
        </pc:inkChg>
        <pc:inkChg chg="add topLvl">
          <ac:chgData name="Yang Li" userId="f96699ed-26fb-4c5f-8b02-830962634309" providerId="ADAL" clId="{7698C475-E60B-9B48-875F-F410122886FC}" dt="2021-10-02T19:03:12.335" v="448"/>
          <ac:inkMkLst>
            <pc:docMk/>
            <pc:sldMk cId="1241111442" sldId="457"/>
            <ac:inkMk id="31" creationId="{A417DE20-1C48-3D4D-8E8F-9928A0EFCE9B}"/>
          </ac:inkMkLst>
        </pc:inkChg>
        <pc:inkChg chg="add topLvl">
          <ac:chgData name="Yang Li" userId="f96699ed-26fb-4c5f-8b02-830962634309" providerId="ADAL" clId="{7698C475-E60B-9B48-875F-F410122886FC}" dt="2021-10-02T19:03:12.335" v="448"/>
          <ac:inkMkLst>
            <pc:docMk/>
            <pc:sldMk cId="1241111442" sldId="457"/>
            <ac:inkMk id="32" creationId="{FA12A677-29B2-5C42-9B10-9432B917E756}"/>
          </ac:inkMkLst>
        </pc:inkChg>
        <pc:inkChg chg="add topLvl">
          <ac:chgData name="Yang Li" userId="f96699ed-26fb-4c5f-8b02-830962634309" providerId="ADAL" clId="{7698C475-E60B-9B48-875F-F410122886FC}" dt="2021-10-02T19:03:12.335" v="448"/>
          <ac:inkMkLst>
            <pc:docMk/>
            <pc:sldMk cId="1241111442" sldId="457"/>
            <ac:inkMk id="33" creationId="{90029C9B-8514-3B43-850A-2A6DF26ECE83}"/>
          </ac:inkMkLst>
        </pc:inkChg>
        <pc:inkChg chg="add topLvl">
          <ac:chgData name="Yang Li" userId="f96699ed-26fb-4c5f-8b02-830962634309" providerId="ADAL" clId="{7698C475-E60B-9B48-875F-F410122886FC}" dt="2021-10-02T19:03:12.335" v="448"/>
          <ac:inkMkLst>
            <pc:docMk/>
            <pc:sldMk cId="1241111442" sldId="457"/>
            <ac:inkMk id="34" creationId="{D52079B8-3FB9-E24B-8049-883B95C7186A}"/>
          </ac:inkMkLst>
        </pc:inkChg>
        <pc:inkChg chg="add topLvl">
          <ac:chgData name="Yang Li" userId="f96699ed-26fb-4c5f-8b02-830962634309" providerId="ADAL" clId="{7698C475-E60B-9B48-875F-F410122886FC}" dt="2021-10-02T19:03:12.335" v="448"/>
          <ac:inkMkLst>
            <pc:docMk/>
            <pc:sldMk cId="1241111442" sldId="457"/>
            <ac:inkMk id="35" creationId="{35959657-A11C-054A-AEF4-A085E964DFA8}"/>
          </ac:inkMkLst>
        </pc:inkChg>
        <pc:inkChg chg="add topLvl">
          <ac:chgData name="Yang Li" userId="f96699ed-26fb-4c5f-8b02-830962634309" providerId="ADAL" clId="{7698C475-E60B-9B48-875F-F410122886FC}" dt="2021-10-02T19:03:12.335" v="448"/>
          <ac:inkMkLst>
            <pc:docMk/>
            <pc:sldMk cId="1241111442" sldId="457"/>
            <ac:inkMk id="36" creationId="{BBD4D4C5-3A2B-184A-A1D1-D15F7ED32652}"/>
          </ac:inkMkLst>
        </pc:inkChg>
        <pc:inkChg chg="add topLvl">
          <ac:chgData name="Yang Li" userId="f96699ed-26fb-4c5f-8b02-830962634309" providerId="ADAL" clId="{7698C475-E60B-9B48-875F-F410122886FC}" dt="2021-10-02T19:03:12.335" v="448"/>
          <ac:inkMkLst>
            <pc:docMk/>
            <pc:sldMk cId="1241111442" sldId="457"/>
            <ac:inkMk id="37" creationId="{7F9CBB09-12A8-7843-B860-C9B16E618372}"/>
          </ac:inkMkLst>
        </pc:inkChg>
        <pc:inkChg chg="add topLvl">
          <ac:chgData name="Yang Li" userId="f96699ed-26fb-4c5f-8b02-830962634309" providerId="ADAL" clId="{7698C475-E60B-9B48-875F-F410122886FC}" dt="2021-10-02T19:03:12.335" v="448"/>
          <ac:inkMkLst>
            <pc:docMk/>
            <pc:sldMk cId="1241111442" sldId="457"/>
            <ac:inkMk id="38" creationId="{6805DC94-727D-3D45-9432-94AB5AAB5C8A}"/>
          </ac:inkMkLst>
        </pc:inkChg>
        <pc:inkChg chg="add">
          <ac:chgData name="Yang Li" userId="f96699ed-26fb-4c5f-8b02-830962634309" providerId="ADAL" clId="{7698C475-E60B-9B48-875F-F410122886FC}" dt="2021-10-02T19:03:10.783" v="444"/>
          <ac:inkMkLst>
            <pc:docMk/>
            <pc:sldMk cId="1241111442" sldId="457"/>
            <ac:inkMk id="40" creationId="{5896096E-78A9-9B42-8761-602576C3E68E}"/>
          </ac:inkMkLst>
        </pc:inkChg>
        <pc:inkChg chg="add">
          <ac:chgData name="Yang Li" userId="f96699ed-26fb-4c5f-8b02-830962634309" providerId="ADAL" clId="{7698C475-E60B-9B48-875F-F410122886FC}" dt="2021-10-02T19:03:10.943" v="445"/>
          <ac:inkMkLst>
            <pc:docMk/>
            <pc:sldMk cId="1241111442" sldId="457"/>
            <ac:inkMk id="41" creationId="{D1B555FE-84AE-3148-A58F-594E09C3148F}"/>
          </ac:inkMkLst>
        </pc:inkChg>
        <pc:inkChg chg="add">
          <ac:chgData name="Yang Li" userId="f96699ed-26fb-4c5f-8b02-830962634309" providerId="ADAL" clId="{7698C475-E60B-9B48-875F-F410122886FC}" dt="2021-10-02T19:03:11.145" v="446"/>
          <ac:inkMkLst>
            <pc:docMk/>
            <pc:sldMk cId="1241111442" sldId="457"/>
            <ac:inkMk id="42" creationId="{B5650F05-1713-1848-BBAA-D491BF3156FB}"/>
          </ac:inkMkLst>
        </pc:inkChg>
        <pc:inkChg chg="add">
          <ac:chgData name="Yang Li" userId="f96699ed-26fb-4c5f-8b02-830962634309" providerId="ADAL" clId="{7698C475-E60B-9B48-875F-F410122886FC}" dt="2021-10-02T19:03:11.322" v="447"/>
          <ac:inkMkLst>
            <pc:docMk/>
            <pc:sldMk cId="1241111442" sldId="457"/>
            <ac:inkMk id="43" creationId="{A8945F35-D4E6-D84D-A2A1-CFCA515BB9AA}"/>
          </ac:inkMkLst>
        </pc:inkChg>
        <pc:inkChg chg="add topLvl">
          <ac:chgData name="Yang Li" userId="f96699ed-26fb-4c5f-8b02-830962634309" providerId="ADAL" clId="{7698C475-E60B-9B48-875F-F410122886FC}" dt="2021-10-02T19:03:28.510" v="460"/>
          <ac:inkMkLst>
            <pc:docMk/>
            <pc:sldMk cId="1241111442" sldId="457"/>
            <ac:inkMk id="45" creationId="{0BC46F45-2239-EE4E-B3A3-1F5EEBB92718}"/>
          </ac:inkMkLst>
        </pc:inkChg>
        <pc:inkChg chg="add topLvl">
          <ac:chgData name="Yang Li" userId="f96699ed-26fb-4c5f-8b02-830962634309" providerId="ADAL" clId="{7698C475-E60B-9B48-875F-F410122886FC}" dt="2021-10-02T19:03:28.510" v="460"/>
          <ac:inkMkLst>
            <pc:docMk/>
            <pc:sldMk cId="1241111442" sldId="457"/>
            <ac:inkMk id="46" creationId="{56FD3D99-B44E-674C-9CEA-8B44879BAB55}"/>
          </ac:inkMkLst>
        </pc:inkChg>
        <pc:inkChg chg="add">
          <ac:chgData name="Yang Li" userId="f96699ed-26fb-4c5f-8b02-830962634309" providerId="ADAL" clId="{7698C475-E60B-9B48-875F-F410122886FC}" dt="2021-10-02T19:03:24.789" v="452"/>
          <ac:inkMkLst>
            <pc:docMk/>
            <pc:sldMk cId="1241111442" sldId="457"/>
            <ac:inkMk id="48" creationId="{1FE8A42C-DEB0-2C4F-8DAD-C46C98EBC319}"/>
          </ac:inkMkLst>
        </pc:inkChg>
        <pc:inkChg chg="add">
          <ac:chgData name="Yang Li" userId="f96699ed-26fb-4c5f-8b02-830962634309" providerId="ADAL" clId="{7698C475-E60B-9B48-875F-F410122886FC}" dt="2021-10-02T19:03:25.148" v="453"/>
          <ac:inkMkLst>
            <pc:docMk/>
            <pc:sldMk cId="1241111442" sldId="457"/>
            <ac:inkMk id="49" creationId="{2A012937-4F2D-9442-A4F1-075D53D274F3}"/>
          </ac:inkMkLst>
        </pc:inkChg>
        <pc:inkChg chg="add">
          <ac:chgData name="Yang Li" userId="f96699ed-26fb-4c5f-8b02-830962634309" providerId="ADAL" clId="{7698C475-E60B-9B48-875F-F410122886FC}" dt="2021-10-02T19:03:25.275" v="454"/>
          <ac:inkMkLst>
            <pc:docMk/>
            <pc:sldMk cId="1241111442" sldId="457"/>
            <ac:inkMk id="50" creationId="{FEF7C06E-79E2-074B-8C1E-F2001A57BD58}"/>
          </ac:inkMkLst>
        </pc:inkChg>
        <pc:inkChg chg="add">
          <ac:chgData name="Yang Li" userId="f96699ed-26fb-4c5f-8b02-830962634309" providerId="ADAL" clId="{7698C475-E60B-9B48-875F-F410122886FC}" dt="2021-10-02T19:03:25.506" v="455"/>
          <ac:inkMkLst>
            <pc:docMk/>
            <pc:sldMk cId="1241111442" sldId="457"/>
            <ac:inkMk id="51" creationId="{25CA67C9-BE55-5A42-A624-2733BB0AC73E}"/>
          </ac:inkMkLst>
        </pc:inkChg>
        <pc:inkChg chg="add">
          <ac:chgData name="Yang Li" userId="f96699ed-26fb-4c5f-8b02-830962634309" providerId="ADAL" clId="{7698C475-E60B-9B48-875F-F410122886FC}" dt="2021-10-02T19:03:26.213" v="456"/>
          <ac:inkMkLst>
            <pc:docMk/>
            <pc:sldMk cId="1241111442" sldId="457"/>
            <ac:inkMk id="52" creationId="{DD99C6EB-AB2A-5F42-A45C-7DEB7F200D52}"/>
          </ac:inkMkLst>
        </pc:inkChg>
        <pc:inkChg chg="add">
          <ac:chgData name="Yang Li" userId="f96699ed-26fb-4c5f-8b02-830962634309" providerId="ADAL" clId="{7698C475-E60B-9B48-875F-F410122886FC}" dt="2021-10-02T19:03:27.005" v="457"/>
          <ac:inkMkLst>
            <pc:docMk/>
            <pc:sldMk cId="1241111442" sldId="457"/>
            <ac:inkMk id="53" creationId="{FFD49F81-8CFE-4649-BCCB-395BF5F3AFE1}"/>
          </ac:inkMkLst>
        </pc:inkChg>
        <pc:inkChg chg="add">
          <ac:chgData name="Yang Li" userId="f96699ed-26fb-4c5f-8b02-830962634309" providerId="ADAL" clId="{7698C475-E60B-9B48-875F-F410122886FC}" dt="2021-10-02T19:03:27.747" v="458"/>
          <ac:inkMkLst>
            <pc:docMk/>
            <pc:sldMk cId="1241111442" sldId="457"/>
            <ac:inkMk id="54" creationId="{FD413ACF-57B6-E947-91E0-0A6083705889}"/>
          </ac:inkMkLst>
        </pc:inkChg>
        <pc:inkChg chg="add">
          <ac:chgData name="Yang Li" userId="f96699ed-26fb-4c5f-8b02-830962634309" providerId="ADAL" clId="{7698C475-E60B-9B48-875F-F410122886FC}" dt="2021-10-02T19:03:27.846" v="459"/>
          <ac:inkMkLst>
            <pc:docMk/>
            <pc:sldMk cId="1241111442" sldId="457"/>
            <ac:inkMk id="55" creationId="{10C89E69-06AF-8E4A-99AA-E150E90700F5}"/>
          </ac:inkMkLst>
        </pc:inkChg>
        <pc:inkChg chg="add topLvl">
          <ac:chgData name="Yang Li" userId="f96699ed-26fb-4c5f-8b02-830962634309" providerId="ADAL" clId="{7698C475-E60B-9B48-875F-F410122886FC}" dt="2021-10-02T19:05:41.446" v="489"/>
          <ac:inkMkLst>
            <pc:docMk/>
            <pc:sldMk cId="1241111442" sldId="457"/>
            <ac:inkMk id="57" creationId="{F8898D49-9155-7644-BA95-4D5D023EF7E7}"/>
          </ac:inkMkLst>
        </pc:inkChg>
        <pc:inkChg chg="add topLvl">
          <ac:chgData name="Yang Li" userId="f96699ed-26fb-4c5f-8b02-830962634309" providerId="ADAL" clId="{7698C475-E60B-9B48-875F-F410122886FC}" dt="2021-10-02T19:05:41.446" v="489"/>
          <ac:inkMkLst>
            <pc:docMk/>
            <pc:sldMk cId="1241111442" sldId="457"/>
            <ac:inkMk id="58" creationId="{1EB10E4B-77CD-DE4C-B476-07547A0778E6}"/>
          </ac:inkMkLst>
        </pc:inkChg>
        <pc:inkChg chg="add topLvl">
          <ac:chgData name="Yang Li" userId="f96699ed-26fb-4c5f-8b02-830962634309" providerId="ADAL" clId="{7698C475-E60B-9B48-875F-F410122886FC}" dt="2021-10-02T19:05:41.446" v="489"/>
          <ac:inkMkLst>
            <pc:docMk/>
            <pc:sldMk cId="1241111442" sldId="457"/>
            <ac:inkMk id="59" creationId="{49EB7AD7-66DE-344E-928E-C1078283C0E2}"/>
          </ac:inkMkLst>
        </pc:inkChg>
        <pc:inkChg chg="add topLvl">
          <ac:chgData name="Yang Li" userId="f96699ed-26fb-4c5f-8b02-830962634309" providerId="ADAL" clId="{7698C475-E60B-9B48-875F-F410122886FC}" dt="2021-10-02T19:05:41.446" v="489"/>
          <ac:inkMkLst>
            <pc:docMk/>
            <pc:sldMk cId="1241111442" sldId="457"/>
            <ac:inkMk id="60" creationId="{21E6F2A4-5448-B04F-AEB3-C40FD32525AF}"/>
          </ac:inkMkLst>
        </pc:inkChg>
        <pc:inkChg chg="add topLvl">
          <ac:chgData name="Yang Li" userId="f96699ed-26fb-4c5f-8b02-830962634309" providerId="ADAL" clId="{7698C475-E60B-9B48-875F-F410122886FC}" dt="2021-10-02T19:05:41.446" v="489"/>
          <ac:inkMkLst>
            <pc:docMk/>
            <pc:sldMk cId="1241111442" sldId="457"/>
            <ac:inkMk id="61" creationId="{ECE1753E-8823-884A-8ABD-93366AB45CD2}"/>
          </ac:inkMkLst>
        </pc:inkChg>
        <pc:inkChg chg="add topLvl">
          <ac:chgData name="Yang Li" userId="f96699ed-26fb-4c5f-8b02-830962634309" providerId="ADAL" clId="{7698C475-E60B-9B48-875F-F410122886FC}" dt="2021-10-02T19:05:41.446" v="489"/>
          <ac:inkMkLst>
            <pc:docMk/>
            <pc:sldMk cId="1241111442" sldId="457"/>
            <ac:inkMk id="62" creationId="{66489469-A4D3-7346-AFB1-0309A31A06C7}"/>
          </ac:inkMkLst>
        </pc:inkChg>
        <pc:inkChg chg="add topLvl">
          <ac:chgData name="Yang Li" userId="f96699ed-26fb-4c5f-8b02-830962634309" providerId="ADAL" clId="{7698C475-E60B-9B48-875F-F410122886FC}" dt="2021-10-02T19:05:41.446" v="489"/>
          <ac:inkMkLst>
            <pc:docMk/>
            <pc:sldMk cId="1241111442" sldId="457"/>
            <ac:inkMk id="63" creationId="{816B16AE-7CD9-AD40-BDA2-905CABC13CCD}"/>
          </ac:inkMkLst>
        </pc:inkChg>
        <pc:inkChg chg="add topLvl">
          <ac:chgData name="Yang Li" userId="f96699ed-26fb-4c5f-8b02-830962634309" providerId="ADAL" clId="{7698C475-E60B-9B48-875F-F410122886FC}" dt="2021-10-02T19:05:41.446" v="489"/>
          <ac:inkMkLst>
            <pc:docMk/>
            <pc:sldMk cId="1241111442" sldId="457"/>
            <ac:inkMk id="64" creationId="{7EDC9118-A763-DD40-907A-00B29CED3E3E}"/>
          </ac:inkMkLst>
        </pc:inkChg>
        <pc:inkChg chg="add topLvl">
          <ac:chgData name="Yang Li" userId="f96699ed-26fb-4c5f-8b02-830962634309" providerId="ADAL" clId="{7698C475-E60B-9B48-875F-F410122886FC}" dt="2021-10-02T19:05:41.446" v="489"/>
          <ac:inkMkLst>
            <pc:docMk/>
            <pc:sldMk cId="1241111442" sldId="457"/>
            <ac:inkMk id="65" creationId="{4E7FD0D9-FFE2-B04B-8D9E-80CE1D271988}"/>
          </ac:inkMkLst>
        </pc:inkChg>
        <pc:inkChg chg="add topLvl">
          <ac:chgData name="Yang Li" userId="f96699ed-26fb-4c5f-8b02-830962634309" providerId="ADAL" clId="{7698C475-E60B-9B48-875F-F410122886FC}" dt="2021-10-02T19:05:41.446" v="489"/>
          <ac:inkMkLst>
            <pc:docMk/>
            <pc:sldMk cId="1241111442" sldId="457"/>
            <ac:inkMk id="66" creationId="{183DA40D-8CAE-EC4B-BF3B-F12DE54182A1}"/>
          </ac:inkMkLst>
        </pc:inkChg>
        <pc:inkChg chg="add topLvl">
          <ac:chgData name="Yang Li" userId="f96699ed-26fb-4c5f-8b02-830962634309" providerId="ADAL" clId="{7698C475-E60B-9B48-875F-F410122886FC}" dt="2021-10-02T19:05:41.446" v="489"/>
          <ac:inkMkLst>
            <pc:docMk/>
            <pc:sldMk cId="1241111442" sldId="457"/>
            <ac:inkMk id="67" creationId="{03F365B7-E46A-914E-8BF7-2CA9D7231100}"/>
          </ac:inkMkLst>
        </pc:inkChg>
        <pc:inkChg chg="add topLvl">
          <ac:chgData name="Yang Li" userId="f96699ed-26fb-4c5f-8b02-830962634309" providerId="ADAL" clId="{7698C475-E60B-9B48-875F-F410122886FC}" dt="2021-10-02T19:05:41.446" v="489"/>
          <ac:inkMkLst>
            <pc:docMk/>
            <pc:sldMk cId="1241111442" sldId="457"/>
            <ac:inkMk id="68" creationId="{EF664C8B-0DB2-C948-BB6E-0E061A19B069}"/>
          </ac:inkMkLst>
        </pc:inkChg>
        <pc:inkChg chg="add topLvl">
          <ac:chgData name="Yang Li" userId="f96699ed-26fb-4c5f-8b02-830962634309" providerId="ADAL" clId="{7698C475-E60B-9B48-875F-F410122886FC}" dt="2021-10-02T19:05:41.446" v="489"/>
          <ac:inkMkLst>
            <pc:docMk/>
            <pc:sldMk cId="1241111442" sldId="457"/>
            <ac:inkMk id="69" creationId="{AF558424-C172-F14E-A73E-2B64BAAE668D}"/>
          </ac:inkMkLst>
        </pc:inkChg>
        <pc:inkChg chg="add topLvl">
          <ac:chgData name="Yang Li" userId="f96699ed-26fb-4c5f-8b02-830962634309" providerId="ADAL" clId="{7698C475-E60B-9B48-875F-F410122886FC}" dt="2021-10-02T19:05:41.446" v="489"/>
          <ac:inkMkLst>
            <pc:docMk/>
            <pc:sldMk cId="1241111442" sldId="457"/>
            <ac:inkMk id="71" creationId="{B02C1BD2-BA5C-5147-86CA-492EB0FEE805}"/>
          </ac:inkMkLst>
        </pc:inkChg>
        <pc:inkChg chg="add topLvl">
          <ac:chgData name="Yang Li" userId="f96699ed-26fb-4c5f-8b02-830962634309" providerId="ADAL" clId="{7698C475-E60B-9B48-875F-F410122886FC}" dt="2021-10-02T19:05:41.446" v="489"/>
          <ac:inkMkLst>
            <pc:docMk/>
            <pc:sldMk cId="1241111442" sldId="457"/>
            <ac:inkMk id="72" creationId="{FCAE5520-8C13-034B-A09C-8E31A6F5761A}"/>
          </ac:inkMkLst>
        </pc:inkChg>
        <pc:inkChg chg="add topLvl">
          <ac:chgData name="Yang Li" userId="f96699ed-26fb-4c5f-8b02-830962634309" providerId="ADAL" clId="{7698C475-E60B-9B48-875F-F410122886FC}" dt="2021-10-02T19:05:41.446" v="489"/>
          <ac:inkMkLst>
            <pc:docMk/>
            <pc:sldMk cId="1241111442" sldId="457"/>
            <ac:inkMk id="73" creationId="{8A25F4ED-E5D1-FA4F-B720-220B50B1E98E}"/>
          </ac:inkMkLst>
        </pc:inkChg>
        <pc:inkChg chg="add topLvl">
          <ac:chgData name="Yang Li" userId="f96699ed-26fb-4c5f-8b02-830962634309" providerId="ADAL" clId="{7698C475-E60B-9B48-875F-F410122886FC}" dt="2021-10-02T19:05:41.446" v="489"/>
          <ac:inkMkLst>
            <pc:docMk/>
            <pc:sldMk cId="1241111442" sldId="457"/>
            <ac:inkMk id="74" creationId="{0D0917E4-B722-DE4C-B8DB-AF05526FFDAE}"/>
          </ac:inkMkLst>
        </pc:inkChg>
        <pc:inkChg chg="add topLvl">
          <ac:chgData name="Yang Li" userId="f96699ed-26fb-4c5f-8b02-830962634309" providerId="ADAL" clId="{7698C475-E60B-9B48-875F-F410122886FC}" dt="2021-10-02T19:05:41.446" v="489"/>
          <ac:inkMkLst>
            <pc:docMk/>
            <pc:sldMk cId="1241111442" sldId="457"/>
            <ac:inkMk id="75" creationId="{D187A952-99A2-1448-AD99-59C25D4606E7}"/>
          </ac:inkMkLst>
        </pc:inkChg>
        <pc:inkChg chg="add">
          <ac:chgData name="Yang Li" userId="f96699ed-26fb-4c5f-8b02-830962634309" providerId="ADAL" clId="{7698C475-E60B-9B48-875F-F410122886FC}" dt="2021-10-02T19:05:37.736" v="481"/>
          <ac:inkMkLst>
            <pc:docMk/>
            <pc:sldMk cId="1241111442" sldId="457"/>
            <ac:inkMk id="77" creationId="{4462A7D8-52DA-0343-A648-D0105D510A02}"/>
          </ac:inkMkLst>
        </pc:inkChg>
        <pc:inkChg chg="add">
          <ac:chgData name="Yang Li" userId="f96699ed-26fb-4c5f-8b02-830962634309" providerId="ADAL" clId="{7698C475-E60B-9B48-875F-F410122886FC}" dt="2021-10-02T19:05:37.956" v="482"/>
          <ac:inkMkLst>
            <pc:docMk/>
            <pc:sldMk cId="1241111442" sldId="457"/>
            <ac:inkMk id="78" creationId="{806DF236-D796-224D-B26B-C8FEC0589F83}"/>
          </ac:inkMkLst>
        </pc:inkChg>
        <pc:inkChg chg="add">
          <ac:chgData name="Yang Li" userId="f96699ed-26fb-4c5f-8b02-830962634309" providerId="ADAL" clId="{7698C475-E60B-9B48-875F-F410122886FC}" dt="2021-10-02T19:05:38.643" v="483"/>
          <ac:inkMkLst>
            <pc:docMk/>
            <pc:sldMk cId="1241111442" sldId="457"/>
            <ac:inkMk id="79" creationId="{81311F68-E7E2-A74C-BC0B-6E82C94070A3}"/>
          </ac:inkMkLst>
        </pc:inkChg>
        <pc:inkChg chg="add">
          <ac:chgData name="Yang Li" userId="f96699ed-26fb-4c5f-8b02-830962634309" providerId="ADAL" clId="{7698C475-E60B-9B48-875F-F410122886FC}" dt="2021-10-02T19:05:39.185" v="484"/>
          <ac:inkMkLst>
            <pc:docMk/>
            <pc:sldMk cId="1241111442" sldId="457"/>
            <ac:inkMk id="80" creationId="{327948CF-32F4-B64B-A452-038462FDF59E}"/>
          </ac:inkMkLst>
        </pc:inkChg>
        <pc:inkChg chg="add">
          <ac:chgData name="Yang Li" userId="f96699ed-26fb-4c5f-8b02-830962634309" providerId="ADAL" clId="{7698C475-E60B-9B48-875F-F410122886FC}" dt="2021-10-02T19:05:39.385" v="485"/>
          <ac:inkMkLst>
            <pc:docMk/>
            <pc:sldMk cId="1241111442" sldId="457"/>
            <ac:inkMk id="81" creationId="{6144890F-249F-BC44-803C-645F3E50447E}"/>
          </ac:inkMkLst>
        </pc:inkChg>
        <pc:inkChg chg="add">
          <ac:chgData name="Yang Li" userId="f96699ed-26fb-4c5f-8b02-830962634309" providerId="ADAL" clId="{7698C475-E60B-9B48-875F-F410122886FC}" dt="2021-10-02T19:05:40.497" v="486"/>
          <ac:inkMkLst>
            <pc:docMk/>
            <pc:sldMk cId="1241111442" sldId="457"/>
            <ac:inkMk id="82" creationId="{E0ACA718-DEAC-DD41-9BAB-A928CE23366B}"/>
          </ac:inkMkLst>
        </pc:inkChg>
        <pc:inkChg chg="add">
          <ac:chgData name="Yang Li" userId="f96699ed-26fb-4c5f-8b02-830962634309" providerId="ADAL" clId="{7698C475-E60B-9B48-875F-F410122886FC}" dt="2021-10-02T19:05:40.660" v="487"/>
          <ac:inkMkLst>
            <pc:docMk/>
            <pc:sldMk cId="1241111442" sldId="457"/>
            <ac:inkMk id="83" creationId="{EB2A8CAB-1A22-B94E-8B24-0C3CDBD94616}"/>
          </ac:inkMkLst>
        </pc:inkChg>
        <pc:inkChg chg="add">
          <ac:chgData name="Yang Li" userId="f96699ed-26fb-4c5f-8b02-830962634309" providerId="ADAL" clId="{7698C475-E60B-9B48-875F-F410122886FC}" dt="2021-10-02T19:05:40.779" v="488"/>
          <ac:inkMkLst>
            <pc:docMk/>
            <pc:sldMk cId="1241111442" sldId="457"/>
            <ac:inkMk id="84" creationId="{054D9C07-09A2-9345-85B2-CE9468640220}"/>
          </ac:inkMkLst>
        </pc:inkChg>
      </pc:sldChg>
    </pc:docChg>
  </pc:docChgLst>
  <pc:docChgLst>
    <pc:chgData name="Arie Gurfinkel" userId="6ee9a164-7b14-49d1-9993-34ef427b8304" providerId="ADAL" clId="{9F4F3CFA-AE3A-FC4C-B6BA-8D17F83392EF}"/>
    <pc:docChg chg="custSel modSld">
      <pc:chgData name="Arie Gurfinkel" userId="6ee9a164-7b14-49d1-9993-34ef427b8304" providerId="ADAL" clId="{9F4F3CFA-AE3A-FC4C-B6BA-8D17F83392EF}" dt="2020-09-25T14:10:08.302" v="1" actId="7634"/>
      <pc:docMkLst>
        <pc:docMk/>
      </pc:docMkLst>
      <pc:sldChg chg="mod modShow">
        <pc:chgData name="Arie Gurfinkel" userId="6ee9a164-7b14-49d1-9993-34ef427b8304" providerId="ADAL" clId="{9F4F3CFA-AE3A-FC4C-B6BA-8D17F83392EF}" dt="2020-09-25T11:26:42.732" v="0" actId="729"/>
        <pc:sldMkLst>
          <pc:docMk/>
          <pc:sldMk cId="3659785330" sldId="363"/>
        </pc:sldMkLst>
      </pc:sldChg>
      <pc:sldChg chg="addSp">
        <pc:chgData name="Arie Gurfinkel" userId="6ee9a164-7b14-49d1-9993-34ef427b8304" providerId="ADAL" clId="{9F4F3CFA-AE3A-FC4C-B6BA-8D17F83392EF}" dt="2020-09-25T14:10:08.302" v="1" actId="7634"/>
        <pc:sldMkLst>
          <pc:docMk/>
          <pc:sldMk cId="3780991229" sldId="388"/>
        </pc:sldMkLst>
        <pc:inkChg chg="add">
          <ac:chgData name="Arie Gurfinkel" userId="6ee9a164-7b14-49d1-9993-34ef427b8304" providerId="ADAL" clId="{9F4F3CFA-AE3A-FC4C-B6BA-8D17F83392EF}" dt="2020-09-25T14:10:08.302" v="1" actId="7634"/>
          <ac:inkMkLst>
            <pc:docMk/>
            <pc:sldMk cId="3780991229" sldId="388"/>
            <ac:inkMk id="2" creationId="{E5415DE4-ADEE-9347-8383-10AAB3F8A733}"/>
          </ac:inkMkLst>
        </pc:inkChg>
      </pc:sldChg>
      <pc:sldChg chg="addSp">
        <pc:chgData name="Arie Gurfinkel" userId="6ee9a164-7b14-49d1-9993-34ef427b8304" providerId="ADAL" clId="{9F4F3CFA-AE3A-FC4C-B6BA-8D17F83392EF}" dt="2020-09-25T14:10:08.302" v="1" actId="7634"/>
        <pc:sldMkLst>
          <pc:docMk/>
          <pc:sldMk cId="1166516737" sldId="390"/>
        </pc:sldMkLst>
        <pc:inkChg chg="add">
          <ac:chgData name="Arie Gurfinkel" userId="6ee9a164-7b14-49d1-9993-34ef427b8304" providerId="ADAL" clId="{9F4F3CFA-AE3A-FC4C-B6BA-8D17F83392EF}" dt="2020-09-25T14:10:08.302" v="1" actId="7634"/>
          <ac:inkMkLst>
            <pc:docMk/>
            <pc:sldMk cId="1166516737" sldId="390"/>
            <ac:inkMk id="2" creationId="{C1115375-D9CB-2541-BF1F-CC0044A14946}"/>
          </ac:inkMkLst>
        </pc:inkChg>
      </pc:sldChg>
      <pc:sldChg chg="addSp">
        <pc:chgData name="Arie Gurfinkel" userId="6ee9a164-7b14-49d1-9993-34ef427b8304" providerId="ADAL" clId="{9F4F3CFA-AE3A-FC4C-B6BA-8D17F83392EF}" dt="2020-09-25T14:10:08.302" v="1" actId="7634"/>
        <pc:sldMkLst>
          <pc:docMk/>
          <pc:sldMk cId="3099496315" sldId="396"/>
        </pc:sldMkLst>
        <pc:inkChg chg="add">
          <ac:chgData name="Arie Gurfinkel" userId="6ee9a164-7b14-49d1-9993-34ef427b8304" providerId="ADAL" clId="{9F4F3CFA-AE3A-FC4C-B6BA-8D17F83392EF}" dt="2020-09-25T14:10:08.302" v="1" actId="7634"/>
          <ac:inkMkLst>
            <pc:docMk/>
            <pc:sldMk cId="3099496315" sldId="396"/>
            <ac:inkMk id="2" creationId="{ECF1E8C0-FBCF-BE42-990B-AC7273E17FC7}"/>
          </ac:inkMkLst>
        </pc:inkChg>
      </pc:sldChg>
      <pc:sldChg chg="addSp">
        <pc:chgData name="Arie Gurfinkel" userId="6ee9a164-7b14-49d1-9993-34ef427b8304" providerId="ADAL" clId="{9F4F3CFA-AE3A-FC4C-B6BA-8D17F83392EF}" dt="2020-09-25T14:10:08.302" v="1" actId="7634"/>
        <pc:sldMkLst>
          <pc:docMk/>
          <pc:sldMk cId="2186667505" sldId="400"/>
        </pc:sldMkLst>
        <pc:inkChg chg="add">
          <ac:chgData name="Arie Gurfinkel" userId="6ee9a164-7b14-49d1-9993-34ef427b8304" providerId="ADAL" clId="{9F4F3CFA-AE3A-FC4C-B6BA-8D17F83392EF}" dt="2020-09-25T14:10:08.302" v="1" actId="7634"/>
          <ac:inkMkLst>
            <pc:docMk/>
            <pc:sldMk cId="2186667505" sldId="400"/>
            <ac:inkMk id="2" creationId="{EC660B94-A574-D244-A95A-9CB9779314B3}"/>
          </ac:inkMkLst>
        </pc:inkChg>
      </pc:sldChg>
    </pc:docChg>
  </pc:docChgLst>
  <pc:docChgLst>
    <pc:chgData name="Arie Gurfinkel" userId="6ee9a164-7b14-49d1-9993-34ef427b8304" providerId="ADAL" clId="{0C0DC219-5EA5-5C44-88B3-379CC85AE7B7}"/>
    <pc:docChg chg="custSel addSld delSld modSld">
      <pc:chgData name="Arie Gurfinkel" userId="6ee9a164-7b14-49d1-9993-34ef427b8304" providerId="ADAL" clId="{0C0DC219-5EA5-5C44-88B3-379CC85AE7B7}" dt="2020-09-25T03:39:09.261" v="39" actId="20577"/>
      <pc:docMkLst>
        <pc:docMk/>
      </pc:docMkLst>
      <pc:sldChg chg="modSp mod">
        <pc:chgData name="Arie Gurfinkel" userId="6ee9a164-7b14-49d1-9993-34ef427b8304" providerId="ADAL" clId="{0C0DC219-5EA5-5C44-88B3-379CC85AE7B7}" dt="2020-09-25T03:39:09.261" v="39" actId="20577"/>
        <pc:sldMkLst>
          <pc:docMk/>
          <pc:sldMk cId="1374295033" sldId="393"/>
        </pc:sldMkLst>
        <pc:spChg chg="mod">
          <ac:chgData name="Arie Gurfinkel" userId="6ee9a164-7b14-49d1-9993-34ef427b8304" providerId="ADAL" clId="{0C0DC219-5EA5-5C44-88B3-379CC85AE7B7}" dt="2020-09-25T03:39:09.261" v="39" actId="20577"/>
          <ac:spMkLst>
            <pc:docMk/>
            <pc:sldMk cId="1374295033" sldId="393"/>
            <ac:spMk id="35843" creationId="{00000000-0000-0000-0000-000000000000}"/>
          </ac:spMkLst>
        </pc:spChg>
      </pc:sldChg>
      <pc:sldChg chg="del">
        <pc:chgData name="Arie Gurfinkel" userId="6ee9a164-7b14-49d1-9993-34ef427b8304" providerId="ADAL" clId="{0C0DC219-5EA5-5C44-88B3-379CC85AE7B7}" dt="2020-09-25T03:36:06.881" v="1" actId="2696"/>
        <pc:sldMkLst>
          <pc:docMk/>
          <pc:sldMk cId="2606859498" sldId="430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3009694641" sldId="430"/>
        </pc:sldMkLst>
      </pc:sldChg>
      <pc:sldChg chg="del">
        <pc:chgData name="Arie Gurfinkel" userId="6ee9a164-7b14-49d1-9993-34ef427b8304" providerId="ADAL" clId="{0C0DC219-5EA5-5C44-88B3-379CC85AE7B7}" dt="2020-09-25T03:36:06.946" v="15" actId="2696"/>
        <pc:sldMkLst>
          <pc:docMk/>
          <pc:sldMk cId="3020632133" sldId="431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4096589599" sldId="431"/>
        </pc:sldMkLst>
      </pc:sldChg>
      <pc:sldChg chg="del">
        <pc:chgData name="Arie Gurfinkel" userId="6ee9a164-7b14-49d1-9993-34ef427b8304" providerId="ADAL" clId="{0C0DC219-5EA5-5C44-88B3-379CC85AE7B7}" dt="2020-09-25T03:36:06.905" v="5" actId="2696"/>
        <pc:sldMkLst>
          <pc:docMk/>
          <pc:sldMk cId="528185356" sldId="432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1304319824" sldId="432"/>
        </pc:sldMkLst>
      </pc:sldChg>
      <pc:sldChg chg="del">
        <pc:chgData name="Arie Gurfinkel" userId="6ee9a164-7b14-49d1-9993-34ef427b8304" providerId="ADAL" clId="{0C0DC219-5EA5-5C44-88B3-379CC85AE7B7}" dt="2020-09-25T03:36:06.921" v="9" actId="2696"/>
        <pc:sldMkLst>
          <pc:docMk/>
          <pc:sldMk cId="2840702646" sldId="433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3828016163" sldId="433"/>
        </pc:sldMkLst>
      </pc:sldChg>
      <pc:sldChg chg="del">
        <pc:chgData name="Arie Gurfinkel" userId="6ee9a164-7b14-49d1-9993-34ef427b8304" providerId="ADAL" clId="{0C0DC219-5EA5-5C44-88B3-379CC85AE7B7}" dt="2020-09-25T03:36:06.901" v="4" actId="2696"/>
        <pc:sldMkLst>
          <pc:docMk/>
          <pc:sldMk cId="2129537421" sldId="434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3470237690" sldId="434"/>
        </pc:sldMkLst>
      </pc:sldChg>
      <pc:sldChg chg="del">
        <pc:chgData name="Arie Gurfinkel" userId="6ee9a164-7b14-49d1-9993-34ef427b8304" providerId="ADAL" clId="{0C0DC219-5EA5-5C44-88B3-379CC85AE7B7}" dt="2020-09-25T03:36:06.917" v="8" actId="2696"/>
        <pc:sldMkLst>
          <pc:docMk/>
          <pc:sldMk cId="1636836979" sldId="435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2147445267" sldId="435"/>
        </pc:sldMkLst>
      </pc:sldChg>
      <pc:sldChg chg="del">
        <pc:chgData name="Arie Gurfinkel" userId="6ee9a164-7b14-49d1-9993-34ef427b8304" providerId="ADAL" clId="{0C0DC219-5EA5-5C44-88B3-379CC85AE7B7}" dt="2020-09-25T03:36:06.893" v="2" actId="2696"/>
        <pc:sldMkLst>
          <pc:docMk/>
          <pc:sldMk cId="3161808011" sldId="436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4088355451" sldId="436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2083501383" sldId="437"/>
        </pc:sldMkLst>
      </pc:sldChg>
      <pc:sldChg chg="del">
        <pc:chgData name="Arie Gurfinkel" userId="6ee9a164-7b14-49d1-9993-34ef427b8304" providerId="ADAL" clId="{0C0DC219-5EA5-5C44-88B3-379CC85AE7B7}" dt="2020-09-25T03:36:06.941" v="14" actId="2696"/>
        <pc:sldMkLst>
          <pc:docMk/>
          <pc:sldMk cId="3001341170" sldId="437"/>
        </pc:sldMkLst>
      </pc:sldChg>
      <pc:sldChg chg="del">
        <pc:chgData name="Arie Gurfinkel" userId="6ee9a164-7b14-49d1-9993-34ef427b8304" providerId="ADAL" clId="{0C0DC219-5EA5-5C44-88B3-379CC85AE7B7}" dt="2020-09-25T03:36:06.925" v="10" actId="2696"/>
        <pc:sldMkLst>
          <pc:docMk/>
          <pc:sldMk cId="2899440944" sldId="438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2944028857" sldId="438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1749611720" sldId="439"/>
        </pc:sldMkLst>
      </pc:sldChg>
      <pc:sldChg chg="del">
        <pc:chgData name="Arie Gurfinkel" userId="6ee9a164-7b14-49d1-9993-34ef427b8304" providerId="ADAL" clId="{0C0DC219-5EA5-5C44-88B3-379CC85AE7B7}" dt="2020-09-25T03:36:06.937" v="13" actId="2696"/>
        <pc:sldMkLst>
          <pc:docMk/>
          <pc:sldMk cId="1826852181" sldId="439"/>
        </pc:sldMkLst>
      </pc:sldChg>
      <pc:sldChg chg="add mod modShow">
        <pc:chgData name="Arie Gurfinkel" userId="6ee9a164-7b14-49d1-9993-34ef427b8304" providerId="ADAL" clId="{0C0DC219-5EA5-5C44-88B3-379CC85AE7B7}" dt="2020-09-25T03:37:16.100" v="17" actId="729"/>
        <pc:sldMkLst>
          <pc:docMk/>
          <pc:sldMk cId="1047809839" sldId="440"/>
        </pc:sldMkLst>
      </pc:sldChg>
      <pc:sldChg chg="del">
        <pc:chgData name="Arie Gurfinkel" userId="6ee9a164-7b14-49d1-9993-34ef427b8304" providerId="ADAL" clId="{0C0DC219-5EA5-5C44-88B3-379CC85AE7B7}" dt="2020-09-25T03:36:06.929" v="11" actId="2696"/>
        <pc:sldMkLst>
          <pc:docMk/>
          <pc:sldMk cId="1451955133" sldId="440"/>
        </pc:sldMkLst>
      </pc:sldChg>
      <pc:sldChg chg="add mod modShow">
        <pc:chgData name="Arie Gurfinkel" userId="6ee9a164-7b14-49d1-9993-34ef427b8304" providerId="ADAL" clId="{0C0DC219-5EA5-5C44-88B3-379CC85AE7B7}" dt="2020-09-25T03:37:19.511" v="18" actId="729"/>
        <pc:sldMkLst>
          <pc:docMk/>
          <pc:sldMk cId="3803768259" sldId="441"/>
        </pc:sldMkLst>
      </pc:sldChg>
      <pc:sldChg chg="del">
        <pc:chgData name="Arie Gurfinkel" userId="6ee9a164-7b14-49d1-9993-34ef427b8304" providerId="ADAL" clId="{0C0DC219-5EA5-5C44-88B3-379CC85AE7B7}" dt="2020-09-25T03:36:06.913" v="7" actId="2696"/>
        <pc:sldMkLst>
          <pc:docMk/>
          <pc:sldMk cId="3893576420" sldId="441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845702006" sldId="442"/>
        </pc:sldMkLst>
      </pc:sldChg>
      <pc:sldChg chg="del">
        <pc:chgData name="Arie Gurfinkel" userId="6ee9a164-7b14-49d1-9993-34ef427b8304" providerId="ADAL" clId="{0C0DC219-5EA5-5C44-88B3-379CC85AE7B7}" dt="2020-09-25T03:36:06.933" v="12" actId="2696"/>
        <pc:sldMkLst>
          <pc:docMk/>
          <pc:sldMk cId="1450302899" sldId="442"/>
        </pc:sldMkLst>
      </pc:sldChg>
      <pc:sldChg chg="del">
        <pc:chgData name="Arie Gurfinkel" userId="6ee9a164-7b14-49d1-9993-34ef427b8304" providerId="ADAL" clId="{0C0DC219-5EA5-5C44-88B3-379CC85AE7B7}" dt="2020-09-25T03:36:06.897" v="3" actId="2696"/>
        <pc:sldMkLst>
          <pc:docMk/>
          <pc:sldMk cId="988723598" sldId="443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1912108551" sldId="443"/>
        </pc:sldMkLst>
      </pc:sldChg>
      <pc:sldChg chg="add mod modShow">
        <pc:chgData name="Arie Gurfinkel" userId="6ee9a164-7b14-49d1-9993-34ef427b8304" providerId="ADAL" clId="{0C0DC219-5EA5-5C44-88B3-379CC85AE7B7}" dt="2020-09-25T03:37:47.914" v="19" actId="729"/>
        <pc:sldMkLst>
          <pc:docMk/>
          <pc:sldMk cId="2649861091" sldId="444"/>
        </pc:sldMkLst>
      </pc:sldChg>
      <pc:sldChg chg="del">
        <pc:chgData name="Arie Gurfinkel" userId="6ee9a164-7b14-49d1-9993-34ef427b8304" providerId="ADAL" clId="{0C0DC219-5EA5-5C44-88B3-379CC85AE7B7}" dt="2020-09-25T03:36:06.909" v="6" actId="2696"/>
        <pc:sldMkLst>
          <pc:docMk/>
          <pc:sldMk cId="3447105522" sldId="444"/>
        </pc:sldMkLst>
      </pc:sldChg>
      <pc:sldChg chg="mod modShow">
        <pc:chgData name="Arie Gurfinkel" userId="6ee9a164-7b14-49d1-9993-34ef427b8304" providerId="ADAL" clId="{0C0DC219-5EA5-5C44-88B3-379CC85AE7B7}" dt="2020-09-25T03:35:37.019" v="0" actId="729"/>
        <pc:sldMkLst>
          <pc:docMk/>
          <pc:sldMk cId="3996878712" sldId="447"/>
        </pc:sldMkLst>
      </pc:sldChg>
      <pc:sldChg chg="mod modShow">
        <pc:chgData name="Arie Gurfinkel" userId="6ee9a164-7b14-49d1-9993-34ef427b8304" providerId="ADAL" clId="{0C0DC219-5EA5-5C44-88B3-379CC85AE7B7}" dt="2020-09-25T03:35:37.019" v="0" actId="729"/>
        <pc:sldMkLst>
          <pc:docMk/>
          <pc:sldMk cId="3131200715" sldId="44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1:02.62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257 0 14250,'15'0'1391,"-7"0"-1664,6 0 195,-13 0-404,6 0 516,-7 0 239,0 0 0,0 9 0,0 4-58,0 6 1,-5 7-1,-2 0 1,-1 4 11,-4 5 1,-1 3 0,-1 8 0,3-1-17,1 0 1,-2 0 0,-7 1-1,-1 1 59,2 3 0,1-10 1,4 0-1,1-6-65,2-4 0,0-5 1,-3-2-1,1-1-38,2-3 1,6-3 0,-2-1 0,1 1 147,0-1 1,-2-5-1,4 0 12,-2 1-256,0 3 0,5-4 0,-2-2 26,-3-1 1,3 0-9,-3-2 232,4-4-600,1 6 0,0-9-718,0-3 1,0-3 692,0-7 1,0 0 0,0 0 0,1 0-990,4 0 1369,-3 0 1,18-7-1,-3-2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1:10.17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151 287 17921,'0'-15'1024,"0"0"0,7 0 1,1 0-1,2-2-399,0-3 0,0 1 0,5-4 373,1 1-883,-8 2 0,4 5 1,-7 0-1,0 0-180,1 0 1,-4 0-1,1 1-277,-6 4 0,0 3 1,-9 7-1,-3 0 198,-3 0 0,-4 0 1,3 2-1,-2 3 303,-3 5 0,4 5 0,-3 4 0,1 1-37,3-2 0,4 4 0,4-2 0,2 0-334,2 2 1,2-5 0,5 3-1,0-3-242,0-2 1,0-5 0,2 0 0,3 0-166,5-2 0,4 1 0,1-6 0,0 2 289,0-2 1,2-1 0,1-4 0,2-1 488,-1-2 1,-3 0 0,-1 3-148,0-3-126,0 3 1,1-4-1,-1 6-192,0 0 0,-5 0 0,-2 1 432,-1 4 0,-2 6 0,-5 7 0,0 4 234,0 1-1,-7 2 1,-3 5 0,-3 1 189,-2-1 1,0 0 0,-1-2 0,1-1 40,0-2 1,0-5 0,0 6-2179,0 0-127,7-11 1124,1-1 804,7-21 1,7-1-1,1-7 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26.32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76 0 14448,'-10'0'263,"1"2"0,3 3 97,2 5 1,3-1 0,-1 1 0,-1 1-70,-2 3 0,0 3 0,5 1 1,-2 2 87,-3-2 1,3-1 0,-3-2-12,3 0-314,2-6 1,-6-3-1,-3-6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30.36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157 242 7708,'2'-13'4,"1"1"98,3 2 1,5 7-1,1-2 1,5 3 82,3 2 0,7 0 0,-4 0 1,2 0-363,0 0 1,-1 0 0,1 2 0,-5 1-254,-3 2 0,-4 2 0,-1-4 156,-2 2 1,-8 0 0,-2-5 273,-9 0 0,1-5 0,-2-2 0,-2-1 2,-1-4 1,-2-1 0,1-2 0,2 0 102,2 0 1,0 0 0,-5 1 0,0 2 306,0 2 0,5 2 0,0-2 18,-2 5 1,6 5 0,1 5-258,3 5 1,2 12-1,0 6 1,2 9-106,3 7 0,-2-1 0,5 11 0,-1-1-14,-4 1 1,4-4 0,-2 4 0,-2-1-246,-1 1 0,-2-12 1,-2-4-1,-1-7-167,-2-6 1,-7-12 0,2-1-25,-3-9 1,-4-6-1,-1-12-237,-2 0 474,-7-7 0,10 5 0,-3-3 89,3 3 115,-5-4 1,6 4-1,-4-2 1,3 6 185,2 3 0,5 5-73,0-5 1,8 7-1,2-3 28,8 5 0,6 1 0,3 0 0,1 0-292,2 0 1,9-7-1,-1-3 1,7-5-269,4-5 0,-6 1 1,2-6-1,-3-1 208,-2-3 0,1-3 0,-3-1 1,-3-2 151,-5 1 0,-3-4 0,-2-1 0,-2-1 0,-2 0 0,-3 11 0,-3 1 561,5 4-275,-3 4 1,6 7 0,-3 3 77,4 5 0,-4 3 0,0 2 1,1 0-202,3 0 1,-4 5 0,0 2-1,2-1 5,1 1 0,-3 0 1,-2-2-426,-1 5 0,3-2 0,-5 2-321,-1 2 1,-10 0-1,-2-1 1,-2-1 577,0 2 0,-7 2 0,-6 1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30.49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76 1 7716,'-10'15'-358,"0"0"1,5-2-1,-3-1 1,1-2 784,4 2 1,-4 1 0,2 2 0,2 0-171,1 0 1,-3 1 0,0-1-527,2 0 0,1 0 1,2 0-113,0 0 381,0-7 0,7-1 0,1-7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30.63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86 7220,'9'-6'-322,"4"2"0,-3-4 0,4 1 715,1 4 1,5-4-1,0 0 1,-2 1-125,-1-1 0,-2-3 0,0 5 1,0 2-290,0 1 0,-5-3-391,1 0 0,-8 6 1,0 10-1,-4 2-60,-4 2 0,-7 2 471,2 3 0,-4-3 0,-1 4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30.81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151 1 7716,'-15'0'108,"5"0"227,0 0 1,5 0 0,-5 0-135,-2 0 0,5 6 0,2 5-143,4 2 1,1-3-1,0 0 1,0 2-84,0 1 1,0 2 0,0 0 0,0 0-327,0 0 0,0-5 1,0 1-1,0 0 13,0 3 1,-2-4 0,-1 0-173,-2 1 1,-7 3 509,2 1 0,1-7 0,-1-3 0,0-3 0,-5-2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31.18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7716,'10'0'-459,"0"0"394,0 0 1,5 0-1,0 0 206,0 0 0,0 0 0,1 0 0,-1 0 4,0 0 1,-5 2 0,0 1-1,1 2-32,3-2 0,-6 1 0,-1-1-148,0 2 0,-6 7 1,3-2 57,-8 3 1,-4-3-1,-5 0 1,1 2-277,2 2 1,0 1 0,-5-2 0,0-1 138,0-2 0,-1-2 0,1 2 0,2-3-90,3 0 0,-3-6-24,2 4 238,5-3 0,4-4 0,9-1 1,1-2 122,4 2 1,-4-1 0,2 1 0,2-2-23,1 1 1,3 3 0,-1-1 0,0-1 133,0-2 0,0 0-68,0 5 1,-2 1-60,-3 4 0,-3 4-328,-7 6 1,0-5-61,0 0 0,0-8-1123,0-2 1393,7-7 0,1-15 0,7-1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32.17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29 129 7716,'10'0'85,"0"0"1,-5 0 327,5 0 0,-5 0 1,4 2-330,-3 3 1,1-2-106,-2 7 1,-1-7-1,6 2 10,1-3 0,3-2 0,1 0 1,0 0-319,0 0 1,2-2 0,1-1 0,4-4 78,1-1 1,-4-2 0,1-5 0,-3 2 109,-2 2 0,-2-2 1,-1 5-295,-2-1 589,-7-4 0,-3 11 97,-10-3 1,-3 4-27,-2 1 1,0 0 0,1 1-50,4 4 1,2-1-1,4 6 1,-1 3-20,2 5 0,0 1 1,-1 6-1,-1 4-19,2 4 1,1 1-1,2 6 1,0 0-182,0-2 0,0 4 0,0-8 1,0-4-299,0-3 0,0-4 1,-1 2 19,-4-5 0,1-9 1,-6-6 128,-2-4 0,4-7 1,-2-3-1,-2-1 37,-1 0 0,-7 2 1,0-4-1,1 4 269,3 1 0,0 0 0,1 4 0,0-2 404,0 1 0,0 3-180,0 1 1,7-2-186,3-3 1,10 3-1,5-4 1,3 1-214,2 0 1,5-7 0,2 4 0,2-3-129,2 1 1,1 2-1,0-4 1,-4 2 94,-1-1 0,-2 2 0,-5 1 0,0 1 483,1 4 1,-6 1 68,0 2 1,-2 2-280,2 3 1,-3 3 0,-7 7-55,0 0 0,0-5-355,0 0-337,0 0 1,1-1-1,3-6 381,1-6 1,5-6 0,-3-6-1,1 0 109,4 0 1,1-5-1,2-2 1,0-1-6,0-4 1,-5 5-1,0 2 1,0 3 118,-1 2 1,-2 5 0,-6 2 589,4 1 0,-3 4 0,3 8 0,-3 5-365,-2 3 0,0 7 1,0 1-1,0-3-252,0-1 1,0-2-862,0 0 100,0 0 0,1-7 469,4-3 0,-3-5 0,5-3 0,-2-4 94,0-1 1,1-4 0,-2-6 0,2-2 185,3 1 0,-4-4 0,3-1 0,1-1 7,-1 0 1,-5 0-1,4-3 1,-2 2 395,0 6 0,0 4 0,-3 0 908,3 1-1106,-3 7 1,4 8 0,-6 10 0,0 5-31,0 5 0,0 5 0,0 11 0,0 5-114,0 8 0,0 1 0,2 9 1,1 5-48,2 3 0,7 3 0,-4 2 0,1-3-164,-4-4 0,-4-11 1,-1 4-1,0-4-16,0-6 0,-8-14 0,-7-11 0,-8-8 166,-6-5 0,-8 0 0,-1 6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32.69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 7686,'15'0'-49,"0"0"0,0 0 305,0 0 1,-4 0-1,-1 0-326,1 0 0,-2 0 0,1 0-483,1 0 1,-4 2 294,-2 3 0,-3-2 1,-4 7-1,-3 2 258,-5 1 0,-10-5 0,-3 13 0,-8-5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33.79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37 197 7686,'-15'5'285,"0"0"0,8 0-116,7-5 1,7 0 0,10 0 0,3 0-102,5 0 1,3-5 0,4-2 0,3-1-62,6-4 0,2-6 0,2-3 0,1 1-62,-1-1 1,0 4 0,-1-3 0,-4 3-222,-5 2 1,-10 2-370,-5 2 1,-11 5-1,-9 6 645,-9 0 0,-4 1 0,-2 4 0,-2 4 0,-3-1 0,3 6 0,-3-4 0,2 3-150,-2 2 1,3 0-1,-3 0 1,3 0 376,2 0 0,1 2 0,3 2 0,1 2 17,-2 3 0,4-4 0,-1 5 0,1 2-44,-1 1 1,6 3 0,-2-3 0,3-1-328,2-2 1,5-7-1,2 1-91,2-7 0,-4-6 1,5-6 26,1 0 0,-2-6 0,1-5 1,1-2-21,3-2 0,-4 0 1,-2 0-1,1-2 211,-1-3 0,-3 3 0,3-3 0,-1 3 40,-3 2 1,-1 5-1,0 0 859,2-2-692,0 6 0,-6-1 1,-3 9-163,-1 3 0,-5 3 0,3 7 0,-1 0-309,-4 0 0,4 0 0,-2 1 1,-2-1 62,-1 0 1,-2-5 0,1 0 0,3 0 200,1-2 0,-1 1 0,-4-6 0,0 2 0,0 0 0,0-7 0,0-1 0,0-2 0,2-2 0,1 4 0,2-2 0,-2 2 0,-1-4 0,-1 3 408,4 6 0,2 5 0,5 8 0,-2 2-229,1 3 0,3-2 1,1 6-1,1-3-215,4-2 0,-1-2 0,6-4 0,0-1-14,-2-2 0,5-7 0,-3 2 0,4-5-226,1-5 1,-5 2 0,0-7 0,3-4 199,6-4 0,-2 1 0,3-5 1,-2 2 94,2 0 1,-1-5 0,4 5 0,1 2 67,-1 1 0,-5 2 1,3 1-1,-5 3 163,-1 1 1,-5 6-104,1-1 1,-8 5-1,0 5 1,-4 5-84,-4 4 1,-7 1-1,2 0 1,-5 0 4,-5 0 0,3 2 0,-3-1 0,1 3-217,-1-1 1,7-4 0,-4 6 0,2-3 70,3-2 1,2 0 0,-2 0-97,2 0 0,9-2 123,1-3 0,8-3 0,11-7 0,1 0 33,-2 0 1,0-5-1,1-2 1,1 1-30,-2-1 1,-1 0-1,-2 4 399,0-2 0,0 0-7,0 5 1,-1 6 0,-4 4-140,-5 4 0,-3 1 0,-2 0 0,-2 0-221,-3 0 1,-3 2 0,-8 1 0,1 2-121,0-1 1,-1-2 0,-3-2-1,-3 0-84,-1 0 0,4-2 0,-2-3 0,1-5-39,0-3 1,-1-2 0,6 0 0,0-2 16,0-3 1,2-3 0,3-7 0,3-2 191,0-3 0,6 3 0,-4-3 0,3 3 63,2 2 1,5 5 0,2 2 0,1 0-57,4-1 1,1 6 0,2-2 0,2 3 121,3 2 0,-1 0 0,4 0 0,0 2 377,1 3 1,-4-2 0,5 6 0,0-1-408,-1 0 1,-3-3 0,-5 4-1,-1-3-576,0-2 0,-5 2-378,0-1 903,-7 1 0,4 0 0,-7 3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34.45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56 7686,'6'-8'-195,"-2"-6"339,6 4 0,-7 5 0,4 3 1,-2 8 207,0 2 1,0 7 0,-5 5 0,2 0-352,3 2 0,-4-5 0,4 3 1,-3-3-357,-2-2 0,0 0 0,2-2 0,1-1-360,2-2 0,2-7 460,-2 2 1,-2-5 0,6-5 247,-3-5 1,4-8 0,-3-2 0,0 0 26,-1-2 1,6 3-1,-2-4 1,2 1 96,-2 4 1,3 3-1,-4 3 1,1 4 557,0 1 0,0-3-413,5 5 0,-7 6 0,-3 9 0,-1 6-152,1 4 1,-4-2 0,4 6 0,-3-1-15,-2 0 0,0-4 1,-2 1-1,-1-3-408,-2-2 1,-2 0-1,2 0-94,-5 0 0,2-7 1,-2-3 15,-2-3 1,4-2 0,-2-2 319,-2-3 1,4 2-1,-1-7 55,3-2 1,-4-1 0,4-2 173,3 0 1,1 0-1,2 0 46,0-1 0,2 8 1,1 1-1,4 2-90,2 0 0,1 0 0,5 5 1,0 0-169,0 0 0,0 0 0,0 0-112,0 0 0,-2 2 84,-2 3 0,-6-2 0,-10 7 0,-6 2-2,-2 2 0,-4-4 0,-1 0 0,-2 1 56,1 3 0,-2 1 0,0-2 0,3-1 89,1-2 1,2 0 0,0 5 41,0 0 1,7-5-9,3 0 0,10-6 0,5 1 0,3-4-12,2-1 0,0 0 0,2-1-278,3-4 0,-8 3 1,3-3-3,-2 3-3,1 2 0,-8 2 199,-6 3 0,-13 3 0,-10 7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34.66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16 181 7686,'-9'0'55,"3"0"0,12-5 0,6-1 0,8-1 63,10 0 0,4-5 0,9 2 0,8-3 24,6-2 0,6 5 0,11 0 1,0-2-46,1-1 0,-6-2 1,6 1-1,-6 2-60,-12 2 1,-19 7-605,-8-2 1,-18 3-1,-7 2 1,-13 2-46,-11 3 1,1 3 611,-7 8 0,-7-1 0,-6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26.47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28 14076,'0'-10'-552,"0"0"1,2 6 0,1 1 399,2 6 1,5 1 0,-3 6 0,1 1-483,4 3 1,2 1 0,1 0 0,0-2 539,0-3 1,7 11 0,1-5-1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35.43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120 45 7643,'-24'10'10,"4"0"0,3-1 0,2 3 0,0-2 270,0 1-369,7-4 0,3 0-137,10-7 0,-2 0 0,7 0 139,2 0 1,1-5 0,2-2-1,-1-1 32,-4-4 1,3 4 0,-3-3-1,4 1 111,1 2 0,0-4 0,0 6 0,0-1 167,0 0 1,0 2 0,0 4 0,0-3-44,0-1 0,1 0 1,-1 7-100,0 3 1,-7-2-1,-1 7 1,-2 2-90,0 1 0,-2 4 0,-8 2 0,-7 1-178,-6-2 0,0 0 0,-6-1 0,1 0-48,-1-4 1,1-3-1,-2 2 1,5-3-173,3-3 1,2-1 364,0-5 1,1-6 0,4-4 32,5-4 1,10-1 0,5 0-1,4 0 125,1 0 1,-4 5-1,3 1 1,3 3 117,-1 2 0,-4 3 1,-2 1-1,2 0-84,1 0 0,-3 1 1,-1 4-1,-3 5 108,-2 4 0,-3 1 1,-1 2-1,-1 1-234,-4 2 1,-2 0-1,-5-5 1,2 0-103,-2 1 1,4-1-1,-2-2 1,0-1-200,2-2 0,-6-5 1,4 3 37,-3-1 0,3-2 1,0-5-1,0-2 138,1-3 0,-4-3 1,3-6-1,-2 3 255,2 1 1,-2 0 51,7-5 0,0-1-80,5 1 1,7 7 0,3 3 0,3 2-18,2-2 0,2 3 0,2-3 0,2 3 7,3 2 0,-4 0 0,3 0 0,-1 0-149,-3 0 0,-3 0 0,-1 0 1,-1 2-21,-4 3 0,-3 3 0,-7 7 0,0 0-60,0 1 1,-2-1 0,-3 0 0,-5 0 51,-4 0 0,-1 0 0,0 0 1,0 0 129,0 0 1,5-5-1,2 0 150,1 2 0,2-4-150,5 2 1,2-6 0,3 1-1,5-4-69,3-1 0,7-1 1,2-3-1,1-2-119,4-3 0,2-1 1,-1-5-1,-1 0 64,-2 0 0,-5 0 0,4 0 0,-3 1-226,-2 4 1,-7-1 279,-2 6 0,0-7 0,5 4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36.48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407 1 7669,'-15'5'8,"0"0"0,0 7 0,0-4 108,0 0 0,0 6 0,0-6 0,-2 2-51,-3 0 0,2 0 0,-6 4 1,1-3-238,-1-1 0,4-1 0,-3 3 0,-1-4 11,1-1 0,9-1 0,-1-2 0,2 1-246,0-2 1,3-1 564,-1-2 193,8 0 1,-4 1-1,7 4-204,0 5 1,5 4-1,0 1 1,0 2 73,2 3 0,-5-3 0,3 4 0,-3-1 45,-2 0 1,5 1-667,0-6 167,0 0 0,-4-2-31,4-3 0,-1-3 0,4-9 108,-1-3 0,3-3 0,-3-7 1,1 0 44,4 0 0,-1 0 0,1-1 1,-2 1 112,2 0 0,1 0 0,1 0 1,-3 0 57,-1 0 1,0 0-1,6 2 1,-1 1 16,0 2 0,-5 6 0,0-1 0,2 4 222,1 1 1,-3 0 0,-2 1 197,-1 4-441,5 4 1,-11 8-1,4 1 1,-3 2 34,-2-2 0,0 4 1,0-2-1,-2-1-1,-3-2 0,2-2 1,-7 0-1,-2-2-110,-1-3 0,-2 2 1,1-5-1,3-1-211,1 1 0,0-2 0,-5-5 0,-1 0 55,1 0 0,0 0 0,0 0 140,0 0 0,0 0-145,0 0 0,7-2 525,3-3 1,5 4 120,5-4-448,3 3 0,7 0 0,0-1 0,0-2-82,0 1 0,0-2 0,0-1 0,1 0-81,-1 1 0,0-6 0,0 4 1,0-2 76,0-1 0,-5 1 1,0-5-1,2-1-28,1-4 0,-3 1 0,0-4 0,0-1 74,-1 1 1,2-2 0,-4-4 0,0 2 235,0 2 1,-1 7 116,-1-2-177,-3 3 1,5 15 158,-7 7 0,0 2 1,0 5-129,0 4 0,0 0 1,0 4-1,0-4-162,0-1 1,5 1 0,1-1-165,3 0 1,1 0 79,5 0 1,0 0 0,2 0 11,3 0 0,-2 0 0,6 0 1,-3 0 14,-2 0 0,-2 0 1,-4 1-1,-1-1 155,-2 0 0,-7 0 0,0 0-33,-6 0 0,-7 0 0,-10-2 0,-5-1-19,-4-2 0,3 0 0,-3 4 0,-3-4-201,0-5 1,6-2-1,1 0 92,-2 2 0,10-5 0,4-6 0,4-3 7,6-2 0,3-3 0,5-1 0,5 0-131,3 0 0,9-5 0,2-2 1,2 0-67,4 1 0,-3-6 0,8 3 231,-3 1 0,5-12 0,2 3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37.17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76 46 7677,'-8'-7'-228,"-5"6"0,4-6 355,1 0 0,3 6 114,10-4 1,3 3 0,7 2 0,2 0-157,3 0 1,-1 0-1,6 0 1,1 0-237,3 0 0,-4 0 1,-1-2-1,-3-1-453,-2-2 1,-3 0 315,0 5 1,-10 2 0,-7 3 209,-13 5 1,-8 5 0,-8 3 0,0 4 155,0 1 1,0-4 0,1 1 0,3-2 90,0 2 1,11-1-1,-3 4 1,1-1 253,5-3 0,2-1 1,7 2-29,-2 5 0,0-8 0,5-2-82,0-2 1,2-6-860,3-2 0,3-5-345,7-5 735,0-3 1,0-2 0,2 0 0,1-2 12,3-1 1,-1-3 0,-5 1 0,0 0 171,0 0 1,0 5 0,0 2 209,0 1 1,-5 2 237,0 5 0,-6 3 0,1 6 0,-4 6-306,-1 2 0,-1 1 1,-3 0-1,-2 3-234,-3-3 0,1-1 0,-4-2-64,2 0 1,5-2-646,-5-3 0,7-5 346,-2-10 1,8-3-1,4-7 5,1 0 337,9-7 0,-1 5 0,5-3 137,-5 3 47,-1 2 1,0 2 0,-1 1 0,-2 4 370,-2 1 0,0 4 1,3 8-61,-3 5 1,-3 5 0,-7 5 0,0 5-99,0 4 1,0 3 0,0 1 0,0 6-175,0 4 1,0-6-1,0 8 1,-2-1-245,-3-1 0,2-8 0,-7-3 1,-2-2-286,-1-3 1,-2-7 0,-1-1 0,1-8 141,0-5 1,0-5 0,0-2 247,0-5 0,0-2 0,0-7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37.73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91 7677,'0'10'1148,"0"0"-931,0 2 0,5 1 0,1 2 0,1 0-194,0 0 1,3 0 0,-4 0-1,1 0-144,0 1 0,3-1 0,-5 0 1,0 0-677,2 0 0,-6-5 422,4 0 0,-3-8 1,-2-2-1,0-9 375,0-4 0,2-4 0,1-1 0,4-4 0,1-2 0,-3 4 0,5-3 0,2-1 35,1 1 1,-3 5-1,0-3 1,2 5 267,2 1 0,6 0 0,0 1 0,-2 2 53,-1 2 0,-2 7 0,0-2 63,0 3-327,0 2 1,-5 2 0,-1 3 0,-3 7 8,-2 6 0,-3 1 0,-1 6 0,0 2-24,0 1 0,-6 2 0,-4 0 0,-4 0-244,-1 1 0,-5-6 1,0-3-1,2-2-218,1-2 0,2-10 0,0 6-15,0-6 1,1-4-1,4-9 1,5-6 399,3-2 0,2-7 0,0-2 0,0-1 0,0-4 0,2 3 0,1-1 0,2 0-47,-1 2 0,-1 1 0,0 7-31,3 0 0,-1 10 1040,-5 10-711,0 10 1,-5 15 0,-2 0 0,0 2-34,0 3 0,-4 4 0,2 4 1,-1-1-234,0-2 0,7-11 0,-4-1 1,2-4-1098,0-6 620,0-1 0,5-10 1,2-6 491,3-4 0,-2-9 0,7 2 0,0-3 0,5-2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37.92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1 136 7677,'10'0'103,"0"0"1,-7 7 38,2 3 0,-2 4 1,1 1-1,1 0-49,-2 0 0,4-5 1,0 0-1,1 0-89,4-2 0,-4 1 0,2-6-165,2 2 1,1 0 0,2-7 0,0-3-114,0-5 0,-4 2 0,-1-2 0,0-4 21,-2-4 1,5 1 0,-4-3 0,1 2 252,0-2 0,-5 1 0,3-4 0,-1 1 0,5-11 0,-4 1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38.37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74 7919,'0'15'521,"0"0"0,0 0-291,0 0 0,0-5 1,0 0-1,0 2-212,0 2 0,0 1 0,1 0 0,3 0-217,1 0 0,5 0 1,-4-2-1,1-1 8,0-2 0,5-1 0,-2 1 1,3-5 80,2-4 0,2-1 0,1 0 0,4 0 27,1 0 0,-2-6 0,2-4 0,0-4 25,1-1 1,-6 0-1,2 0-153,-3 0 0,-3 0 1,-4 0-1,-4 1-18,1 4 0,-5-3 0,3 3 229,-4-4 0,-6 4 0,-1 0 0,-3-1 0,1-3 0,-4 1 0,4 1 117,1 2 0,-5 7 1,4-4-1,-2 0 517,0-3 0,0 2-22,-5-2 1,5 6 145,0-1-576,6 10 1,-7 5-1,6 11 1,1 5 32,3 8 1,1 4 0,-2 9 0,-1 4-53,-2 4 0,0 3 1,5 1-1,0-2-207,0-2 1,0-13-1,0-2 1,0-6-459,0-4 1,0-12 0,1-4 160,4-6 1,-3-4 0,5-9 0,-2-5-209,0-4 0,1-6 0,-2-2 0,2-1 549,3-4 0,-4-1 0,5-3 0,2 1 0,1-13 0,2-4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39.03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90 76 7677,'11'-24'-90,"-3"4"0,0 5 262,1 5 119,-6 3 0,4 14 1,-7 5-1,0 4-22,0 4 0,0 2 0,0-3 1,1 2-209,4 3 1,-3-6 0,3 2 0,-2-1-164,3 1 1,-3-3 0,5 3-1,1-5-138,-1-5 0,-3 2 0,5-7 0,2 0 48,1 1 0,2-4 1,0 1-216,0-6 267,0 1 0,2-11 0,0 3 0,1-3-20,1-3 0,-11 6 0,6 0 1,-4-1-82,-2-3 0,-5 4 133,2 0 1,-10 5 0,-5-3 124,-3 1 1,-2 2 0,0 5 357,0 0 0,0 0 143,0 0 0,-1 2 263,1 3-573,7 3 1,0 7-1,4 2 31,-1 3-185,0 3 0,-1 8 0,-3 0 0,-1 5-57,0 4 0,7-2 1,-4 3-1,2-1-230,0-2 0,0-1 1,5-8-433,0-4 1,-2-5 407,-3-10 0,-1-10 0,-6-10 0,2-5 257,-2-5 0,-1 1 0,-2-4 0,-1-1 0,1 1 0,0 4 0,2-1 0,1 4 0,2 1 0,5-1-299,-5 1 575,7 7 437,-4 1-520,14 7 0,-4 0 1,7 0 386,2 0-432,8 7 0,-3-4 0,4 6 0,0-1 18,-1 0 1,1 3 0,-2 2-1,3-1-139,1-2 0,-4 0 0,1 5 0,-5 0-64,-5 0 1,2 2 0,-7 1 0,-2 4-3,-1 1 1,-9-3-1,-3 4 1,-4-1 52,-1 1 1,-5-4 0,-2 3 0,1-1 70,-1-3 0,2-8 1,6-1 164,4 2-208,4-5 1,12-2 0,6-10-1,5-5-191,3-4 0,7-2 0,-2-3 0,5-1-104,5 2 0,-1-4 1,3 0-1,-2 0 34,-2 1 219,-4 0 0,8 0 0,-7-3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39.13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91 31 7602,'-15'0'-157,"0"0"1,0 0-427,0 0 1,5-2 582,0-3 0,6-3 0,-3-7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7:46.62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0 151 8184,'0'9'704,"0"-3"0,0-7-103,0-4 1,7 1-247,3-6 0,4 0 0,2-5-135,4 0 0,-3 5 1,3 2-1,-3-1-35,-2 1 1,5 3 0,2-4-1,0 1-106,0 0 0,-1 4 0,-2-2 1,3 1 51,1 0 0,-5-2 0,3 3 1,-5-1-127,-1 2 1,0 1-1,1 2 1,-1 0-410,0 0 0,-5 0-1254,0 0-815,-7 0 1258,4 0 1,-9 0 1214,-3 0 0,-3 0 0,-7 0 0,0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7:47.26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152 67 7901,'0'-10'-22,"0"0"0,0 5 0,0-5 875,0-2-37,0 5-573,0-6 1,0 13 0,0 0-67,0 8 0,-5 11 0,0 3 1,1 1-5,3 4 0,1 3 1,-2 4-1,-1 2-73,-2 3 1,-2 3 0,2 6 0,-3 4-96,-1 2 1,-4-9-1,3 2 1,-2-2-133,2-3 0,-3-7 1,4-1-1,-1-7-1471,0-7 1239,7-10 1,-4-5 0,7-10-204,0-5 1,0-4 0,0-1 0,0 0 561,0 0 0,5 0 0,0-2 0,0-1 0,2-2 0,-6 3 0,6 4 0,0-4 0,-5-2 0,4 6 0,-1 1 0,0 2 0,2 2 0,-4-4-148,2 2 0,0 5 0,-3-3 443,3 1 0,-3 4 0,4 6 9,1 2 1,-5 7 0,5-1 0,-2 6 11,0 3 0,1 2 0,-2-2 0,1 5-81,-2 4 0,-1-4 1,-2 0-1,0 0-250,0-1 0,0 2 0,0-5 0,0-3-402,0-1 1,0-7 0,1-2-935,4-1 1351,-3-2 0,11-19 0,-4-2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26.792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22 10618,'16'0'-514,"-1"0"0,0 0 0,0 0 1341,0 0-244,-7 0 1,-1 2-321,-7 3 0,0 3 0,0 9 0,0 2-22,0 1 0,-7 7 0,-1-2 0,-2 3-20,0 2 0,5-5 0,-5-1 1,0-1-573,1 1 1,3-11-1,4 2-313,-3-1 1,5-9 475,0-5 1,7-9 0,8-9 0,0-4 161,0-1 1,7-2 0,1-4 0,2 1 54,0-3 0,-5 10 0,4-8 0,-1 4 215,1 2 0,-6 4 0,2 1 1,-3 4 138,-2 4 1,-7 9-378,-3 1 1,-3 6-1,-2 9 1,0 2 35,0 3 1,-2-1-1,-1 4 1,-4-1-103,-1-4 0,3-1 1,-3-2-492,1 0 1,0-1 0,4-3 513,-2-1 1,0 0-1,5 6 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7:47.77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0 189 8143,'5'-10'-1089,"0"0"1460,-2-2 0,1 4 0,-1-2 1,4 0-100,1 2 1,2-6 0,4 4 0,-3-3-37,-1-2 0,1 5 1,4 0-1,0 0-103,0 1 1,-5-3-1,-2 6-726,-1-3 519,5 6 0,-11 3 1,4 10-1,-3 3 57,-2 3 0,0 0 0,0 3 0,0 1-9,0-2 1,0 4 0,0-2-39,0-1 20,0-3 0,-5-1 0,0 0 0,2 1-14,1-1 1,2 0-1,0 0 1,0 0 38,0 0 0,2-5 0,1 0 36,2 2 1,5-4-1,-3 1 193,1-3 0,2 6 164,5-2 1,-6-2 0,-4 2-278,-4 2 0,-1-3 1,0 1-1,0 1-144,0 3 0,0-4 0,-1 0 1,-3 2-50,-1 1 0,-5-3 1,3-2-223,-1-1 1,-2 0-1,-5-4 132,0 2 1,5-5-1,1-7 149,3-1-23,1-2 0,5-5 0,0-2 59,0-3 17,0 3 0,0-6 0,0 4 1,0-1 8,0 2 1,0 1-1,1 2 1,3 0 144,1 0 0,5 5 1,-3 0-1,-1-2-386,1-1 1,5 3-282,-2 0 1,1 5 0,1-4-575,-2 2 1071,0 2 0,5-1 0,0-3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7:48.24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1 195 8045,'10'5'153,"0"0"1,-5 0 78,5-5 1,-5 0 0,5 0 91,2 0 1,3-7-1,3-3 1,4-4-70,1-1 0,-3-1 1,5-3-1,1-1-147,-3 2 1,4 1 0,-7 2 0,0 0-278,2 0 1,-10 1-788,3 4 1,-10 5 269,0 10 1,-5 4 0,-4 6 0,-2 0 685,-3 0 0,1 0 0,-4 0 0,2 0 0,0-1 0,-5-4 0,0 3 0,0-5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7:48.40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61 0 8045,'-5'10'0,"-2"0"46,-1 2 1,3 0-1,-4 0 1,2-2 148,4 1 0,1 4 1,1 6-1,-3 4-73,-1 3 0,0 2 0,5-1 0,0-2-214,0-2 1,0-7 0,2 2 0,1-3 7,2-2 0,7-8 0,-2-7-667,4-9 0,-4-6 1,0-3 750,1-2 0,3-14 0,1 2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7:48.63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0 7678,'8'7'263,"-1"1"0,-7 7 0,0 0 94,0 1 0,5 5 0,2 6 0,0 5 33,-1 3 0,4 12 0,-3-2 1,1 4-133,4 3 1,-4-5 0,1 3 0,-2-3-145,-4-2 0,4-11 0,-2-6 1,-2-4-1312,-1-6 1,-1-6 654,4-2 1,-3-9 0,3-1-323,-3-8 1,-2-5 0,-2-4 863,-3-3 0,-3 3 0,-7-11 0,-1 4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7:49.22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0 117 8045,'0'-10'0,"2"2"53,3 1 0,3 2 0,7 5 118,0 0 1,0 0 0,1 2-1,-1 3-144,0 5 1,-5 5 0,0 3 0,0 3-68,-2-3 1,4-1 0,-5-2-1,-1 2-28,1 3 0,-2-4 1,-5 4-1,0-1 23,0 1 0,0-3 0,-2 3 0,-3-3-198,-5-2 1,-3 0-1,-2-2 1,0-1 71,0-2 1,5-7 0,0 2 140,-2-3 0,0-4 31,2-3 1,3-5 0,7-8 0,0-4 34,0-1 0,7 2 0,3-4 0,5-1 199,5-3 1,-1-1 0,4 1-1,1 3 10,-1 1 0,2-1 0,5-2 0,1 3 86,-1 5 0,0 3 0,-2 4 1,-1 1-42,-2 2 0,-5 6 0,2 1 0,-2 5-191,-1 3 1,-11 6-1,5 0 1,-3 4-35,-1 5 0,-6-2 1,2 6-11,-3-3-69,-2 6 1,-2-3-1,-3 4-243,-5-3 202,-3 4 0,-2-6 0,0 6 0,0-3-110,-1 0 0,1-8 1,2 2-1,1-3-650,2-2 1,0-7-1,-5-3 330,0-3 1,5-4 0,2-3 0,1-6 400,4-8 1,-1 1-1,1-7 1,-2-2 39,1-2 1,3 4 0,1 2 0,0-1 470,0 1 0,1 4 250,4-1-499,-3 4 1,10 6-1,-5 1 839,1 2-781,2 2 1,0 5-1,0 2 1,2 3-153,1 5 0,-3 4 0,0-1 0,2-1-411,1-2 1,-3 0 0,1 3 0,-1-1-519,-2-2 1,5-7 844,-3 2 0,4 4 0,1-1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7:50.33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14 7925,'0'10'297,"0"0"0,2-5 0,1 5-71,2 2 0,1-3 0,-6 1 0,0 1-241,0 3 1,1 1 0,3 0 0,1 0-493,-2 0 1,0-2 0,1-1-33,1-2 1,1-6-1,-1-1 539,5-6 0,-1-1 0,-1-6 0,1-2 0,-1-1 0,-5-2 0,2 0 0,-1 0-90,1 0 1,-4 0 0,4 0 310,-3 0 1,3-1 263,0 1 1,0 5 0,-3 2 185,3 1 0,-4 4-363,5 8 0,0-2 0,-1 7-292,-1 2 1,-3 1-878,-1 3 467,0-8 0,0 0-932,0-3 790,0 4-123,0-1 625,7-1 0,-4-7 1,6-2-1,-3-3 76,-2-5 0,-1 2 0,2-2 96,5-2 0,-1 0 0,-1 0 0,0 4 280,1 1 1,-4 2-92,5 5 0,-5 0-10,5 0 1,-5 5 0,3 2 0,-1 1-72,-4 4 1,-1 2 0,0 1-229,3 0 0,-4-5 0,4 0-163,-3 1 1,-2-2-1,0 1-723,0 2 1,0-4 497,0 2 1,-2 0-1,-1 5 190,-2 0 0,-7 0 0,4 2 0,-2 2 152,0 1 0,0 5 0,-5-3 1,0 1 157,0 4 1,-6 3-1,1 2 1,2 1 51,1 1 0,2-11 0,0 7 0,0-3-33,0-3 0,6-8 373,4-6-190,4-6 0,2 1-181,4-10 0,4-5 0,8-9 0,1-2-89,2-3 0,2-1 1,-4-5-1,4 0-124,2-1 0,-6 6 0,2 2 1,-3-1-132,-2 1 1,0 5 0,0-3 0,-2 5-551,-3 1 20,4 6 705,-12 3 0,-1 7 0,-7 3 91,-3 1-59,6 6 1,-6-7-1,4 4 1,-3 0-8,0 1 1,-6 1-1,6 5 287,0 0 1,-4 0 0,5 0 0,0 0-38,1 0 0,-6 0 1,4 0-1,-2 1-208,-1-1 1,6 1 0,-5 3-1,0 1-225,2-2 1,-4-6 0,6-2-1,-1 2-167,0 1 0,-3-3 1,3-1-1181,-1-3 1333,5-1 1,-4-11 0,7-4 0,0-4 194,0-1 1,2 0 0,3 0 0,3 0 81,0 0 1,4 0 0,-5 1 290,1 4 1,1 2-1,2 5 1,-1-2 19,2 1 0,-4 3 0,3 1 0,0 0-51,3 0 1,1 5-1,0 1-204,0 3 1,0-1 0,0 4-1,0-4-776,0-1 0,-5-2 0,0-5-154,2 0 1,0-2-1,-2-3 787,-5-5 0,3-3 0,1-2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7:50.49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0 7925,'0'15'373,"0"0"1,0-5 0,0 0-267,0 2 1,5-4-1,0 2 1,0 0-339,2-1 0,-3 4 0,4-3 0,-1 4 67,-4 1 1,-1 0 0,-1 0 0,3 2-508,1 3 0,0-3 671,-5 3 0,0 3 0,0 1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7:51.13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1 272 7799,'5'-11'337,"0"1"0,1 5-116,-1-5 1,-1 7 0,6-2 33,2 3 1,-4 2 0,2 2 69,2 3-313,-6-3 0,8 6 1,-4-5-1,3 4-96,2 1 1,-5-4-1,0 1 1,2-3-151,2-2 0,1 0 0,0 0 0,0 0 117,0 0 1,-3 0 0,-1-2-1,3-1 39,-3-3 0,1-5 1,2 1-1,-3-4 232,-1-1 1,-1 0 0,2 0 153,0 0 1,-6 2 0,3 1 95,-1 2 0,-1 6-106,-1-1-216,-3 4 1,6 6-1,-4 1-77,1 3 1,6-1 0,0 4-236,2-2 0,-3-7 0,0 2-122,2-3 1,-4-2 0,2 0 188,2 0 1,0-2-1,-1-1 1,-2-4-31,-3-1 1,5 3 0,-6-5 0,0-2 197,1-1 0,-4 3 1,3 0-1,-2-2 295,2-1 0,-3-3 543,3 1-56,-3 0 249,-2 0-163,0 7-565,0 1 0,0 9 0,0 3 124,0 5 1,0 3-565,0 2 0,5 0-186,0 1 0,1-8 1,-2-1-1167,1-1-651,0-4 630,-5 5 372,0-7 1133,0 0 0,0-7 0,0 5 0,-7-11 0,-1 5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7:52.31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0 8114,'0'15'0,"0"0"83,0 1 0,5-1 0,0 0 0,0 0 403,2 0 1,-4 0 0,7 0-256,2 0 0,2 0 0,1-1 0,-2-3-366,-3-1 1,4-6 0,-4 1-134,3-4 0,-3-1-1319,0 0 1,-7-1 1586,2-4 0,-10-4 0,-3-6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7:53.62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30 270 8114,'-10'14'86,"0"-4"159,7-4-108,-4-6 0,14-1 0,3-4 1,3-4 55,2 1 0,2-6 1,3 4-1,4-3-51,-1-2 0,6 0 0,-4-2 0,3-1-41,2-2 1,1-2-1,-1 3 1,-2-1-96,-3 2 1,4 1-1,-6 2 1,1 2-742,-4 3 0,-8-2-60,-2 7 1,-7 1 430,2 9 1,-3-1 0,-4 6 0,-1 2 363,-2 1 0,-5-3 0,3-2 0,-2-1 0,-1 5 0,0-10 0,0 4 0,-1 1 0,4-5 0,-6 11-279,2-3 292,-2 3 1,3 1-1,2-2 1,-1-4 282,1-1 0,3 4 0,-4-1-108,3 4 0,1 1 0,5 0 0,-2 0 80,-3 0 0,3 0 0,-3 0-462,4 0 1,2 0-191,4 0 1,-1-6 0,6-4 158,1-3 0,1-4 0,0-3 0,-2-5 225,2-4 0,-4-1 0,2 0 0,2 0 0,-5-7 0,4 6 0,-4-4 0,1 3 10,-4 2 1,2 5 0,-4 1 0,1 1 606,2 0-382,1 4 0,-6 4 0,0 12 0,0 5 15,0 3 0,-6 5 0,1-3 1,2 1-165,1 4 0,1-5 0,-3-2 0,-1-3-404,2-2 0,1 0 0,2 0 208,0 0 1,-5-5-1,-1-2-341,-3-1 0,4-2 0,-5-5 451,-2 0 0,-1-2 0,-2-1 0,0-2 0,0-5 0,0 3 0,0-1 0,0 5 0,5-11 0,-1 6 0,0-2 104,-3 0 0,4 6 0,0-1 598,-1 4 1,2 1-517,-1 0 1,7 6-1,-2 4 1,3 4-22,2 1 1,0 0-1,0 0 72,0 0 0,2-5-44,3 0 1,3-7-1896,7 3 1234,0-5 0,-5-1 0,0 0 19,2 0 369,2-7 0,-3 1 1,3-6-1,2 2 22,1-2 1,2-1 0,-1-2 0,4 0 241,1 0 1,-3 0 0,4-1 0,-1 1 80,1 0 1,-4 5-1,3 0 1,-1 0-60,-4 2 0,-6 1-116,-2 7 1,-6 7 0,1 3 0,-4 3-8,-1 2 1,-1 2 0,-4 2 0,-5 2-137,-4 3 0,-1-6 0,2 2-135,3-3 134,-4-2 0,6 2 0,-7 0 0,0-1 1,0-2 1,1-3 0,2 3-1,2-2-35,-1-2 1,2-7-59,-1 2 144,7-3 0,-2-7 0,10-2 0,5 0 74,3 1 1,2-6 0,1 3-1,-1-1 135,0 0 0,0 5 0,0-3-49,0 1 1,0 2-1,0 5 159,0 0 0,-5 0 0,-1 2-52,-3 3 1,-1 3 0,-5 7-380,0 0 49,0 7 0,-6-3 0,-4 4 0,-4 1-92,-1-1 0,-5-3 0,-2 4 0,0-3-76,1-2 0,-5-2 0,6-4 0,2-3-161,1-5 0,2-3 0,0-2 0,0 0 113,0 0 1,0-12-1,0-3 1,0-4 191,0-2 0,5-3 0,1-4 0,1 1 89,-1 2 0,6 6 0,-2-1 0,3 4 429,2 0 0,2 6 0,3 2-22,5 1 0,4 2 0,1 7 0,1 1-191,4 2 0,-1 7 0,4-4 0,-1 3 61,-3-1 1,2 0-1,-1 3 1,-1-1-302,-2-2 1,-2-5 0,0 3 0,0-1-944,0-4 1,0-1 0,0 0 412,0 3 1,0-4-1,-1 3 554,-4-8 0,3-11 0,-5-8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27.804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106 1 9236,'-8'0'-597,"-4"1"1009,7 4 0,-5-1-268,5 6 0,0 0 0,3 5 1,-1 0-184,-2 0 1,0-5 0,5 0 0,0 2-287,0 1 0,-5 2 0,0 0-495,1 0 0,1-4 825,-2-1 1,-3 0 0,-7 5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7:53.98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59 0 8114,'15'7'119,"-6"-4"0,-4 7 25,-4 2 0,-1 1 0,0 2 0,-1 1-207,-4-1 0,-2 5 0,-5 0 0,2-2-2,-2-1 0,4-2 1,0 0-79,1 0 0,0-1 0,4-3-759,-2-1 1,1-6 881,10 1 1,2-4-1,7-1-45,0 0 1,-5-5 0,0 0 620,2 2 0,-4 3-402,2 5 1,-6-2 0,1 7-1,-2 4 345,2 4 0,-3-1 0,3 5 1,-4-2-115,-1 0 1,0 5 0,0-5 0,0 0-520,0 2 1,0-10 0,0 3-363,0-2-1852,0-6 1456,0 0 0,0-19 892,0-3 0,0-4 0,-6 4 0,-3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7:5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91 8114,'10'5'88,"0"0"1,-5 0-1,5-5 343,1 0 0,3 0 0,1-1 1,0-4-447,0-5 0,0 1 0,-1-1 0,-3 0-292,-1 2 1,0-6-274,5 4 1,-4-1-279,-1 1-29,-7 3 656,4 7 1,-12 2-1,-2 3 231,-1 5 0,2-2 108,-4 2 1,0-2 183,-5 3 0,5 0 0,0-4 86,-2 1 1,4-3 0,0 5-1,-1 2-262,1 2 1,0-4-1,-4 0 1,2 1-152,-2 3 1,4 6 0,-1 0 0,1-2-60,0-1 0,4-2 1,-1 0-1,4 0-374,1 0 0,0 0 352,0 1 0,1-8 0,3-1 312,1-1 1,1-4 0,-2 5 0,2-2 41,3 0 1,-6 7-1,4-4 1,-2 2 10,0 0 0,2 0 0,-4 5 0,2 2 52,-2 3 0,1-7 0,-1 6-351,2-1 0,0 1-1191,-5-4 778,0-7 1,0-3 0,0-10-1,0-5 194,0-3 0,-2-7 0,-1-1 0,-2 1 269,2-1 0,1 2 0,2-4 0,0-1-90,0 1 1,0 4-1,0-1 1,0 3 146,0 2 0,0 0 1,0 0-1,0 0 233,0 0 0,5 5 1,2 2-1,-1-1 307,1 1 1,5 5-280,-2-2 0,2 10 0,-1 5 0,-2 3-28,-3 2 1,4 0 0,-5 2-1,0 1-100,2 2 1,-3 7 0,4-2 0,-1 4-53,-4 1 0,0-5 0,1 0 1,1 0-215,-2-1 1,-1-2 0,-1-7-1,3 0-2775,1 0 2280,0-7 1,-7-3-1,-1-10 1,-4-5 570,-1-3 0,3-2 0,-5 0 0,0 0 0,1-1 0,-4 5 0,3-3-75,-4-2 0,1-3 1,1 4-179,2 0 1,5 0 931,-5 0-238,7 7 0,-4-6-54,7 4 1,2 3-1,3 2-247,5 4 0,-2 1 1,2 0-1,2 0-79,1 0 0,2 0-220,0 0 1,1 0-468,-1 0 0,-7 1 188,-3 4 0,-3-1 0,-4 6 1,-1 1 437,-2 3 0,-7-1 0,4-1 0,-3-2 0,1 2 0,0 1 0,-3 2 0,3 0 0,2-6 0,4-3-251,-1 1 535,0-5 1,3 4 313,-3-6 1,5 0-403,0 0 0,7-6 0,8-3-140,0 1 1,-5-4-1,0 6-229,2-3 1,0 4-1,0-3-1375,-2 1 1548,-7 2 0,10 12 0,-4 1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7:55.24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76 8072,'0'10'468,"0"0"655,0 0-754,0-2 1,7-1-1,4-7-34,8 0 1,-2-5 0,4-2 0,-1-1-235,1-4 1,5 4 0,-1-2 0,2 0-232,-2 1 1,2-2-1,-7 4-855,-1-1 651,4 4 1,-6-4-1015,3 3 627,-3 3 0,-2-4 231,0 6 0,-2 1 0,-1 3 490,-2 1 0,-7 0 0,4-5 0,-7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7:56.11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54 8072,'0'15'0,"0"-5"0,0 1 0,0 0 107,0 3 1,0-4 0,0 0 0,0 2 134,0 1 0,5 2 1,0 0-1,0-2-506,2-2 1,-6 2 0,6-5-459,0 1 1,-4-3 434,7-6 0,-7-1 1,2-4-1,-1-5 287,1-4 0,-3-1 0,4 0 0,-1 0 0,0 0 0,5 0 0,-3 0 0,0 0 0,-1 0 0,6 0 0,-3-1-100,-1 1 383,5 7 0,-9-5 294,6 3 0,0-2-287,5 2 0,-7 10 0,-3 10 0,-1 3-139,1 2 1,-4 2 0,4 1 0,-1 3-128,1-3 1,-4-1-1,6-2 1,-2 0-471,0 0 1,0-5 0,-3-2 95,3-1 1,-2-2 0,7-5 230,2 0 0,-4-2 0,1-3 0,-1-5 42,0-3 0,3-2 0,2 0 215,-3 0 0,2 0 0,-6 1 0,1 3 67,0 0 1,5 8 0,-4-4 103,0 1 0,1 4-164,-4-3 1,1 5 0,4 5-88,-5 5 1,-3 4-1,-2 1 1,-2 0-122,-3 0 1,2 2-1,-7 1 1,-2 4-7,-1 1 1,-2 2 0,0 4 0,-2-2 113,-3-2 0,3 0 1,-3 3 191,3-3-222,2 4 0,0-12 1,0 3-1,2-4 117,3 0 0,-2-6-58,7 0 1,0-9-170,5-1 1,7-6 0,3-11-1,3-2 89,2-1 1,-3-1-1,0 2 1,1-1 86,-1 2 0,-1 3 0,3 3 0,-3 3 44,0 3 1,-6 1 151,5 5 0,-7 8 0,2 7 0,-3 9-13,-2 4 1,-2 2-1,-3 0-631,-5 1 249,-3 5 0,-3-4 0,1 3 0,0-3-101,0-2 1,0-4 0,2-3 0,1-3-277,2-7 1,0 1-139,-5-9 0,6-2 1,4-8 632,4-5 0,1-5 0,1-3 0,4-2 0,6 1 0,0-3 0,1 2 0,-2 2-80,2 1 0,1 4 1,1 1-1,-3 4 362,-1 1 0,0-3 0,5 5 646,1 1-658,-8 3 1,5 1 0,-3 0-217,4 0 1,1-2-1,0-1-465,0-2 1,-5-7 0,-2 0 410,-1-6 0,5-6 0,-4-6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7:56.26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8072,'8'31'-34,"4"-6"0,-5 0-76,1 2 0,-3-6 0,4 0 1,-3-3-335,-2 2 0,-3-3 0,-1 3 444,0-3 0,0-2 0,0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7:56.85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45 8072,'0'10'-567,"0"0"640,0 2 0,0-4 1,0 3 520,0 0 0,0 3 0,0 1 0,2 0-487,3 0 0,2 0 0,4-2 0,-1-1-538,2-2 1,-3-5 0,1 4 0,1-3-108,3-2 0,-4-3 1,0-1 286,2 0 0,1-6 1,0-5-1,-1-2 251,-2-2 0,-5 0 0,4 0 0,-1 0 10,0 0 0,-4 0 0,1 0 697,-4-1 0,4 1 633,0 0-644,0 7 0,-5 3-341,0 10 0,0 3-570,0 7 0,5 0 1,2-1-290,2-4 1,-4-2-62,5-3 1,0-3 104,5 3 1,-5-5 379,0-5 0,-2-3 0,4-6 0,-4 3 191,-1 0 1,5 1 286,-2-5 1,-4 5 170,0 0 88,2 7 1,0-9-207,7 7 1,-6 2-461,-4 8 1,-4-2-1,1 6-727,3-3 317,-3-1 1,6-5 291,-3 0 0,-1 0 0,4-1 26,-1-4 1,4-4 16,-1-6 1,-1 7 148,1 3-771,-7 3 270,4 2 436,-7 0 0,0 7 0,0 1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7:58.93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0 408 8234,'10'0'-2,"0"0"318,2 0 1,0-2-1,-1-1 1,1-4-44,5-1 0,0-2 0,6-5 1,0 0-90,1-1 0,1 1 0,5 0 1,-1 0-165,-4 0 1,-2 0-1,-6 0 1,0 2-878,-4 3 0,-3-4 1,2 4 357,-2-3 1,-7 3 0,2 0 0,-3-2 498,-2-2 0,0-1 0,0 0 0,0 0 0,0 0 0,0 0 0,-2 0 0,-3 0 0,-3 2 0,-7 3 0,0 4 0,0 5-731,0 1 868,0 0 1,5 1 0,1 5 0,1 2 111,-1 0 1,6 11 0,-2-4 0,3 3-49,2 4 0,0 3 0,0 9 0,2 2 143,3 3 1,3 1-1,6 5 1,-2 1-223,-2-1 0,0 0 0,3 0 0,-1 1-152,-2-1 1,-7-5 0,4-1-1,-2-3 14,0-2 0,0-9 0,-5-5 1,-2-5-387,-3-5 1,2-1 0,-7-6 13,-2 2 0,4-2 0,-2-6 0,-2-2 284,-1 2 0,3-4 0,-1 0 0,0-1 145,-3-4 0,4 2 1,0-2-1,0-3 42,2-2 1,-4 7 0,7-8 0,0 0 187,-2 1 0,6 0 0,-4 0 0,3-1-189,2-2 0,7-2 0,3 4 1,3-4 34,2-2 0,2-1 0,1-3 0,4 1-27,2 2 1,2 0 0,8-5 0,3-2-32,1-3 0,-1 3 1,5-3-1,2 3 52,-3 2 0,1 6 0,0 6 0,-5 6 2,-7 7 0,-8 3 0,1 6-30,-1 6 0,-7 0 0,-6 10 0,-3-2-31,-2 2 1,-4-1-1,-5 4 1,-5-1-173,-4-4 0,4 1 0,0-1 0,-2 4 34,-1 2 0,-2-11 1,0 2 46,0-2 1,0-4 0,0-1-739,0-1 0,4-4 0,3-8 465,1-5 0,1-8 0,2-2 0,-1 1 299,2 2 0,1 1 0,2-3 0,0-1 270,0 2 1,0 6-1,0 2-45,0-2 0,2 6 1,1 2 134,2 8 1,2 9 0,-4 9 0,2 1-189,-1 4 1,-1-4 0,0 1 0,3-1-349,-3 1 0,-1-6 1,-2 2-1,0-3-192,0-2 0,0-5-509,0 0 1,0-8 582,0-2 0,-5-7 0,-2-8 281,-2 0 1,4 5-1,-5 0 207,-1-2 1,2 5 0,-1 2 303,-2 4 0,4 1-187,-2 0 1,7 1-1,-2 4 81,3 6 1,2 2 0,2 2 0,3 0-254,5 0 0,5 5 1,3 0-1,2-3-6,-1-5 1,3 1-1,-2-4 1,0-1-414,2-3 0,-6 2 0,4-2 0,-1-2-314,1-1 0,-3-2 0,1-2 0,-3-1-43,0-2 0,-8-7 650,8 2 0,-3-10 0,3-4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7:59.22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8234,'0'15'42,"0"0"423,0 0 0,0-5 127,0 0 0,0-5-632,0 5 1,2-6 0,1 2-1116,2 1 0,0 2 289,-5 6 0,0-5 866,0 0 0,-7 0 0,-1 5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7:59.56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0 180 6496,'15'-8'205,"0"3"1,2-2-1,2 0 1,2-1 336,3-4 1,1-1 0,5-2 0,0 0-312,0 0 0,2 0 0,0 1 1,0 2-377,-4 2 1,-8 5 0,1-3-574,-5 1 1,-7 4 579,-4 8 1,-5-2-1,-5 7-338,-5 2 0,-2-4 0,0 1 0,2-2 476,-2-4 0,4 0 0,-2 1 0,-2 1 0,-1-2 0,3 4 0,1-1 0,1 1 0,0 0 0,-2 5 0,-5-2 0,-1 3 85,1 2 0,5-5 0,0 0 0,-1 4 100,-3 4 1,4-1 0,2 3 0,-1-2 34,1 2 1,5-3 0,-2 3 0,3-3-366,2-2 0,0-5 1,2 0-252,3 2 0,-2-5 0,7-4-281,2-6 677,1-6 0,9-13 0,1-1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7:59.71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91 0 6937,'0'15'-52,"0"0"1,0 0 0,0 0 0,0 0 379,0 1 1,0-1-1,0 0 1,0 0-405,0 0 0,0 0 0,-2-2 0,-1-1-281,-2-2 0,0 0 1,3 4-1,-1-3 357,-2-1 0,-2-6 0,2 1 0,-5-4 0,-10-1 0,-4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27.97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31 0 9252,'-10'0'629,"0"0"-284,7 7 0,-4 1 0,8 7-868,5 0 0,-3-5 0,7-1 0,2-1-1186,1 0 1701,2-4 0,7 9 0,1-4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00.37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97 8234,'-9'0'-1419,"-2"2"2079,6 3 0,0-2-639,5 7 0,0-5 0,1 4 38,4-3 0,-1 5 0,6-6-514,1-2 1,3 4 0,1-2 227,0-2 1,-5-1 0,0-2-1,2-2 165,1-3 1,2 2-1,0-7 1,0-2 66,0-2 1,2-1 0,2 0-1,1 0-19,-2 0 1,1 2 0,-3 1 0,1 2 74,-4-2 1,-1 6-1,2-1 270,-4 0 1,-4 7-240,-6 0 1,0 7-1,-1 8 1,-4 0-84,-5 0 1,-4 2 0,-1 1 0,2 2 5,3-1 1,-4-3-1,6 0 1,-2-1-1,0 0 1,6 0-1,-2-2 64,-1-3 0,5-1 174,-3-4 0,5-4-118,5 4 1,-1-5 0,6-3 0,1-2-32,3 2 0,1 1 0,0 2 0,0 0 96,0 0 0,0 0 0,0 0 0,0 0-52,0 0 1,1 7 0,-3 3 0,-3 3-130,-5 2 0,-3 0 0,-2 2 0,0 1-66,0 3 1,-2-1 0,-3-5-1,-5 1-177,-3 5 0,-8-6 0,1 0 0,0-7-90,-2-1 0,4-6 1,-5 3-1,1-8-85,3-6 1,-2-3-1,2-4 1,2-3 398,1-5 0,9-3 0,-8-1 0,3 2 0,4 2 0,-1 5 0,6-3 0,-2 1 0,2 3 0,1 8 0,4 2 0,3 3 100,5 2 1,-2 3 0,2 2-1,2 3 355,1 1 0,4 6 1,2-1-1,1 2-135,-2-2 1,0 4-1,1-4 1,1 3-138,-2 2 1,4-2-1,-2-1 1,-1-2-194,-3 2 0,0-4 0,-1 2-1389,0 2 0,-5-5 637,0-2 1,-5-10 761,5-5 0,0-10 0,5-4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01.00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91 8206,'0'15'-11,"0"-5"1,0 0 156,0 2 1,2-4 0,1 2 758,2 2 0,2-4-884,-2 2 0,4-1-502,6 1 0,-5-4 38,0-6 0,-5-6 0,5-4 197,2-4 1,-4-2-1,0-3 1,1-1 149,-1 2 1,2-1 0,3 1-1,-1-1 46,-2 6 1,0-2 0,5 6 275,0 1 0,1 1 1,-1 7-1,-2 2 25,-3 3 1,2 3-1,-7 8 1,-2 0-159,-1 4 1,-2 2 0,0 3 0,0-3-2,0 0 1,0-5 0,0 3-1,-2-4-329,-3 0 1,2-6 0,-7-2-396,-2-1 0,4 3 0,-2-5 372,-2-2 0,3-1 1,-1-2 282,-1 0 0,2 0 0,-1 0 155,-1 0 1,-3-5-1,1-2 131,3-1 0,3 3 1,7-5 95,0-2 0,0 3 0,2-1-252,3-1 1,-2 2 0,7-1-1,2 0-179,1 2 0,2-1 0,0 6 0,0-2-363,1 2 0,-1 1 36,0 2 0,-7 7 1,-3 3 69,-3 3 1,-2 2 0,-2 2 0,-1 1 282,-2 3 0,-7-6 0,2-5 0,-2 1 0,2 3 0,-2 1 0,6-2-136,-3-3 208,6 4 1,-9-11-1,7 7 438,2 2 540,1-5-1298,2 6 1,-1-5-17,-4 7 0,1-1 0,-4-2 0,-1-4 264,1-1 0,-2 4 0,-5-1 0,-7 4 0,-1 1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01.22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104 121 7790,'-13'10'-441,"3"0"1,-4-5 0,4 4 0,-1-1 366,1 0 1,-4-4 915,4 1-684,3-4 0,2-1 0,10 0 8,6 0 1,4-1 0,3-4-1,4-4 10,1 1 0,2-6 0,6 4 0,0-3-13,5-2 1,-3 0 0,6 1 0,-1 3-10,1 1 0,-4 0 0,5-4 0,2 3-203,1 0 0,-2 8 0,-4-2 0,-4 3-190,-5 2 0,-7 0 0,-3 2-206,-6 3 0,-7 2 0,-10 5 0,-5-4-138,-4-1 0,-1 3 583,0-5 0,-7 6 0,-1-2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01.95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 0 8173,'0'15'-176,"-5"-5"0,0 0 145,2 2 1,1-4-29,2 2 0,0-5 0,2 4 158,3-2 1,-2-2-239,7-5 1,0 0-1,4-2 126,-4-3 0,3-4 0,-3-4 171,4 3 1,-4-2-1,0 6 1,2-1 136,1 0 0,-3-3 0,0 5 0,2 2-25,1 1 0,2 2-246,0 0 1,-1 2 0,-4 3-162,-5 5 0,-3-2 0,-2 2-245,0 2 1,-7 1 0,-3 1 89,-4-4 1,-1 2 0,0-6 0,0 1 131,0 0 0,5-2 0,0-5 25,-2 0 1,-1 0 282,-2 0 225,6 0 0,3-2 162,6-3 0,6 3-393,4-3 1,4 4-1,-1 2-34,-3 4 0,2-1 1,-7 6-200,-2 1 1,4-2-379,-2 1 232,0 0 1,-5 5 15,0 0 1,-2-5 0,-3-1 143,-5-3 1,2 4 0,-2-5 151,-2-1 0,-1-1 1,-2 0 243,0 2 0,0 0-101,0-5 1,6-6-95,4-4 0,3-4 1,4 1-1,1 1-8,3 2 0,5 5 0,-1-3 87,4 1-162,1-5 0,0 11 0,0-4 0,0 3-12,0 2 1,0 0 0,0 0 0,0 0-128,0 0 0,-1 7 1,-4 3-1,-3 5-81,-1 5 1,-4-2-1,3 6 1,-3-1 94,-2 1 1,-2-4 0,-1 3 0,-4 1 73,-1-1 0,4-10 1,-3 1-1,2-4-105,0-2 932,0-4-608,5 2 1,7-7 0,3-4-472,4-5 1,2-4 0,1-1-1,1 0-332,1 0 0,-4-2 594,10-3 0,-6-3 0,2-8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02.24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76 7997,'10'-15'-63,"1"0"0,-6 0 1,5 1-195,1 4 0,-2 3 0,1 7 634,1 0 0,-2 2 0,-1 3-267,-1 5 1,0 4 0,-4 1-945,2 0 0,0 0 834,-5 0 0,0 0 0,0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03.30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0 408 7526,'5'-10'-85,"2"1"445,1 3 1,-3 1-112,6 5 1,-1 0 161,5 0-303,0 0 0,-2 8 0,-1 5 1,-4 8 65,-1 2 0,3 2 0,-5 4 1,0-1-102,2 2 0,-6-8 0,4 8 0,-3-3-88,-2-4 1,0-1 0,-2-8 0,-1-3-469,-2-1 1,-2-6 0,4-1 118,-2-6 0,0-7 0,5-9 0,0-3 24,0-1 1,0-2 0,0-5 0,0 0 339,0-1 0,0 0 0,0-1 0,0 2-22,7-11 0,-6 15 0,4-13 0,-3 1-33,-2-1 0,2 4 1,1-4-1,2 2 308,-2 4 1,4 8 0,0 5-1,1 3 0,1 10 1,2 7 172,-1 9 1,-5 11 0,4 5-1,-3 3-264,-2 3 0,-3-1 0,-1 0 0,0-2-346,0-3 1,0-1 0,0-6-579,0 2 1,0-5 461,0-4 1,0-17 0,2-2 156,3-9 0,-3-4 0,5 2 109,-1-1-40,-4-7 0,10 9 0,-6-6 142,3 3-24,1-6 0,0 8 0,-2-4 0,1 1 92,-1 4 1,-3 1 0,3 2 246,-1 0 166,5 6-396,-11 3 1,8 7 0,-6 4-58,2 6 0,0 2 0,-5 2 1,0 2-32,0 3 1,2-2-1,1 6 1,4-3 5,1-2 0,-3-1 0,5-1 0,2 0-151,2-4 1,1-1 0,0 1 0,1-1-88,5-2 1,-5-7 0,4 3-88,-3-5-795,-2-8 811,-6-1 0,-9 0 0,-10 3 138,-4 3 1,-1 7 0,0 2 0,0 1 162,0 4 1,5-4 0,0 2 25,-2 2 1,4 0 0,-1-1 0,1-2 35,0-2 0,4-1 0,-3-2 898,1 1-887,4 0 0,-3-5 0,10 0-60,5 0 0,4-5 1,1 0-1,0 1 5,0 3 1,-5 1 0,0 0-1,2 0 49,1 0 1,-3 1-1,-2 4 419,-1 5-530,-2 4 0,-5 1 0,0 2 0,0 1-30,0 2 1,-2 7 0,-3-2 0,-5 3-124,-3 3 1,-4-6 0,-1-2 0,-4 1 30,-1-1 0,4-4 0,-1 1 0,3-5-370,2-5 1,0-4 0,0-7 0,2-4 472,3-5 0,1-5 0,6-5 0,-2-6 0,2-2 0,1-2 0,2 1 0,0 3 0,0 0 0,0 6 0,0-3 0,2 1-255,3 4 1,-2 3 568,7 5 1,0 3 0,5 7 0,0 1 112,0 5 1,0 0 0,0 6 0,0-2-166,1 2 1,0 1 0,3 2-1,1 0-60,-2 0 1,1-1 0,-1-3 0,2 0-394,-1 0 0,-8-2 0,-1-1 1,0 0-1266,-1 1 1,4-6 1455,-3 2 0,-3 3 0,0 1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03.56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7763,'5'15'-441,"0"0"1,0 0-1,-4 0 1,3 0 557,1 0 1,1 0-1,-2 0 1,2 1 72,3-1 1,-4-5-1,5-2 1,0 0-351,-2 1 0,6-6 1,-4 0-23,3-6 1,1-5 0,-3-7 181,-1 0 0,0-7 0,6-2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04.15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225 1 7945,'0'10'10,"-2"-2"1,-1 1 137,-2-1 0,0-3 0,3 5 1,-1 2 61,-2 1 0,0 4 1,5 1-1,0 4-122,0 2 1,0 2-1,0 10 1,0 2-133,0 1 1,-2 2 0,-1-5 0,-2-3 30,1-1 0,3-4 0,1-2 0,-2-8-430,-3-6 1,1-6 0,-6-6-47,-1 0 1,2 0 0,-1 0 0,-1-1 488,-3-4 0,4 1 0,0-6 0,-2 0 0,-1 2 0,3-6 0,1 4-362,3-3 364,-6-2 1,10 0-1,-3 0 1,2 0 125,-2 0 1,3 0-1,-3-1 1,5 1 256,5 0 1,-1 0-1,6 0 1,1 0-139,3 0 0,6 5 0,2 0 0,1 0-74,4 2 1,-4-6 0,3 6 0,0-1-15,3 4 0,1 4 0,0 1 1,2 0 61,3 0 0,-3 0 0,3 0 0,-3 0-101,-2 0 0,-5 6 1,-3 4-1,-4 4-53,-4 1 0,-7-3 0,1 1-38,-1 4 14,-2 1 1,-7-1 0,-3 3-1,-5 5 23,-4 4 1,-2 1 0,-3 0 0,-2 0-112,-3 0 1,-1 2 0,-5 0 0,0 0-216,0-4 0,4-6 0,3 0 0,-1-4-449,1-4 1,3-9 0,-5-2 99,-2-6 0,10-7 0,4-11 0,3-4 609,1-3 0,6-2 0,-2 0 0,3-1 0,2 1 0,0 0 0,0 0 0,0 0-18,7 6 0,-4 1 0,7 6 0,2 0 179,2 4 1,1 8 0,0 0 0,0 3 268,0 2 0,0 0 1,0 2-1,0 1-299,0 2 0,2 5 0,1-5 0,2 0-230,-1 2 0,-2-4 0,-2 6-75,0-2 174,0 4 0,0-9 0,0 5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04.97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 0 7728,'0'15'-520,"0"-5"0,0 0 978,0 2 0,0-3 1,0 1-1,0 3-128,0 5 1,0 1-1,0 4 1,0 2-70,0 4 1,0-1 0,0 11 0,0 1-102,0 4 0,0-6 0,0 11 0,-2-1-291,-3-1 0,4-5 0,-4-3 1,1-1 7,-1 1 1,4-7 0,-4-2-1657,3-9 1,2-12 1262,0-9 1,5-14 515,0-11 0,0-10 0,-5-3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05.67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0 181 8127,'9'-10'0,"-3"2"276,1 1 1,-4 0-1,7 4 135,2-2 0,-4 0 1,2 5-1,2 0-163,2 0 1,-4 0-1,0 2 1,0 3-125,-2 5 1,4-2-1,-7 2 1,-2 2-8,-1 1 1,-2 2 0,0 0 0,0 0-371,0 1 1,-7-1 0,-1 0 0,-2 0-340,0 0 0,1-5 1,-2 0-345,1 2 1,5-6 128,-5-1 0,6-5 683,-1-5 1,3-3-1,2-7 1,0 0 123,0 0 0,7-5 0,2-2 0,1 0 11,0 0 1,1-3-1,8 5 1,1 0 41,-2-2 0,-1 6 1,-2-5-1,2 5 207,3 1 0,-7 6 0,6 4 382,-1 4 0,1 7 1,-6 4-1,-1 5-259,-2 5 1,-5 2 0,3 5 0,1 0-201,-1 5 0,-5-7 0,2 5 1,-3-3-161,-2-4 1,0 4-1,0-7 1,-2-1-549,-3-3 0,2-7 349,-7-4 0,5-4 0,-3-2-262,1-4 0,2-4 1,5-6-1,0-2 135,0-3 0,0 2 1,2-6-1,1 1 227,2 0 1,2 4-1,-4-3 1,4 2 52,1 0 1,-5 5 0,4 5 5,0-2 0,1 1 0,6-1-130,-4 2 0,3 5 1,-3-4 11,3 3 0,3-6 1,-1 4-1,1-2 135,4-1 0,-8 3 0,3-4 0,-1 4 0,-1 1 0,-3 2 0,0 5 40,-6 0 1,2 7-1,-6 3 1,0 5 356,0 5 0,0-1 0,-1 4 1,-3 2-29,-1 4 0,-2-8 1,4 10-1,-2-5-364,2-2 0,-4 3 0,2-7 1,2-2 24,1-1 0,0-4 0,-1-1 104,-2-2 1,0-8-951,5-2 1,0-9 0,0-9 815,0-2 0,7-14 0,1 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28.22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136 1 8190,'-9'7'742,"1"-4"1,5 7-1,-2 2-355,1 1 0,1 9 0,0 3 1,-4 5-185,-1 5 1,3 4 0,-6 6 0,0 0-49,-3 1 0,4-3 0,0-1 0,0-3-95,2-3 0,1-7 0,7-9-725,0-3 0,7-9 0,3-3 0,5-5-135,5-5 0,2-3 0,5-7 812,-2 0 1,7-14 0,6-3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06.98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76 404 8127,'-15'0'144,"0"-5"1,0-1 1123,0-3-674,6 6 1,3-2-701,6 10 0,6 2 0,3 4 1,1-1-329,0 2 0,0-4 1,5 1-1,-2-1-7,-3 1 1,4-4-1,-4 3 1,3-1 124,2-4 1,0-1 0,0-2 315,1 0 0,-1 0 0,0 0 0,0 0-180,0 0 165,0 0 0,-5 0 202,0 0 0,-7 1 1,4 3 320,0 1 1,-6 6-1,4-1 1,-3 4-117,-2 1 1,0 0 0,0 2 0,0 1-86,0 2 1,0 0-1,0-5 1,0 1-322,0-1 1,2-2-1,1-1 26,2-2 11,0-7 1,-5 2 0,0-10-248,0-5 1,2-8-1,1-4 1,2 0-252,-1 0 1,-1-4 0,2 0 0,3-2 27,1-2 1,-1 6-1,-3 3 1,3 0 231,1 1 0,3 0 1,-6 5-1,3 2 215,2 3 0,-2-2 0,1 7 0,2 2 0,-2 3 0,3 6 0,4 8 0,0 4 0,4 2 0,1-3 0,0 1 119,0 3 1,3-6-1,-5-5 255,-2 1-210,6-4 0,-13 1 0,5-4 1114,-3 1-903,-6 0 1,-1-12 0,-6-3-299,0-3 1,0-2-1,0 0 1,-1 1-112,-4 4 1,1-3 0,-4 3-1,0-4 77,-1-1 1,-1 5 0,-5 2 43,0 1 1,0 2 0,0 5-1,0 0 106,0 0 0,0 0 0,-1 2 0,1 3-14,0 5 0,0 5 0,2 5 0,1 3-118,2 1 1,7 4 0,-2-3 0,3 2 6,2-2 1,0 2 0,0-7 0,0-1-593,0-3 0,7-2-58,3-4 440,3-3 1,2-7-1,0-2 1,2-3-176,3-5 0,-3-5 0,3-4 0,-3-1 178,-2 2 0,0-4 0,0 2 0,0 0 20,0-2 1,-5 5 0,0-3 0,2 4 435,1 0 0,-3 1 249,0 0 1,-6 9 0,1 6-214,-3 8 1,-2 7 0,-2 5-1,-1 5-116,-3 4 1,1-4 0,5-2-736,0-1 286,0 5 0,0-10 1,0 3-256,0-4 0,2-7 76,3-4 1,2-5 0,5-5-1,-4-7 30,-1-6 1,4-6 0,-1-6-1,4 0 159,1 0 1,0-2 0,0-2-1,0-2 202,0-3 0,0 4 0,0-4 0,0 1-60,1-1 0,-6 6 1,-2-2-1,-1 3 509,-4 2 0,4 1 0,-2 4 202,-2 5 1,-3 10-1,-3 7-289,-2 6 0,-5 5 1,3 9-1,-1 1-74,-4 3 0,3 7 1,1 1-1,0 6-20,-1 3 1,6-4 0,-2 3-1,2-2-148,-2 0 1,3 0 0,-3-5-1,5 0-126,5 1 1,3-1 0,7-2 0,2-1-206,3-2 0,-1-6 1,4-1-1,1-5 21,-1-3 0,2-5 0,4 4 1,-3-2-93,0-4 0,-1-3 1,3-5-1,-1-7 14,-2-6 1,-5-1 0,2-4 9,-5 1 209,8-5 0,-22 4 0,9-6 0,-5 3 40,-2 0 1,0 6 0,-5-3 0,0-1 117,0 1 1,-7 5 390,-3-3 1,-3 11-130,-3 5 0,3 5 1,1 5-151,2 5 0,7 9 0,-4 1 0,2 0-48,0 2 1,0-4 0,5 6 0,0-3 2,0-2 0,0-1 0,2-1-679,3-2 328,3 10 1,2-20-1,0 10 1,4-3-266,4-4 0,-1 4 0,5-7 0,-2-1-153,0-3 0,2-2 0,-4-3 0,0-2 9,-4-3 0,-1-1 1,-8-5 583,-1 0 0,-3-7 0,-1-1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07.15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29 16 7974,'-8'15'-210,"-4"-5"1,7 0 341,2 2 0,3-4 0,5 0 0,5-1 527,3-4 0,9-1 1,2-2-1,2 0-608,4 0 1,-3 0 0,8 0 0,-1 0-677,1 0 0,-1-2 1,4-3-1,1-5-631,-1-3 1256,-4-2 0,16-7 0,-3-1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07.93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8046,'0'15'0,"0"-5"0,0 0 138,0 2 1,0-4-1,2 2 1,3 2 202,5 2 0,-2 1 1,2 0-1,2 1-134,1 5 0,-3-5 0,0 4 0,2-3-797,1-2 0,-3-1-68,0-4 658,1-4 0,-3-19 0,-1-4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08.53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 8046,'0'23'-2,"0"-3"1,0-3 0,2-4 0,3-1 310,5-2 1,4-7 0,2 2-1,4-3 46,6-2 1,4 0 0,3 0 0,4-2-117,2-3 0,-6 4 0,1-4 1,-6 3-350,-3 2 0,-11 0-232,1 0 0,-10 2-30,0 3 284,-10-4 0,-5 13 0,-9-4 0,-3 3-56,-1 2 1,3 0 0,-4 2 0,1 2 41,-1 1 0,4 1 0,-3-2 0,-1 1 14,1-2 0,3 4 0,-2-2 0,4-1 75,4-3 1,3-6 89,-4 1-78,6-8 1,4 4 0,10-9-1,5-1 27,4-2 1,1-7-1,0 2 1,0-2 133,0 2 1,-5-2-1,0 6 1,2-1 177,1 0 1,2 2-4,0 5 0,-1 2 1,-4 3-209,-5 5 1,-4 5 0,-2 3 0,-4 2-169,-5-1 1,-2 3 0,0-2-1,2-2-262,-2-1 1,-1-7 0,-2-2 0,2 1-920,3-1 1,-4-5 779,4 2 1,3-10 0,2-5 0,4-5 441,1-5 0,6-3 0,4-6 0,4 3 0,1 0 0,0 3 0,0-2 0,0 5 7,0 3 1,0 4 0,0 2 0,0 6 138,1 4 1,-1 1 0,0 3 0,0 6 230,0 6 1,0 8-1,0-1 1,0 1 167,0 4 0,0-3 1,0-1-1,0 0-343,0 1 0,-5-6 1,1 2-1,0-5-737,3-4 0,-4-3 0,0-5-769,1 2 1304,3 0 0,8-11 0,1-3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10.42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158 1 8027,'-9'0'-227,"1"0"833,3 0 1,2 0-219,-7 0-300,6 0-121,-2 0 52,6 0 0,1 0 1,4 0-33,-3 0 1,6 0 0,-4 1 24,1 4 0,6-3 32,-1 3 1,4-3-1,1-2 129,0 0 0,0 0 0,0 1-72,0 4 1,-5-3 0,0 3-94,2-3 0,-5 4-120,-2 4 1,-4-1-232,-1 1 0,-6 0 1,-4 3 70,-4-3 0,4 2 0,0-5 0,-2 0-54,-1-1 1,-2 4-1,0-5 176,0-1 5,0 4 1,5-5 0,0 6 22,-2-3 0,4 1 972,-2-2-417,6 4 1,-1-1 0,10-3-213,5-3 1,-1-2-1,1 0 1,1 0-53,3 0 1,1 0 0,0 0-28,0 0 0,0 0 0,0 0-10,0 0 1,-6 6 0,-4 6-1,-4 5 1,-1 3 1,0 7 0,0-4 0,0 2-126,0 0 1,-5 1-1,-1 2 1,-1-1-66,0-2 1,0-7 0,4 2-145,-2-3 1,-2-3-279,2-4 1,4-5-1,-4-10 1,3-7 104,2-6 1,0-1 0,0-6 0,2-2 228,3-1 1,-2 3 0,5-1-1,1 0 13,-1-3 1,2 1 0,4 1 0,-1 2 326,2-2 1,-7 9 0,13-1 200,2 1 1,-6 6-1,1 7-75,1 3 1,-1 7-1,-5 2 1,-1 1-31,-2 4 1,-5 3 0,4 4-1,-3 2-91,-2 3 0,-3-4 0,-1 5 0,0 2-74,0 1 0,0 2 0,-1 1 0,-3-1-190,-1 0 0,-5-5 0,4-3 0,-3-4-475,-3-4 0,4-4 4,-2 0 0,5-4 1,-5-7 129,-2-4 0,6 1 1,1-6-1,1-1 137,-1-3 1,3-6-1,-3 0 1,4 0 232,1-2 0,0 4 0,0-6 0,0 3 403,0 2 1,0 2 0,0 2-23,0 0 0,1 2 0,4 3 0,6 5-63,2 3 1,-3 2-1,0 2 1,2 3-173,1 5 1,1 3-1,-4 4 1,-5 1-147,-4 2 1,4 1-1,0-6 1,-1 0-451,-3 0 0,-7 0 0,-3 0 253,1 0 1,-5-7 0,2-3 0,-2-3-149,-2-2 0,5 0 0,0 0 1,-2 0 379,-1 0 0,-2-2 0,0-3 0,0-3 0,-1 0 0,1-6 0,0 4 0,0-3 0,0-2 0,0 5 0,0 0 0,0-2-25,0-2 0,5 4 0,0 2 0,0 0 173,1-1 0,1 6 49,3-2 0,5 3 0,0 4-5,8 3 1,2 3 0,2 7 0,1 2-4,-1 3 0,0-3 0,1 3 0,-1-1-158,-2 1 0,-7-4 0,2 4 0,-3-3-228,-2-2 1,0 0 0,0 0-98,0 1 1,-7-8 0,-3-1 100,-3-1 1,-2-4 0,0 3 151,0-3 1,0-2 0,0 0 0,0 0 145,-1 0 1,1-2-1,0-1 171,0-2 0,0-5 0,2 3 60,3-1 0,1 3 204,4-6 1,5 6-126,0-5 1,7 7-1,8 0-254,0 6 0,0 0 0,0 6 1,0-1-83,0 1 0,-4-4 0,-1 5-118,1 1 0,3 1 0,-1 0-871,-3-2 1,-3-5-182,-7 5 1043,7-7 1,1 4 250,7-7 1,0 0 0,0 0-1,0-2-125,0-3 1,0 4 0,0-4 0,2 3 6,3 2 0,-1 0 0,4 0 0,1 0-223,-1 0 0,-3-5 0,4 0 0,-3 1-91,-2 3 0,3-4 1,-4-2-1,-3 0-245,-3 1 0,-4-6 0,4 2 0,-4-4 474,-1-1 0,-2-6 0,-5-3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10.60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8027,'0'15'-29,"0"-5"0,0 1 107,0 0 0,0 3 1,2 1-211,3 0 1,0-2 0,8-3 0,4-3-47,0 0 1,1-6 0,2 4 177,5-3 0,4-9 0,1-1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11.27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0 272 7952,'10'-2'628,"0"-3"0,-5 3 0,4-4-135,-2-1-363,11 5 1,-8-9-1,10 4 1,-1-1-5,1-4 0,1 3 0,6-1 0,-2 0 102,2 2 1,-3-5 0,-1 4 0,1-1-652,-1 0 0,-5 5 0,1-5 0,-6 0-1398,-3 2 0,-6-6 1821,1 4 0,-5-2 0,-5 2 0,-4 4 0,1-1 0,-7 4 0,1-6 0,-4 3 0,0 2 0,1 3 0,2 1 0,0-2-50,0-3 0,5 3 1,-1-3-1,0 3 15,-3 2 1,-1 7 386,0 3 0,2 4 0,3 2 0,5 3-49,3 1 0,2 7 0,0-2 1,2 3-70,3 2 1,-2 2 0,7 2-1,2 3-86,1 1 0,-3 1 0,-1 3 0,-1-4-201,0-1 1,-4-2-1,2-6 1,0-4-1788,-1-5 1422,0-3 1,-5-11 0,-2-6 0,-1-8 158,-2-6 1,-6-1 0,5 0 0,-3-1 258,-2-5 0,-1 5 0,0-4 0,2 1-12,-2-1 0,1 3 1,-1-3-1,2 4-17,-2 0 1,4 1 0,-1 0 1235,3 0-664,1 7 1,6 3 0,4 10-362,5 5 1,-1-2 0,1 2 0,0 2-226,-2 1 0,4-3 0,-7 1 0,0-1-278,2-2 0,-6 5 0,5-3-230,-5 4 0,-8 1 0,-4 0 551,-8 0 0,3 0 0,-6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11.70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69 91 7952,'0'-10'-532,"0"0"588,0-2 1,0-1 413,0-2 1,6 5 0,6 1-245,7 3 0,-3 1 0,4 6 0,-1 3-174,1 1 1,-2 7 0,6-2 0,-2 3-51,-4 2 0,0 0 1,-1 0-1,-2 2-21,-6 3 0,-1-3 0,-3 3 0,-2-3-359,-1-2 1,-9 0 0,-3-2-1,-3-1 74,-2-2 1,-5 0 0,-2 3 0,0-1 164,0-2 0,-4-6 0,2 1 0,1-4 139,3-1 0,-2 2 0,2 1 0,1 2 157,3-1 0,6-3 0,-1-1 822,0 0-514,4 0 1,7 0-1,10 0-115,4 0 1,1 2 0,0 1 0,0 2-84,0-1 0,5-1 0,2 0 0,1 2-31,4-1 1,-2-3-1,2-1 1,3 0-83,2 0 0,3 0 1,9 0-1,-1 0-446,2 0 1,-6-1 0,9-4-1,1-5-168,-2-4 0,-5 4 1,-5 0-1,-4-2-189,-4-1 0,-8 0 1,1 1-1,-5 2 239,-9-2 0,-4-1 0,-4-2 1,-2 0 409,-3 0 0,-10-7 0,-9-2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11.86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0 7963,'-9'7'-522,"3"-4"648,6 7 1,1 1 0,4 2-1,4-1 216,-1-2-342,5-7 0,3 10 0,7-4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14.08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242 272 9718,'-8'-10'798,"1"1"-799,0 3 1,6-1 0,-6 3 0,2-2-254,0-3 0,-2 4 0,4-5 165,-2-1 1,-7 2-1,4-1 1,-2-2-51,0-1 1,0 3 0,-4 0 0,2 0 36,2 2 1,0-4 0,-5 7 147,0 1 0,0 3 0,2 2 0,1 6-41,2 8 0,7 7 0,-2 8 0,3 2 82,2 3 0,0 4 0,0 6 0,0 0-90,0 0 0,5-4 1,2-5-1,1-2-52,4-6 0,-4-9 0,2-4 0,2-8-221,1-6 1,7-7 0,0-6 0,-1-8 112,-2-10 1,-1-2 0,3-7 0,1 2 76,-2 4 0,-3-1 0,-3 3 0,-2-1-42,2 3 1,-5 7 0,-2-1 0,-4 1 469,-1 4 1,0 6 0,0 2 71,0-2 0,-1 6 1,-3 2-248,-1 8 0,-1 4 1,2 7-1,-1 0 11,2 0 0,-4 7 0,2 1 0,2 3-25,1-1 1,-3 0-1,0 3 1,2-3-286,1-4 0,2-3 1,0 0-212,0 2 0,5-4 0,2-8 0,1-1 120,4-4 1,1-3-1,2-5 1,2-5-126,3-4 0,-1-2 1,4-4-1,0-5 348,1-4 0,1-1 0,5 0 0,0-2-41,0-3 1,-4 6 0,-1-3-1,0 2 44,-2 3 1,-1 2 0,-8 0 290,-4 5 1,-5 5-16,-10 5 0,-4 3 1,-6 9-1,0 3 265,0 5 0,0 5 0,0 4 0,0 2-255,0 3 0,0 1 1,-1 5-1,1 2-115,0 3 1,5-1 0,0 4 0,0 1 4,2-1 1,-4-3 0,7 2 0,2-3-534,1-6 1,7-8 0,3 0 0,4-5-219,5-5 1,1-3 0,-1-9-1,2-3 91,1-5 0,6-5 0,-2-3 1,1-4 211,0-1 1,-5-2-1,4-6 1,-1 0 268,1-5 0,-6 10 0,2-5 0,-1 3 0,1 0 0,-7 2 0,4 1 8,-4-2 1,2 11-1,-10 1 362,-1 1 1,-9 8-1,-5 0 142,-4 5 0,4 8 0,0 1 0,-2 2-93,-1 0 0,3 2 0,2 6 161,1 2-418,-5 0 1,5 2-1,-4 2 1,2 1-1,3 0 0,-1 0 0,4 3-227,-2-2-115,-1 2 0,6-11 1,2 3-1,2-3-251,1-2 0,6-5 1,-1-2-1,4-1-54,1-4 1,2-3-1,3-3 1,3-4 210,1-1 0,4-7 1,-3-7-1,2 0 274,-2 0 0,4-4 0,-4 0 0,-4-2 0,1-2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28.593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59 257 9497,'-15'5'0,"0"2"-26,-1 1 0,8-3 138,3 5 0,5-7 0,5 2 0,5-5-27,4-5 0,6 0 1,1-8-1,1-4-236,0 0 1,5-1 0,-4 0 0,1-2-6,-4 1 0,-3 2 0,-4 2 0,-1-1 78,-2-5 1,-7 5-1,2-4 1,-3 3 15,-2 2 1,0 5-1,-4 1 1,-4 3 103,-7 2 0,-3 3 0,2 1 1,0 0 284,-4 0 0,3 6 0,-3 4 0,3 5-6,2 6 1,0-3 0,1 7 0,3 2-102,1 1 1,1 2-1,-2 1 1,2-1-133,3 0 0,0 0 1,6 0-1,2-1-164,3-4 1,4-3-1,7-9 1,4-3-358,6-5 1,2-3 0,4-4 0,3-5-154,5-8 1,-1-6 0,-1-10-1,-1 1 598,-3 0 0,-3-7 0,0-1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15.14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76 121 8006,'-5'15'7,"0"0"1,-5 0 312,5 0 0,0 0 0,5 0-128,0 1 0,2-8-166,3-3 0,3-3 0,7-2-41,0 0 0,-4-5 0,-3-2 0,0-2-43,1-2 0,-1-3 1,4-1-1,-4 0 12,-1 0 1,3 0-1,-3 0 6,1 0 0,-5 0 0,2 0-26,-3 0 1,-2 0 98,0 0 1,-7 1-1,-3 4 47,-3 5 1,3 3-1,0 2 3,-2 0 1,-1 2 0,-1 3-1,2 5-19,2 4 0,0 7 0,-3 3 0,1 3 103,2 3 1,0-4 0,-3 10 0,3-3-77,5 2 0,3-3 0,2 2 0,0-6-119,0-3 0,2-5 0,3 2 0,5-3-50,3-6 0,7-3 1,2 0-1,0-5 26,0-3 1,4-4 0,-2-3 0,1-5-143,0-3 0,0-9 0,5-2 0,1-2 75,-1-5 0,-5 8 0,-2-9 0,-1 0 77,-4 1 1,-1 7 0,-2-6 0,-1 3-21,-4 4 1,-2-1-1,-5 6 1,2-2 188,-1 1 0,-2 8 0,-2 0 127,0 0 1,-2 4 0,-2 4-135,-1 6 0,-5 5 1,4 8-1,-3-1 27,-2 0 1,-1 0 0,0 0 0,2 0-20,-2 0 0,6 0 0,-1 0 0,2 0-78,0 0 1,0 0-1,5 0 1,0 1-91,0-1 0,0 0 0,0 0-13,0 0 1,7 0 0,3-2 0,1-1 7,-1-2 1,4 0 0,-4 4 0,2-3-72,-2-1 1,1 0 0,-4 5 15,1 0 1,-4 1-53,1-1 103,-3 0 1,-2-5-1,-2 0-37,-3 2 0,1-6 0,-4 1 72,1 0 1,-4-6 57,1 4 1,3-5-37,2-5 0,3-3 0,2-7 31,0 0 1,7 0 0,3-2-23,3-3 1,-3 3 0,0-3 0,2 2-38,2-3 0,1 5 0,0-6 0,0 2-9,0 0 0,0-7 1,0 4-1,0-3 29,0 1 1,0 5 0,0-3 0,0-1 67,0 1 1,-4 9 0,-3-1 421,-1 2-309,-2 6 1,-5 2 0,0 10-90,0 5 1,-2-1 0,-1 1-29,-2 1 0,-5 3 0,5 1-82,1 0 0,1 0 0,-1 0 0,-1 0-36,2 0 1,1-3-1,2 3 41,0 7 1,0-2 0,0 0 159,0-3-144,0 5 0,0-4 1,2 5-1,1-1 6,2-3 1,6 2 0,-5 0 0,1-3-41,0-1 1,3-2-1,-4 0 1,1 0-292,0 0 1,-2-5-1,-5 0-109,0 2 0,-2-4 0,-3 1 1,-5-1-218,-3 0 0,-9-3 0,-2 4 648,1-3 0,-12 6 0,3-3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15.99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257 41 7526,'-15'0'-686,"5"0"1,0 0 977,-2 0 0,-2 0-14,-1 0 0,2 1 0,1 3 1,2 2-121,-2 3 0,-1 1 1,0 5-1,1 0-19,2 0 1,0 7 0,-5 1 0,1 2-99,4 0 1,-1 1-1,4 4 1,0 0 16,1 0 0,0-2 0,6-1-101,0-2-20,7-13 0,-3 7 0,6-14 0,1-2-50,3-1 0,-1-4 0,-1-3 0,-2-5 17,2-4 0,1-7 0,2-3 0,-2-1 21,-2 0 1,2 0 0,-5-4-1,1 3 67,-4 0 0,-2 6 1,0-3-1,2 1 72,-1 4 1,-3 1 0,-2 3 0,-4 3-17,-5 1 0,-4 6 0,-1-1-20,0 4-32,0 1 1,0 0-1,0 1 1,0 4-131,0 5 1,0 4-1,0 1-42,0 0 1,6-5-282,4 0 384,3 0 0,2 0 1,2-1-1,3-3-35,5-2 0,4-3 0,2-1 0,3 0 57,1 0 0,7 0 0,-4-1 0,2-3-1,0-1 0,-4-5 0,4 3 0,0-1 101,-2-4 0,1 4 0,-6 0 1,2 1 199,-1 4 1,-8-4 106,-1 2 54,0 0-138,-1 5 0,-2 1 0,-7 5-105,0 4 1,0 3 0,0 2 0,-2 0-50,-3 0 1,3 2-1,-5 1 1,2 4-80,0 2 1,-5-4 0,5 3 0,0-1-122,-1-4 1,4 4 0,-5-2-525,1-1 514,4-9 0,-5-12 1,7-11-1,2-7-60,3-4 1,-2-6 0,7-5 0,2 0 175,1-2 0,2 8 1,2-4-1,0-1 119,-2 2 0,3 7 0,-7 5 61,2 3-229,-5 9 0,6-4-62,-4 7 0,-4 7 0,1 8-464,0 3 551,-5 3 0,11-1 0,-5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16.56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166 52 8042,'0'-15'571,"0"0"0,0 5-346,0 0 0,0 8 0,0 2-191,0 9 0,0 4 0,-1 4 0,-4 3-111,-5 5 0,1-1 0,-1-1 0,-2 0-239,-1 1 0,3-6 1,0 2-697,-2-3 762,5-2 1,-4 0-1,4-1 1,0-3 249,1 0 0,-6-8 0,3 10 0,-6-4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16.76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91 7434,'2'8'258,"3"-3"1,3-3-1,7-2 1,0 0-130,0 0 0,6-5 0,0-2 0,3-1-56,3-4 1,1 4-1,2-3 1,-1 1-163,-4 2 1,-2-4 0,-4 7-486,1 2-116,0-5-535,-12 6 1225,-1-5 0,-7 7 0,-7 0 0,-1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17.55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240 0 7960,'-10'0'12,"0"0"1,-1 2-84,-4 3 0,7-2 0,1 7 0,2 2 268,0 1 1,0 4 0,5 2 0,0 2-50,0 3 1,2 1-1,1 5 1,4 0-98,1 0 0,-3 6 0,4-3 1,-3-1-84,-2 0 0,-3-10 1,1 6-1,2-5-78,1-4 0,0-2 0,-5-2-1092,0 0 846,0-7 1,0-3 61,0-10 1,0 2 0,-2-7 293,-3-2 0,-2-1 0,-5-1 0,2 3 0,-1 0 0,1 1 0,-4-3 0,-3 3 0,-1-3 0,3 9 0,0-4 0,0-1 80,0 1 1,5 5-1,0-2 1057,-2 3-780,-2 2 1,6 7-237,3 3 1,5-4 58,5 0 0,-2 0-303,8-1 0,-1 0 1,3-6-1,-1-3 27,-2-1 1,0-1-65,5 0 154,0-2 1,0-5-1,0 1 1,-1 2-23,-4-2 1,3 4-1,-3-2 39,3-2 0,2 4 1,1-1 184,-1 3 0,-5-4-67,0 5 1,0 5-1,3 6 1,-3 3-16,-5 2 0,2 3 0,0 1-22,1 0 1,-5 0 0,4-2-147,0-3-610,-6 4 174,6-13 157,0 13 15,-5-12 203,11 4 1,-11-12-1,4-4 66,1-4 0,-4-1 0,6 0 0,-3 0 35,-2 0 0,2 0 0,1 0 223,2 0 1,-6 0 0,4 1-1,-2 2 86,0 2 1,1 7 0,-2-4 51,1 1 0,1 4-101,-1-3 1,-1 3-100,6 2-413,-7 0 1,6 0 40,-4 0 1,-2 0-68,7 0 94,-7 0 1,11-1 3,-4-5 0,-2 3 0,2-7 169,2-2 0,-4 6 0,1-1 275,-3 0 0,1 6-183,-2-4 1,-3 10 0,3 5-1,-3 3-1152,-2 2 1085,-7 7 0,-2 1 0,-6 8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18.89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 8147,'15'0'0,"-6"1"110,-4 4 1,1-1 0,-1 6-1,1 2 103,0 1 1,-2 9 0,4 3 0,-1 3-85,-4 2 1,-1 2 0,-2 2-142,0 1 32,0 0 1,-5-5-1,-2-1 1,0-4-95,1-5 1,-5-8 0,5-4-264,-3-1 1,6-4 0,-2-8 124,3-5 1,2-8 0,2-4 0,1 0 136,2 0 1,7-3 0,-2 3-1,2-1-6,-2-4 1,3 4-1,-4-1 1,1 2 168,0 4 1,-5 1-1,3 2 1,1 0 250,-1 0 1,-3 7-145,5 3 0,-2 5 1,4 5-1,-3 6 3,-3 8 0,4-1 0,-3 7 1,0 2-62,-1 2 0,1-4 0,-4-2 0,2 1-171,-1-1 0,-3-9 1,-1 1-1,2-4-351,3-2 1,-1-3 179,6-6 1,-7-1-1,4-4 1,-1-5 52,4-4 1,-1-2 0,1-3-1,2-3 54,1-1 1,2 3 0,0-4 0,0 1 7,0-1 1,0 6-1,0-2 770,0 3-366,1 2 1,-8 8 0,-3 7-125,-3 9 0,-2 9 1,0 4-1,0 0-21,0-1 1,0 6-1,0-3 1,0 1-224,0 0 0,0-7 1,0 3-1,0-5-450,0-1 1,1-1 190,4-4 0,-1-3 0,6-7 0,1 0-105,3 0 1,1-7-1,0-3 1,0-4 417,0-1 0,0-5 0,0 0 0,0 0-31,0-2 1,1 5-1,-3-3 1,-1 4 30,-2 1 0,-5-1 0,3 1 340,-1 0 1,-2 5 394,-5 0 1,-2 9 0,-1 1-430,-2 8 1,0 5 0,3 2-1,-1 2-125,-2 3 0,0-1 0,5 4 0,0 1-191,0-1 0,0-3 0,0 5-192,0 2 0,0-10 0,0-2 1,1-3-109,4-4 1,-1-1 0,6-7 115,2 0 1,1-7-1,2-3 1,0-5 48,0-5 1,2 1 0,1-6 0,2-2 74,-1-1 0,-1 3 0,1 1 1,1 1 168,-2-1 0,-6 6 0,-2-2 1,0 3 395,-2 2 1,-1 5-206,-7 0 0,0 8 0,0 2 0,0 9-118,0 4 1,-7 4 0,-1 3-1,-2 5 199,0 4 0,5-4 0,-3-2-85,1-1-251,2 5 0,3-9 0,-1 6-514,-2-3 89,0-1-342,5-4 589,0-1 0,1-7 1,3-5-1,2-6-21,3-7 0,3-5 0,6-4 0,2-2-228,-1-3 1,-1-1-1,0-3 1,3 1-101,-3 2 1,-1 1-1,-1-3 492,5 2 0,-5 0 0,6-5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19.40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197 1 8712,'0'15'489,"0"0"1,-2 2-1,-1 3-197,-2 5 1,-7 7 0,2 8 0,-4 10-45,-1 7 0,0 0 0,0 0 0,0 3-46,0 2 1,0-10 0,0 2 0,0-9-294,0-5 0,6-11 0,4-1-336,4-4 1,2-13 93,4-11 1,0-6 0,9-11-1,2-3 99,1-5 0,2 1 0,1-1 0,3-2-184,1-1 0,-1 3 0,-4 0 0,1 0-73,-2 1 0,-1-3 1,-4 7-1,-3 0 491,-5-2 0,-3 6 0,-2-5 0,0 5-14,0 1 1,-12 0 0,-5-1 0,-3 1 9,-1 0 0,-5 5 0,5 2 0,-1 1 194,0 4 0,2 1 0,5 2 424,0 0 1,5 0-177,0 0 1,6 7-461,-1 3 0,5-2 0,5 2 38,6 2 1,2-4 0,4 1 0,1-1-288,2 1 1,5-4 0,-3 3-1,2 0-86,2 1 0,3-4 1,1 3-1,0 0 357,0 1 0,5-6 0,1 2 0,-1 4 0,-5-1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20.01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211 419 7181,'16'-5'-419,"-1"0"0,5-2 1,0 2 495,-2-5 0,-3 2 1,-3-2-1,-4-2 609,-1-1 1,-2 2-461,-5 1 0,-2 7 1,-3-4-1,-5 2-5,-3 0 1,-2 0-1,0 5-38,0 0 0,0 0 0,0 2 0,-2 1-54,-3 2 0,6 7 1,-4-2-1,0 4 0,1 1 0,0 1 0,2 3 0,0 3 14,0 1 0,0 2 0,0 4-73,0-4-55,6 3 0,-3-4 1,7 4-1,2-3 32,1-5 0,2-3 0,0-2-421,0 0 1,7-6-1,3-4 80,4-4 1,1-6 0,0-3 0,0-4 111,0-5 0,0-1 1,0 3-1,0-2 138,0-3 1,0 3-1,0-3 1,0 4 89,0 0 0,1 6 0,-1 2 86,0 1 1,-5 2-1,-2 7-3,-1 3 1,3 8 0,-5 7 0,-2-1-407,-1-2 1,3-2 0,0 0-427,-2 0 0,1-7 416,1-3 1,-2-10 0,5-6 0,1-8 286,-1-6 0,2-3 0,5-4 0,0-2 0,0-1 0,-1-2 0,-2 4 0,-2-4 41,1-2 1,-2 7 0,-1 1 0,-1 4 242,-4 0 1,-1 4 0,-2-3 0,0 1 137,0 2 0,0-4 0,0 7 297,0 2-582,0 7 1,0 8 0,0 12 0,0 7 5,0 6 0,0 5 0,0 6 1,0 4 17,0 2 0,0 1 1,0 5-1,0 0-58,0 1 0,0-1 0,0-2 0,2-1-64,3-2 0,-2-6 1,5 1-1,1-5-337,-1-5 0,2-3 0,5-7 1,0-1 65,0-4 1,-5-4 0,0-6-372,2 0 1,-5-6 0,0-4-1,-2-4-744,0-1 1347,0 0 0,-5-7 0,0-1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20.74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30 8146,'-9'-6'-307,"1"2"409,3-6 125,3 7 0,-4-2 0,6 10-179,0 5 1,6 2 0,4-1-1,4-1-65,1 2 1,0 0 0,0 0-1,0-4-41,0-1 0,2 3 1,1-5-1,4-2-89,1-1 0,-2-2 0,2 0 1,0 0 29,1 0 0,1-5 1,4-2-1,-3-1-31,-1-4 0,-4 4 0,2-1 1,-1 1 146,-4 0 0,-6 4 115,-2-1 1,-7 5 0,2 7 107,-3 8 1,-2-3 0,-2 6 0,-1 2-108,-2 2 0,0-4 0,5 4 0,0-2 99,0 0 0,0 2 1,0-3-1,0 1-127,0-2 1,5-1-1,2-2 1,-1 0-183,1 0 1,5-7 0,-2-3-27,3-3 0,-3-4 1,0-3-1,2-6-42,2-8 0,-4 1 0,0-6 1,0 1 125,-2-1 0,4 1 0,-7-2 0,-2 3-55,-1 0 1,-2 6 0,-2-4 290,-3 3 1,-5 8 0,-8 4-1,-2 4-45,1 1 1,-3 0 0,1 1 0,-1 4-94,0 5 1,2-1 0,5 1-1,0 0-36,0-2 0,5 4 0,1-5-219,3 1 1,1 2 93,5 5 1,1-6 0,4-4 0,5-4 17,4-1 1,1 0-1,2-1 1,1-3 20,2-1 1,2-5 0,-4 5 0,4 0 45,1-2 1,-4 1 0,3-4 0,-2 3 39,0 0 1,0 4 0,-3-5 0,1 1 46,2 4 1,0-4 0,-5 2 0,1 1 122,-1 3 1,-2 2 0,-1 3 125,-2 1-224,-7 7 0,5-4 0,-4 7 0,1 0-5,-2 0 1,-1 5-1,-4 0 4,-3-1 0,2-2-284,-7-2 120,0-7 0,1-3 1,3-10-1,1-7 17,0-6 1,0 1 0,5-3 0,0 2 30,0-3 0,0 5 0,0-4 1,0 3-110,0 2 0,0 0 1,0 0-890,0 0 477,0-1 541,0 1 0,13 0 0,4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22.03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91 113 7974,'-8'0'539,"1"0"0,14-5 1,5 0-1,4 2-363,5 1 1,5-3 0,-2-2 0,1 0-170,0 1 1,0-4-1,5 3 1,-1-1-198,-4-4 0,2 3 0,-7 1 0,-2 1-743,-1 4 0,-7 0 274,0-2 0,-6 5 268,1 0 0,-4 1 391,-1 9 0,-1-6 0,-4 1 0,-6-4 0,3-1 0,-2 0 106,-2 0 0,4 0 0,-2 0 231,-2 0 1,-1 0-1,-2 2 1,0 1 62,0 3 0,-1 5 1,1-1-1,-1 5-41,-4 5 1,3-1 0,-3 6-1,3 3-224,2 6 0,-2 0 0,-1 4 0,-2 1-180,1-1 0,2-4 0,2 2 0,0 0-179,0-1 1,0-7-1,2-8-620,3-3 0,3-10 335,7-7 1,8-7 0,6-10 0,4-1 271,1-2 1,-1-2 0,0 4-1,3-2 301,-3 1 1,-1 2 0,-4 2-1,-1 0 295,-2 0 0,-5 5 236,5 0-169,-7 7 0,4-1 0,-7 13 0,0 6-50,0 2 1,0 6-1,0 2 1,0 4-232,0 1 0,0-5 0,0 0 0,0 2-2,0 1 1,0 2-1,0-1 1,0-4-385,0-5 0,0-3 0,0-2-1528,0 0 1234,0-7 0,0-3 0,2-10-1108,3-5 1643,-4-3 0,13-2 0,-6-7 0,7-1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28.77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53 91 9289,'-15'0'-330,"0"0"1065,0 0 1,8 0-522,7 0 0,13 0 0,12 0 0,5-1-454,6-4 1,4-4 0,10-6-1,5 0 246,4 0 0,1 0 0,1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22.51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0 240 8048,'14'-20'0,"-2"-1"-221,-2 3 0,-5 1 1,5 2-1,0 0 473,-2 0 0,6 0 0,-6 0 0,2 0 17,0 0 1,0 3-1,5-1 154,0-4 0,-5 5-202,0 7 0,-6 5-265,1 5 1,-4 4-1,-2 6 1,-3 1 23,-1 4 0,-1-1 1,2 4-1,-1 1-14,2-1 1,1 1-1,2 1 1,0-3 18,0-1 0,0-2 0,0 4 0,0-1-71,0-4 0,2-6 0,1-2 0,4 0 76,1-1 0,4 2 1,8-6 12,5-1 1,-3-3 0,-2 1-1,-3 1 3,-2 2 0,-5 2 0,-2-2-28,-1 5 0,-2-1 0,-5 1-109,0 1 1,-5 3 0,-2-1 0,-1-1-31,-4-2 1,-1-5 0,-4 3 0,-1-1 78,-2-4 0,0-1 0,4-2 1,1 0-10,0 0 0,0 0 0,0-2 0,0-3 152,0-5 1,2-3-1,1-2 1,3 0 20,3 0 1,-4 0 0,5 0 0,1 0-32,3-1 1,1 1 0,1 0 0,4 0 1,-1 2 0,6 1 0,2 4-8,1 1 0,4-5 0,1 4 0,2-2-207,-1 0 0,-3 5 0,1-4 0,2 1-179,1 0 1,0-2-1,-5-4 1,2 2 340,3 2 0,-4 0 0,13-11 0,-6-3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22.82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558 0 8048,'-7'9'-129,"4"4"1,-5-3 89,1 3 0,-3 4 1,3 2-1,-1 4 801,-4 6 1,-1 6 0,-4 15 0,-3 9-163,-5 9 0,-4 3 0,-1 11 35,0 0-510,-7 2 1,3-4-1,-4-3 1,-1-3 8,1-7 0,4-5 0,1-9 0,6-7-427,7-10-843,3-10 1,9-13 0,3-13 639,3-8 0,7-6 0,2-1 0,0-2-173,-1-3 1,6 2 0,-4-7 668,1-2 0,4-2 0,-4-1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23.70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7809,'0'10'-386,"0"0"1485,0-7-797,0 11 1,1-13-186,4 4 0,-1-3 1,6-2 144,1 0 0,-2 0-283,1 0 93,-7-7 1,6 6-404,-4-4 258,-4-4 1,8 8 63,-4-4-75,-4 3 71,6 2 129,-7 0-59,7 0-45,-6 0 1,8 0-26,-4 0 33,-3 0 9,4 0 1,-4 0-20,3 0-43,-3 0-95,4 0 0,-4 0-927,3 0-326,-3 0 1381,4 0 0,-6 0 0,0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24.07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0 181 7771,'0'15'-122,"0"-7"1,0 1 0,2-6 509,3 2 0,-2 0 0,7-5-180,2 0 0,1-5 0,2-2 0,0-1-75,1-4 1,5 4 0,3-2-1,3-3-73,3-6 0,-3 2 0,8-3 0,-3 4-151,-2 0 0,-5 1 1,-2 0-1,-1 2-609,-4 3 1,-1-2-939,-2 7 1355,-6 0 0,-8 7 0,-7 3 283,-3 5 0,6-3 0,-10 6 0,4-5 0,-6 7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24.43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122 1 7449,'-11'13'-41,"1"-3"1,5 4-1,-5-4 218,-1 3 1,-1 2 0,0 0-1,4 0-28,1 0 1,-3 0 0,5 0-1,0 1-122,-2-1 1,6 0-1,-4 0-399,3 0 1,4-2 84,3-3 1,-2-5 0,5-10 0,1-5 100,-1-3 0,2-2 1,5 0-1,0-2 186,0-3 0,-5 3 0,0-3 0,2 3-43,2 2 1,-4 0 0,0 2 0,0 1 154,-2 2 0,1 1 1,-6-2-1,4 2 538,1 3-177,-5 1 0,4 6 1,-7 4-213,0 5 0,-2 4 0,-1 3 0,-2 1-162,2 2 0,-1 0 1,1-5-1,-2 0-123,2 0 0,-1 1 0,1-1-130,-2 0 1,0-5 0,3-2-845,-3-1 1,2-2 414,-7-5 1,5 0 582,-5 0 0,0-14 0,-6-2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28:25.13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136 30 8019,'-15'-1'0,"0"-3"-92,0-1 1,0-1 0,0 2 235,0-1 0,5 0 0,1 7-63,2 3 0,-3 3 0,5 7 0,2 2 35,1 3 0,2-3 1,0 3-1,0-2-26,0 3 0,0-8 0,2 5-276,3 1 0,2-6 0,4-4 0,0-3 0,0-2 1,3-3 0,1-2 83,0-4 1,0-4 0,0-6 0,2 2 85,3 3 0,-3-9 1,4 4-1,-1-2 63,1 1 1,0 1 0,-2 0 0,2-1 5,3 1 1,-9 5-1,2 0 1,-2 0 140,-3 2 0,-1 1-98,4 7 0,-6 7 0,-4 3-46,-4 3 1,-6 7 0,-1 0 0,-3-1-13,-2-2 1,2 3-1,-1 0 1,-2-2-84,-1-1 0,-2-2 1,0 0-1,2 0-94,2 0 1,-2-1 0,5-3-1,-2-2-177,0-2 1,6-1 275,-1-1 123,4-3 0,1 3 0,1-8-11,4-2 0,4-2 99,6 2 0,0 3 1,-2-1-55,-3 6 1,2 6 0,-5 6-56,1 0 1,-5 0 0,2 0 0,-3 0-6,-2 0 1,-2 0 0,-1 0 0,-4 0-86,-1 0 0,-2 0 1,-5 0-1,0-1-153,0-4 0,-2 2 1,-1-7-1,-3-2-121,3-1 0,0-4 1,-1-3-1,-1-7 15,2-6 0,6-6 0,2-4 0,0-1 237,1-1 1,-2 3 0,6-8-1,1 3 76,3 2 0,1 7 0,0 3 0,1 5 109,4 5 0,-1 1 1,6 6-1,1 0 235,3 4 0,1 6 0,0 8 0,0 0-33,0 0 0,2 2 0,1 1 0,4 2-53,2-1 1,-4-2 0,3-2-1,1 0-109,-1 0 0,0-5 0,3-2 0,-5 1-440,1-1 0,-10-5 0,3 2-1763,-2-3 31,1-2 1997,-6 0 0,-8 0 0,-8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1:08.87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37 151 8277,'-6'10'432,"-4"0"532,3-6-566,-6 2 1,18-6-1,1 0-153,11 0 0,0-6 0,5-3 0,-2-1-77,0 0 1,2 5 0,-4-5 0,4 0-73,1 2 1,-4-6 0,1 6-1,-2 0-450,2 2 0,-8 0 0,3-1 0,-1 0-554,-1 1 1,2-1-404,0 2 1,0 3 1310,0-3 0,-6-3 0,-4 5 0,-10-8 0,-4 8 0,-6-4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1:09.84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137 30 8277,'-2'-8'-362,"-1"1"708,-2 1 529,-7 4-691,10-5 1,-10 9 0,7 3 0,2 5 54,1 3 0,2 2 0,0 2 0,0 3-5,0 5 1,0 4-1,0 1 1,0 2-54,0 3 0,0-2 0,0 6 0,0 0-202,0-1 1,0-4 0,0-1 0,0-4-14,0-4 1,5-7 0,0 2-555,-1-3 241,-3-9 1,-1-3-1,0-10 1,-1-5 95,-4-3 1,1 3 0,-4 0 0,0 0 127,-1 1 0,4-4 1,-5 3 162,-2-4 1,4 6 0,0 1-94,1 1 1,0 4-1,4-5 433,-2 1-142,0 4 0,5-6-167,0 3 0,2-2 1,3-5-1,3 2-163,0-2 1,6 4 0,-4-2-1,3-2-266,2-1 0,0-4 0,2-1 0,2-2 68,1 1 1,1 1 0,-2-1 0,1-1 43,-2 2 0,-1-4 0,-2 2 0,0 1 209,0 3 1,-5 1 0,-1 0 0,-2-1 216,-4 1 1,4 5-1,-1 2 112,3 1 1,-4 2-1,5 5-188,1 0 1,-2 0-1,1 0 800,2 0-647,1 0 0,2 0 0,0-1 0,2-3 99,3-1 0,-7 0 0,6 5 0,-1 0-151,-1 0 1,0 0 0,-2 0 0,0 2-134,0 3 1,-5-2-1,-2 7 1,-1 2 9,-4 1 1,-1 2-1,-2 1 1,-2 0-236,-3 4 0,-3-1 0,-7 4 0,0-1-252,0-4 1,0-1 0,0-3 0,0-3 60,0-1 0,4-5 0,1 4 126,-1-3 0,-3-1 113,-1-5 108,7-6 1,-1 2 0,6-6-9,-2-1 0,0 2 0,5-1 198,0-1 1,0 2 139,0-1-229,0 7 1,5 3-13,0 10 1,0 3-420,-5 2 0,0 0-318,0 0 105,0-6 72,0-3 1,-2-6 430,-3 0 1,4-1 0,-4-4 79,3-5 1,-3 1-1,-2-1 256,-1-1 0,3 2 91,-5-1 1,5 7-199,-5-2 1,6 5 0,-1 5 0,4 5 31,1 3 0,0 4 0,0 3 0,0 5-63,0 4 0,0 1 1,0 2 486,0 3-578,0-3 1,1 5 0,4-9-1,4-1 45,-1-2 0,6-7 0,-4 1 0,3-6 20,2-3 1,-3-6-1,1 1-720,4-4 314,1-1 0,-1-6 0,2-4 0,1-6-538,-2-4 1,4-3 0,-2-6 0,0 3-787,2 1 1595,-12 6 0,17-9 0,-10 4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1:10.19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31 8142,'7'-8'341,"1"-1"-408,7 4 0,-5 4 0,0-4-255,2 3 0,1 2 0,1 2-46,-4 3 1,3-2-109,-3 7 476,-3 0 0,0 5 0,-7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1:10.33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61 1 8142,'-8'0'-1957,"-6"6"2230,4 4 0,4-1 1,-1-1-41,0-1 1,6 5-1,-4-2-291,3 3 1,2 2-1,2 0-198,3 0 0,-2 0 0,7-1-197,2-4 453,-6-4 0,8 1 0,-6 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29.592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240 75 20158,'1'-14'-3034,"3"2"2820,1 2 1,2 0 1621,-2-5-1125,-4 7 1,6 3 0,-7 10-44,0 5 0,-5 5 0,-2 5-70,-1 5-86,5 4 1,-11 8 0,4 3 0,-3 5-192,-2 5 0,-1-1 1,1 6-1,-1 0 170,-4-1 0,3 5 1,-3-7-1,3-2-267,2-5 0,0-11 0,1-4 1,3-9-853,1-4 0,6-10 362,-1-7 1,5-7 0,5-8 0,5-2-127,4-3 811,-6-3 0,12-14 0,-3-2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1:10.91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46 8142,'16'0'2,"-1"-2"1,0-1 131,0-2 0,-5 0 0,0 5 0,2-2 29,1-3 0,2 3 0,0-3 0,0 4-246,0 1 0,0-6 0,0 1 0,1 2 138,-1 1 1,0 2 0,0 0-1369,0 0 1,0 0 1312,0 0 0,-2 2 0,-3 3 0,-3-3 0,-7 5 0,-2-6 53,-3 4 0,2-1 0,-5 6 1,-1 1 309,1 3 0,3-3 1,-5 3-1,-2 4-121,-1 4 1,-4-2 0,0 4-1,-1-1-210,-1 1 0,6-1 1,-7 2-1,3-3 81,2 0 1,5-11-775,0 4 0,5-10 0,-3-1 0,1-9 410,4-10 1,3-2 0,3-8 0,2-2 250,-2-1 0,4 2 0,-2 3 0,-2 1 0,-1 4 0,3-1 0,0 1 139,-2-2 271,-1 0 0,-2 13 1,0 7-55,0 8 1,-5 11-1,0 3 1,0 1-113,-2 4 1,6 1 0,-4 2 0,3 1 24,2-1 0,0-5 0,0-2 0,0 1-182,0-1 1,0-3-1,0 4 1,0-2-28,0-4 1,2-1-1,3-2 1,3 0-36,0 0 1,4-5 0,-5-2-39,1-1-5,2-2 0,5-5 1,0 0-101,0 0 0,1-2 0,-1-3 1,1-3-664,4 0 1,-6-6-1,4 4 108,1-3 0,-1 3 1,-3 1 672,0 3 0,0-13 0,0 3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1:11.47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0 182 8273,'15'0'798,"2"-2"-673,3-3 1,-1-4 0,6-6 0,3 0 28,6 0 1,-3 0 0,5 0 0,-5 2-829,0 3 1,-8-2 0,-3 7-682,-3 1 814,-9 3 374,-1 1 1,-9 0 166,-3 0 0,-1-2 0,-6-1 0,2-2 0,0-5 54,-5 5 1,0-2-1,0 4 179,-1-2 0,6 0 1,0 5 73,-1 0 1,2 0 0,-1 0-147,-2 0 0,1 6 1,-1 4-1,4 5 76,1 6 1,-5 4-1,2 8 1,-3 4-247,-2 2 1,5-4-1,1 5 1,3 0-210,2-1 1,1-3 0,0-5 100,-3-1 1,3-12-1,8-4-425,5-6 1,4-5 541,1-8 0,6-3 0,3-7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1:11.65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16 8092,'2'-9'-691,"3"4"790,-3 4 0,5 7 1,-7 4-1,0 6 23,0 4 0,0 3 0,-2 6 1,-2-3-12,-1 0 0,0-1 0,5 3 0,0-1-31,0-2 0,0-10 0,0 4-830,0-1 0,0-5 750,0-3 0,0-13 0,0 1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1:12.04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74 8092,'10'-15'-80,"-2"0"0,0 1-299,1 4 0,-4-1 486,5 6 1,0 1 0,3 9 38,-3 5 0,2-1 0,-5 1 0,0 3-42,-1 6 1,1-6-1,-4 5 1,2 1-92,-1-2 1,2-1 0,-1-1-1,-1 0-23,-3 1 1,4-1 0,2 1 45,2 4 0,-4-8 0,3 3 0,0-3-76,1-4 0,-4 6 1,5-4 74,1 3 0,1-3 0,0 0-23,-2 2 1,-5 0-1,3 0 1,-1-2-28,-4 1 1,-1-2 0,-4 1-1,-3 1 5,-5 3 0,2-4 0,-2-2 0,-2 1-4,-1-1 1,-2-5-1,0 2 1,0-3 8,0-2 1,-1 0 0,3-2 0,1-3 26,2-5 1,7-3 0,-2-2 0,3-2-22,2-3 1,0 2 0,0-6 0,0 2-108,0 4 0,5 0 0,2-1 1,1-1-268,4 2 1,-4 1 0,2 2-1,2 0 373,2 0 0,7-1 0,3 1 0,6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1:12.34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7 196 8109,'-7'-2'332,"7"-3"1,7 4 0,8-6 0,0 0-116,0-3 0,5 2 1,2-2-1,1-2-189,4-1 0,2-2 0,-1 0 1,-1-1-618,-2 1 1,-2 5 0,4 0-304,-2-1 0,-6 2 115,1-1 777,-10 7 0,3-4 0,-11 7 0,5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1:13.05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257 1 8100,'-10'0'-1257,"0"0"1305,-2 0 0,4 0 1,-2 0 239,-2 0 1,4 5-1,0 2 1,1 1-38,3 4 0,-2 1 0,-1 4 0,-1 3-80,-4 5 1,4 5-1,-2 4 1,-1 1 7,3-2 0,-5 6 1,3-2-1,-4 0-333,-1-2 0,5-13 0,2 3-654,1-7 290,-5-3 0,11-5-235,-4 0 1,3-8 558,2-2 1,5-7 0,0-9 0,0-3 193,2-1 0,-4-2 0,5 4 0,1-2 9,-1 1 0,-3 4 0,4 4 1,-1 2 393,0 2 1,-3 2-130,5 5 0,-1 4 0,1 4 1,-3 9 51,-1 5 0,-4 3 0,5 5-56,-1 0-185,-4 7 1,5-4-1,-7 6 1,0-2-97,0-4 0,0-6 0,0-3 0,0-3-355,0-2 0,5-2-953,0-2 828,0-7 0,-5-3 359,0-10 1,0-3 0,0-7-1,0-2 110,0-3 1,0 3 0,0-5 0,1 2 94,4 0 1,-1 0 0,6 5-1,2-2 132,1-3 0,2 7 0,0-4 0,0 0-103,0 0 0,2 9 1,1-7-1,3 1 171,-3 1 0,-1 3 0,-2 0-231,0-2 1,-5 6-1009,0 0 751,-7 5 1,2 1 0,-8-2 0,-4-1 120,-1-2 1,-2-7-1,-5 2 22,0-3 1,5 3 0,1-1 0,1 0 557,0-3 1,3 6-212,-5 3 1,6 5 0,-1 5 0,3 5 9,2 3 1,2 11 0,1 4 0,4 8 20,2 2 1,-6 1-1,4 2 1,-2-2-57,0-2 0,5 3 0,-4-5 1,3-1-163,3-2 0,-4-7 0,2-2 0,0-1-248,-2-4 1,6-8 0,-4-5 0,3-3-151,2-2 1,0-7 0,0-3 0,1-5-322,-1-5 1,0-3 0,1-7 0,5-2-561,4-3 1191,-4 3 0,8-12 0,-6 6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1:13.55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107 76 8086,'-2'8'-107,"-3"-3"1,3-1 373,-3 1 0,10-3 0,5 3-157,4-4 1,6-7 0,1-3 0,1-1-116,0 0 1,5 0 0,-4-3 0,1 1 57,-4 2 1,-3 5-1,-2-4 1,0 3-34,0 2 1,-5 3 51,0 1 0,-7 3 0,2 5 1,-5 9-22,-5 5 0,-5 3 0,-8 7 0,-4 5 14,-1 8 0,-3 2 1,-4 6-1,0-1-258,0-3 1,0 0 0,1-4 0,3-2-175,0-4 1,8-14 0,-2 2 0,3-7-1115,2-7 1481,7-8 0,1 2 0,14-14 0,1-1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1:13.70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8086,'15'0'-104,"-5"0"0,0 0 0,2 1 171,1 4 0,2-1 0,-2 6 0,-1 3 79,-2 6 0,0-1 0,5 5 1,-1-1-132,-4-3 1,2-1-1,-6 1 1,1 1-460,0-2 0,-1-6-648,-1-2 1092,-3-7 0,11 4 0,-4-7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1:13.84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61 8086,'0'-15'-171,"0"0"0,1 1 100,5 4 1,-3 4 3,7 6 1,0 5-1,5 1-169,0 3 1,0-4-1,0 3 1,0-1-77,0-4 1,0 4 311,1-2 0,5 0 0,3-5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1:15.36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197 1 8084,'-2'20'0,"-3"-2"10,-5 0 0,2 1 0,-1-4 0,1 2 67,0 3 0,-2-3 1,-5 3-1,-1-2-235,1 2 1,0-8 0,2 3-1,1-3-24,2-4 1,0 4 9,-5-7 76,7 0 199,1-5 0,9 0-49,3 0-36,-4 0 0,13-2-206,-4-3 114,3-3 1,2-6 0,0 3 0,2 1-105,3-2 0,-3-1 0,3-3 1,-3 1 80,-2 0 1,0 0 0,0 2 0,0 1 112,0 2 0,0 2 0,-1-4 0,-3 4 145,-1 1 0,-6 0 1,2 4 415,1-2 0,-3 0 21,6 5 1,-5 6-467,5 5 1,-5 2-410,5 2 0,-7-5 124,2 0 1,-3 0-856,-2 5 1,-2 0 1007,-3 0 0,-3-1 0,-6-3 0,4 0 0,-1-6 0,4 3 0,0 0 0,0 1 0,-4-4 0,1 5 55,-4 1 1,4 3 0,0 1-1,0 0 237,2 0 0,-6 2 0,6 1 0,-2 4 66,0 2 0,5 1 0,-4 5 1,1 2-163,0 3 1,4-8-1,-1 1 1,4-3-10,1-1 1,0-11-654,0 2 239,0-10 0,1 2 0,4-7 0,4-2-161,-1-3 1,4-3-1,-5-9 1,-1-1 127,1-2 1,5-7-1,-4 3 1,2-1 182,0 0 0,-2 5 0,4-5 0,-3 0 138,-3 1 0,6-4 0,-4 4 0,1 1 208,-4 3 1,1-2 0,0 2-1,-1 3 277,1 5 0,-2 2-254,6 10 1,-7 5-1,2 15 1,-2 6-71,2 2 1,-3 9 0,5 1-1,-2 3-38,0-1 0,2-2 1,-4 4-1,2-3-204,-2-2 1,1-7-1,-1-5 1,2 0-346,-2-2 1,-1-1 0,-4-8-301,-3-4 1,-3-4 189,-7-6 0,0-1 0,0-4 240,0-5 1,0-2 0,1 0-1,2 2 121,2-2 0,0-1 0,-3-2 375,3 0-220,-4-7 0,11 5 0,-5-4 0,1 0 105,4 1 1,1 0 0,2 5 0,0 0 16,0 0 0,2 5 0,1 0 0,4 0 42,1 2 1,2 1 0,5 7 57,0 0 1,-5 0-1,-1 1 1,-1 5-181,0 4 0,-4 3 0,1 2 1,-3 0-93,-2 0 0,0 0 0,0 0 0,0 0-234,0 0 1,-2 1-11,-3-1 0,1-2 7,-6-3 0,7-5-48,-2-10 237,3-3 0,2-7 1,0 0 42,0-1 21,0 1 1,5-6 0,2-3 153,1 1-185,-4-6 1,9 11 0,-3-7 0,4-2 70,1-2 0,5-1 1,0 2-1,0 1 83,2 2 0,1 1 0,7-2 0,2 2-50,3 2 0,-8 2 1,3 7-1,-3 3-66,-3 5 0,-3 3 0,-7 4 0,-4 5-6,-5 8 1,-3 0 0,-2 6 0,-2 0-2,-3-1 1,2 0 0,-8-5 0,0 0-191,-3 0 1,-1 0 0,0 0 16,0 0 0,2-5 0,1-1 0,2-3-27,-2-2 1,4-3 0,-2-1 103,-2 0 0,5-6 1,2-4 74,4-4 0,-1-1 1,-1 0-1,-2 0 140,1 0 0,3 0 1,1 0 613,0 0-455,0 6 1,0 4 57,0 10 1,0 5-1,0 9 1,0 3-148,0 1 1,1-3 0,3 5-1,1 4-37,-2 4 0,-1-4 0,-2 3 0,1-2-22,4-4 0,-3-4 0,5 2 0,-2-3-163,0-2 1,7-2 0,-2-4-207,3-3 1,2-3 0,0-7 0,0 0 187,0 0 1,0 0 0,0 0 0,1 0-38,-1 0 1,0 0 0,0 0 91,0 0 0,-5 0-46,0 0 0,-8 6 1,-2 5-1,-10 2-226,-9 2 1,-4 5 0,-7 2-1,-1 1-277,1 4 1,-2-3 0,-1-1-353,-2-1 890,6-2 0,1-12 0,4-1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29.82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15 241 14119,'9'-21'0,"-2"-4"-195,-1-4 1,-2 2 0,4 1 0,0-1 484,1 5 1,1 4 0,5 2 0,0 3 130,0 3 0,0 3 1,0 7-1,0 2-430,0 3 0,-5 3 0,0 7 1,0 2-4,-1 3 0,-2-1 0,-7 6 0,0 2-12,0 1 0,-2 2 1,-3-1-1,-5-1 108,-4 2 0,-2-8 1,-3 7-1,-3-4-206,-1-2 0,5-4 1,-3-1-1,5-5-399,1-2 1,0-8 0,-1 2 0,8-5 0,3-5-1431,3-5 1447,2-4 585,0-7 1,7-3 0,1-6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1:16.36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0 183 8026,'10'0'-169,"0"0"276,2 0 1,-3 0 0,1-1 0,1-3 128,3-1 1,1-5-1,2 5 1,1 2-70,2 1 0,5 2 0,-5 0 0,-1 0-142,-3 0 1,0 2 0,-3 3 0,-3 5-106,-5 3 1,-3 4-1,-4 1-262,-3 2 1,-3 6 190,-7-6 1,-6 7 0,1-4-27,2 0 0,-4 4 1,2-7-1,2-1-10,1-2 1,7-2 0,0-2-1,0-1 54,1-2 197,-4-7 0,11 2-29,-3-10 0,4-3 0,2-7 119,4 0 0,-1 5 0,6-1-73,1 0 1,-2 4 0,1 2 188,2 3 1,-4 9 0,0 5 432,-1 6-520,-2 6 0,0 2 1,0 1-1,-2 3-14,-1 2 0,-2-3 1,0 6-1,0-3-365,0-2 1,0-7 0,0-3-553,0-3 499,0-8 1,5-11-1,2-13 1,1-9-120,4-4 0,1-4 0,2-3-372,0-5 637,7-4 1,-5-3 0,3 0 0,-3-1 192,-2-1 0,-5 4 0,0-9 0,0 1 138,-2-1 0,4 11 0,-5 1 0,0 8 115,-1 11 0,-1 8-82,-5 10 1,0 6 0,0 16 0,0 3 59,0 5 1,0 0 0,0 2 0,0 3-221,0 2 0,0-8 1,0 4-1,0-3 39,0-1 0,0-9 0,2 3-117,3 1 1,2-6 0,4-5-450,0-1 192,-1-2 1,5-5 0,0 0 0,0 0 127,0 0 1,-5 2 0,0 1 0,2 2 240,1-1 0,2 4 74,0 2-137,0 3 1,-6 2 0,-4 1 0,-4-1-10,-1 0 1,0 1 0,-1 3-1,-4 3-66,-5 1 1,-5-3-1,-6 4 1,-2-1-246,0 1 0,-6-4 0,6 1 0,-2-2-259,-1-6 0,8-8 0,-2 0 1,1-3 144,-1-2 0,9-7 0,-4-4 0,3-8 362,3-6 0,-2-4 0,6 1 0,1 1-22,3 2 1,1 2 0,0-2 0,0 4 8,0 5 0,1 7 1,4 4 388,5 4 0,4 2 0,1 4 1,0 5-24,0 4 0,5 2 0,2 3 0,1 1 1,4-2 1,-3-1 0,1-3-1,2-3-88,1-1 1,-3 0 0,0 5-961,2 1 1,-10-6 0,-2 0-130,-2 1 0,1 1 0,-1 0 823,-3-2 0,4-7 0,-6 4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1:17.12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182 31 7983,'10'-9'0,"0"3"83,2-1 1,-4 5 0,2-3 294,2 4 1,-6 2-316,0 4 1,-5-1 0,-1 7 0,-1 4-115,-5 4 1,-4 6 0,-8-3 0,-4-1 58,-1 1 0,4 3 0,-1-5 0,2-1-975,-2-2 0,3-2 185,-3 0 617,3 0 1,2-7 386,0-3 682,7-3-518,1-9 1,17 17-169,0 0 0,7 2 0,-9-2 0,2 2 11,0 1 0,0-3 0,5 0-372,0 2 0,1-5 0,-1-2-88,0-4 0,0-1 1,0-1-228,0-4 1,0-4 24,0-6 386,0 0 1,-5-5 0,0 0-1,0 2 122,-1 1 1,-1 2 0,-5 0 234,2 0 0,5 0-91,-5 0 0,1 8 78,-6 7 0,0 1 1,1 10-1,3 0-186,1 3 0,0 1 0,-5 0 0,1 0-143,4 0 0,-3-5 0,3 0 0,-2 0-444,2-2 1,-1 4-187,6-7 0,-5 0 265,5-5 0,0 0 0,3-1 397,-3-4 0,2 1 0,-5-6-345,1-2 411,-5-1 1,9-2 0,-5 0 0,1 0 209,4 0 0,-5 5 1,-1 0 170,1-2 0,-4 5-187,8 2 0,-6 4 0,3 2-92,-1 4 1,-1-1-1,-2 6-480,1 1 1,0-2 0,-4-1-1322,4-1 1633,-3 5 0,5-11 0,-7 6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1:17.77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0 8214,'0'16'433,"0"-1"1,0 1-309,0 4 1,2 9 0,1 8 0,4 1-145,1 4 0,-3 2 0,4-1 0,-3-3-325,-2-4 0,2-10 1,-1-2-174,-1-2 0,-3-11-618,-1-11 1135,0-6 0,7-16 0,1-2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1:18.10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15 318 8018,'0'-16'0,"0"1"-238,0 0 0,-5-1 0,0-5 164,2-4 1,1 9 0,2 0 0,0 3 257,0 0 1,0 3 0,0 0 0,2 0-32,3 1 0,3-4 0,7 4 0,2-1-22,3 0 1,-1 2 0,4-4 0,1 4-17,-1 1 0,2-3 1,5 3-1,0 1-17,1-1 1,-1 2 0,-2 5 0,-1 0-22,-2 0 0,-6 0 0,1 0 0,-4 2 13,0 3 0,-6 3 0,-2 7 0,0 0 50,1 0 0,-6 7 0,2 1 1,-3 4 11,-2 3 0,0-3 1,0 10-1,0 0-69,0 3 0,0-3 0,0-2 0,0-1-101,0 1 1,-7-3-1,-1 1 1,-1-6-379,4-7 1,-1-3-1,-1-4-145,-2-3 1,4-3 0,-5-7 133,-1 0 0,2-7 1,1-3-1,0-3-1120,-1-2 1527,-1 0 0,-5-7 0,0-2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1:18.26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61 36 7987,'-10'-7'80,"0"-3"0,5 2 138,-5-2 1,7 15 0,-2 3 0,3 12-53,2 9 0,0-1 1,0 12-1,0 2-123,0 2 1,0 1 0,0-1 0,0-4-344,0-5 1,-2-8-1,-1-4 1,-2-1-345,2-4 644,1-8 0,2-3 0,0-7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1:18.41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0 7992,'0'10'132,"0"0"66,0 2 0,0-4 0,2 1-299,3-3 1,-2 4 0,7-5 0,2 1-476,2 0 0,-3-4 1,3 3 575,2-3 0,10-2 0,-3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1:19.45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14 226 8006,'-6'15'213,"4"1"-54,-3-1 1,5-9 0,5-4 305,5-5 1,5-7 0,4 3 0,4-2-216,5-2 1,1-8-1,9-1 1,1 0-299,0-2 1,1 1-1,5-6 1,-2 3-276,-2 3 1,-6 0-1,-10 6 1,-5 2-563,-3 3 1,-10 3 504,-7 7 0,-7 0 1,-8 0-1,1 2 380,4 3 0,-3-3 0,3 3 0,-4-4 0,-1-1 0,0 0 0,0 0 0,0 0 0,5 0 0,0 0 0,-2 0 0,4 0-195,-2 0 0,0-5 625,-5 0 1,1 2 0,3 6 0,1 4-44,-2 1 1,4 2 0,-1 7-1,1 2-248,-1 1 1,-1 6 0,-3 1 0,1 7-178,2 6 1,2 2 0,-4 0 0,2-4-321,-2-1 1,6-3-1,1-8-185,3 0 0,9-10 1,3-1 259,3-8 1,-3-7-1,-2-5 1,1-5 282,-1-3 0,-3-2 0,5-1 0,0 1-120,-1 0 1,-1 0-1,-5 0 613,2 0 125,7 7 1,-10 3 0,3 10-116,-3 5 0,-2 5 0,0 5 1,0 3-283,0 1 1,0 4 0,0-4 0,0 1-333,0 0 1,0-2-1,0 4 1,0-3-95,0-3 0,-5-5 0,0-6-1151,1 1 804,2-4 0,2-2 1,0-10-1,0-7 552,0-6 0,0-1 0,2-6 0,2-3 0,1-6 0,5 3 0,-4-5 0,3 3 0,2-2 0,-2 8 0,1-2 0,2 4-1,1 2 0,-3 4 0,0-1 1,2 5 308,1 5 1,-3 3 0,0 7 210,2 0 0,-4 0 1,2 0-300,2 0 0,-5 2 1,0 3-114,-1 5 1,-4 4 0,3 1 0,-3 0-84,-2 0 1,0 2 0,0 1 0,0 2-8,0-1 0,0-3 1,0-1-72,0 0 0,1 1 81,4-1 0,4-2-136,6-3 125,0 3 0,0-9 1,0 4-1,0 1 49,0-1 1,-5-3 0,0 5 0,0 2 81,-1 1 0,-3-3 1,-6 0-1,0 2-129,0 1 0,-1 4 0,-6 0 0,-6 1-63,-6 1 0,-3-11 0,4 7 0,-2-3 20,1-4 1,3-1 0,1-7-1,0 0-9,-1 0 0,8-2 0,3-3 20,3-5 0,2-3 1,0-2-1,2-2-50,3-3 1,3 1-1,8-4 1,-1 0-210,0-1 0,0-1 0,0-4 0,2 1-137,3-2 0,-2 8 0,6-6 1,-3 2-635,-2 3 1044,-2 11 0,4-15 0,3 11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1:20.16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91 8788,'8'-7'264,"6"4"1,-4-6 0,5 1-332,5 0 0,-3-1 0,3-2 0,-4 2 70,-1 2 1,1 1 0,-1 2-534,0-1 0,-5 0-51,0 5 0,-7 2 1,2 3 592,-3 5 1,-2 4-1,0 1 627,0 0-504,-7 6 1,4-2-1,-6 4 1,1 2 141,0 4 1,3-1-1,-5 11 1,0-1-36,1 1 1,-4 0-1,4 2 1,1 0 182,3 0 0,-2-4 0,2-1 0,2-5-196,1 0 1,4-8-1,1-3 1,4-3-195,1-2 1,2-2 0,5-1 0,2-4-44,3-1 1,-3-2 0,5-5 0,-2 0-37,0 0 1,7-7 0,-2-3-1,3-5-165,3-5 0,-6 2 1,0-7-1,0-2-308,-2-2 1,-1 6-1,-7 3 1,-1 3-42,-4 2 0,-4 0 1,-6 0-1,0 0 243,0 0 0,0 5 1,0 0-1,-1-2 315,-4-2 0,-2-1 0,-5 0 0,2 0 0,-1 0 0,-3 0 0,-1 0 0,0 0 17,0 0 0,5 0 0,0 1 283,-2 4 1,4 4 0,-1 7 155,3 4 0,-4 9 1,5 7-1,1 3-161,2 3 0,1 3 0,-3 3 0,-2 4-275,-3 2 1,-1-9 0,-5 2 0,0-2-318,0-3 1,5-2 0,0-2-1,-2-6-1132,-1-5 1429,5-9 0,-6 4 0,6-7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1:20.32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7963,'8'10'92,"-3"0"317,-3 2 0,0-4 1,1 2-154,2 2 1,5-4 0,-3 1 0,-1-1-299,1 1 0,5-6 0,-2 2 0,3-3-247,2-2 1,0 0 0,0 0 0,1 0-829,-1 0 1,1-7 1116,4-3 0,4-10 0,6-4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1:21.09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59 407 7870,'-15'14'0,"0"-4"-167,0-5 0,7-2 811,3 2 0,5-3 1,5 1-356,5-6 0,3 0 0,2-7 0,2-2-570,3-2 0,-3-1 0,3 0 0,-3 0-43,-2 0 1,-2 5 0,-1 2-1,-2-1-384,2 1 1,-4 3 490,2-5 0,-6 8 1,1 2-1,-4 10 450,-1 9 1,-1 4-1,-3 7 1,-2 0 100,-3 1 0,1 0 0,-4 3 129,2 1-339,0 0 0,0-3 0,0 2 0,0-1 89,1-4 1,1-4 0,5-7-188,-2 2 1,1-6-204,9-9 1,4-12-1,6-7 1,0-6-53,0-3 1,0-2 0,0-7 0,2-3-93,3-5 0,-3 1 1,3 1-1,-3-1 321,-2 1 0,-5 2 0,-2-2 0,-1 3 0,-4 6 0,-1-1 0,-2 7-55,0-1 1,-2 4-1,-1 8-118,-2 2 1,-7 7 425,2-2 1,3 5 442,2 5 0,5 3-477,5 7 0,4-6 1,6-4-1,0-4-208,0-1 1,2-1 0,1-3 0,2-2-172,-1-3 0,2-6 1,1-5-1,0 0-20,0-2 0,-2 5 1,-7-3-1,-3 4-423,-5 1 1,2-1 452,-2 1 1,-2 7 0,-8 3 169,-5 3 1,-3 2 0,0 2 0,1 1 108,2 2 0,1 2 0,-2-4 83,1 2 1,1 7 0,-1-2 0,3 4 182,1 1 1,4 0 0,-3 2-1,3 3-64,2 5 1,0 10 0,0 5 0,0 5 86,0 6 1,7 9-1,5 10 1,5 6-184,3 4 0,5-13 0,-3 0 0,1-7-159,4-8 0,-5-10 0,-2-10 0,-4-10-658,0-12 1,-6-7 0,-2-6-421,-1-7 0,-2-2 0,-5-11 0,0-1 531,0 1 1,0-4-1,0-7 471,0-1 0,-14-7 0,-2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1:10.62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106 1 15819,'8'0'478,"-1"0"0,-5 0 0,3 0-570,5 0 0,2 2 1,-1 1-711,-1 2 514,0 0 1,0 0 0,-1 2-1,-2 1 162,-4 4 0,-1-4 0,-2 2 0,0 2 128,0 1 1,-2 7 0,-3 0 0,-5 1 74,-4 0 0,-2-4 0,-3 3 0,-1-3-182,2-2 0,1-5 0,2-2 144,0-1 0,0-2-78,0-5 1,8-1 242,7-4 0,7 3 0,8-5 3,0 0 0,0 6 0,0-4 0,0 3 15,0 2 0,0 5 0,0 0 0,0 0-136,0 2 0,-5 0 0,-1 4 0,-1-2-195,1-3 1,-6 6 0,4-4 0,-2 2-64,0 1 1,0-1 0,-7 5 267,-3 0 0,-3 0 0,-7 0 1,-1 0-130,1 0 1,0 0 0,0 0-1,0 0-249,0 0 1,0 0-1,0-1 1,0-2-339,0-2 0,0-7 48,0 2 735,0-3 0,6-4-118,4-3 0,3-3 0,2-8 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32.466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106 16 19435,'-10'-5'-2457,"0"0"3124,6 0 1,-3 11 0,7 4 0,0 4-775,0 1 1,-5 7 0,0 1-1,2 2 37,1 0 0,1 0 0,-3 5 0,-2 1 66,-3-1 0,4-7 1,-3-3-1,1-3-3,4-2 1,-1-1 0,1-3-120,-2-1 0,0-8-244,5-2 0,0-7 1,0-8-1,0-2 335,0-3 0,5 2 1,2-5-1,1 1-169,4 3 1,-4 1 0,1-1 0,-1-1 309,0 2 1,-3 6 0,4 2 0,-1-2 81,1-1 0,1 3-170,5 0 43,0 0 0,2 0 1,1 1-1,2 3-200,-2 2 1,-1 3 0,-2 1 0,0 0 542,0 0 1,1 0-243,-1 0 0,-5 6-879,0 4 1,-7-1 583,2 1 0,-3-5 1,-2 5-1,-2 0 466,-3-2 1,2 6 0,-6-2 0,1 4-247,0 4 0,-1 2 0,-3-3 148,2 1-207,0 6 1,2-4-1,1 3 1,2-5-46,0-3 0,0-2 1,5 0-621,0 0 455,0-6 1,7-2-1,3-7 1,3 0 332,2 0 1,7-12 0,3-5 0,4-5-258,1-5 0,-5-1 1,0-2-1,0 0 89,-1 0 0,-2 4 0,-9 3 0,-3 0-27,-5-1 1,-3 9 0,-4-2 3,-3 4 1,-8 1 0,-7 9 0,-1-2 107,0 1 1,2 8-1,-3 2 1,2 3 81,2 3 0,5 1 0,-6 2 76,7 0 0,4-5 0,5 0-1520,-2 2 755,0-5 1,6 6 0,4-5 113,5 1 1,5-1-1,4-4 1,3 1 446,1-2 1,-1-1 0,5-2-1,3-2 227,2-3 1,-7 2 0,7-8 0,-1 0-215,1-3 0,-8 4 1,6 0-1,-3-1 130,-4-3 1,-1-1-1,-7 0 640,0 0 0,-8 7-430,-7 2 1,-7 5 0,-8 1 583,0 0-609,0 7 0,-2 1 1,-1 7-1,-4 2-96,-2 3 1,4 2 0,-3 4-1,1 0-283,4 0 1,1 3-1,2-1 1,1-3-598,4-5 0,4-1 0,6-1-127,0 2 1,6-1 0,4-9 0,6-5 287,4-3 1,-2-2 0,5-2 0,1-3 100,-1-5 0,3-4 408,4-1 1,0-6 0,0-3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1:21.45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182 46 7963,'-24'-7'-156,"1"4"1,4-6 0,-1 1 159,2 0 0,1 4 0,2-1 0,0 4 617,0 1 30,7 0 0,1 1-519,7 4 1,2-1-6,3 6 1,-2 0-35,7 5 1,-5-2 0,3-1-227,-1-2 1,0-7 0,-4 4 0,4-2-344,1 0 0,-3 0 369,5-5 0,0 5 32,5 0 1,-5 0 0,-1-3 106,-3 3 0,1-3 48,-2 3 1,-3-2 0,3 2 251,-3 5 0,-2-2 0,0 3 0,0 0-243,0 3 1,0 1 0,-2 0 0,-3 2-185,-5 3 1,1-4-1,-1 5 1,0-5 0,2-1 0,-4 0 0,6-1 0,-1-2-785,0-2 0,0-7 519,2 2 1,4-10-1,-4-5 1,3-5 359,2-5 0,0-4 0,0-6 0,0 0 0,-7-14 0,-1-2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1:21.64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0 7927,'16'0'156,"-6"2"0,0 1 399,1 2 1,-2 2 0,1-2-157,1 5 1,3 2 0,-1 0 0,-1-4-281,-2-1 1,-5 3 0,5-3-170,2 1 0,-4-3 0,1 5-2254,-3 2 1,4 1 2303,-5 2 0,7 0 0,-3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1:21.79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1 7927,'0'28'198,"0"-9"0,0 6 0,0-7 289,0-3 0,0-5 1,2-1 747,3-2-2182,-4-2 1,4-5 0,-10 1 946,-5 4 0,-3-3 0,-2 5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4:03.23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226 1 8540,'-10'1'-301,"0"4"1,2-1 0,-4 4 219,2-1 0,0-2 466,-5-5 0,0 0 0,1-2 251,4-3 1,-3 3-318,3-3 0,2 4 0,-3 2-157,0 4 1,2 9 0,1 8-1,0 1-101,-1 4 1,4 3 0,-3 4-1,1 1-124,4-2 0,1 1 1,2-1-1,0 2 6,0-1 0,0-9 0,2-5 0,3-3-310,5-2 0,3-5 0,2-2 0,0-1-131,0-4 1,2-3 0,2-3-429,1-2 687,7-7 1,-11 9-1,4-7 1,-1 0 238,1 1 0,-3-4 0,3 3 0,-3-3 0,-2-2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4:03.82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61 16 8240,'-8'-9'-72,"0"3"1,4 7 325,-1 4 0,-5-1 0,5 6 0,2 3-175,1 6 1,-3-3-1,0 4 1,2-1 57,1 1 1,2-3 0,0 4-37,0 1-60,0-5 1,7 5-1,3-9 41,3-3 1,-3 2 0,0-7 0,2-2-198,1-1 1,2-4 0,-1-3 0,-2-3 26,-2-1 0,0-4 0,3 3 0,-3-3 35,-5-2 1,2-6-1,-2 1 1,-2 2-37,-1 1 0,-2 2 0,0 0 35,0 0 1,-2 0 0,-3 0-127,-5 0 1,2 6 0,-2 4-166,-2 4 0,-1 1-757,-2 0 1102,-1 0 0,1 0 0,0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4:04.25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91 8434,'10'5'-468,"0"0"1,-5 1 740,6-1 1,-8-1 191,2 6 0,2 0 0,-2 5-224,-2 0 0,-1 2 0,-2 1 0,0 2-141,0-1 1,0 2-1,0-1 1,0-1-285,0-2 0,0-2 1,0 0 206,0 0-1035,0-7 632,-7-1 0,7-7 0,-2-2 182,6-3 1,6-3 0,-4-9 0,1-1 77,0-2 1,5-6-1,-4 5 1,2-3 16,0-3 1,-5 4 0,5 0-1,0-1 316,-2 1 1,6 3-1,-4-6-61,3 0 0,1 9 0,-3 3 1,0 6 61,0 5 0,-2 1 0,-1 4 0,0 3 190,1 5 1,-1 3 0,4 4 0,-4 3-204,-1 5 0,0-1 0,-4 1 0,2 2-175,-2 1 0,-1-5 0,-2-2 0,0-3 198,0 2 1,0-3-1144,0 3-455,7-3 0,-4-9-361,7-3 1735,-7-3 0,18-2 0,-5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4:04.60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181 0 7860,'0'15'536,"0"-5"429,0 0 0,-7-5-878,-3 5 0,-3-5-95,-2 6 11,0-8 0,5 5 0,0-4 0,-2 1-23,-1-2 1,-1 0-1,2 1 1,2 1 5,-1-2 0,2-1 0,1-1-608,1 4 489,2-3 1,5 12 0,2-6 162,3 0 1,3 4 0,7-5 0,0 1-19,0 4 0,2 1 1,2 1-1,1-3 94,-2-1 1,-1 0-1,-2 5-132,0 1 1,-2-1-339,-2 0 184,-5 0 0,-6 0 1,-1 0-240,-4 0 1,-4-5 0,-6-2 30,0-1 1,0-2 387,0-5 0,0 0 0,0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4:04.86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29 8321,'9'-1'20,"-3"-3"158,1-1 1,2-5 0,6 5 131,0 2 1,0 3 0,0 5 0,0 5-53,0 3 1,0 4 0,0 2 0,0 4-54,0 5 0,0-1 0,-1 10 0,-2-2 30,-2 0 1,-5 6 0,3-6 0,-1-2-532,-4-1 1,0-7 0,2-1 106,5-2 1,-1-4-1,1-8 1,2-5-329,1-3 0,2-2 0,0 0 0,0 0-111,0 0 1,0 0 0,0-2 19,1-3 1,-3 2 607,-3-7 0,3 0 0,-4-6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4:05.08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1 8321,'-10'5'-105,"1"2"-146,3 1 0,1-3 627,5 5 1,6-2-1,4 4 1,6-2-121,4 2 0,-2-4 1,7 2-1,2 0-203,1-1 1,3 4 0,-3-4-1,-1 1-164,-2 0 1,-2-5 0,4 3 0,-2-1 314,2-4-204,-5 5 0,13-6 0,-3 5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4:05.25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14 1 7954,'-8'8'486,"3"-1"-723,10-7 1,3 0-1,7 0 1,0 0 236,0 0 0,0 0 0,0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32.826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137 136 14307,'-15'15'888,"5"-4"-525,-1-1 1,3 0-1,-2 5-330,5 0 1,3-5-417,2 0 1,7-7-1,3 2 1,3-3 414,3-2 0,0-5 0,3-2 0,1-1-360,-2-4 0,4-1 1,-2-2-1,-1 0-25,-3-1 0,-2 1 1,-3 0 346,0 0-148,-1 0 1,-2 0 0,-3 0 74,-3 0 0,-9 0 1,-5 1 63,-6 4 0,1 4 1,-5 6-1,2 0 451,0 0 0,-2 6 0,4 4 0,-2 4-142,1 1 0,-2 0 0,0 2 0,3 1-147,1 2 1,4 2 0,1-3-1,2 2-160,-2 3 0,6-6 0,1 2 0,3-3-220,2-2 0,2-5 0,3 0-46,5 2 0,3-4 0,4 1 1,1-3-31,2-2 1,2-3 0,-3-1-1,2 0-355,3 0 1,-4-1 674,5-4 1,0-4-1,5-6 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34:05.43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8163,'0'10'-714,"0"0"900,0 2 1,0-3-1,1-1 79,4-1 0,-1 3 1,4-4-1,0 1-891,1 0 1,-4-1 625,5-1 0,0 4 0,5 6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09:10.713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905 1267 8865,'-9'0'546,"-4"0"1,18 0-1,0-2-313,7-3 0,3 3 1,1-5-1,3 2-77,1 0 1,7 0 0,-2 4 0,3-3-52,3-1 1,0 0 0,3 5-1,3 0-69,1 0 0,-3 0 0,6 0 0,1-1-34,1-4 0,-4 1 0,-4-6 0,-3-1-20,-2-3 1,0-1-1,-3 0 1,-4 0 58,-3 0 0,-6-5 0,4 0 1,-5-1 28,-2 0 1,-6 4-1,3-5 1,-1 2 29,-4 0 1,4-2 0,-2 4 0,-2-4-38,-1-1 1,-2-3 0,-2-4 0,-1 0-39,-2 0 1,-2 0 0,4 0 0,-2 0 9,1-1 1,-4 1 0,0 2-1,-3 1 27,1 2 0,5 1 1,-5-2-1,-1 2-43,-3 2 1,-1 1 0,0 2 0,0-1 31,0 2 1,-2-1 0,-1 1 0,-4-2-88,-2 1 0,-1-3 0,-5 1-216,0-3 205,0 6 0,0-9 0,0 7 0,-1 0 7,1-2 0,5 9 0,2-4 0,-1 2 5,1 3 1,4 7 0,-1-2 0,4 2 38,0 0 1,0 0-1,-3 5 1,-1 0 1,2 0 1,-6-5 0,1 0-1,-2 2-10,0 1 1,5 2-1,-4 0 1,1 0 16,-1 0 1,-1 0 0,-3 0 0,1 0-37,2 0 0,5 0 1,-4 0-1,1 0 18,-1 0 0,4 2 0,-5 1 4,-2 2 26,5 7 1,-4-9-1,5 7 1,1 2 7,-1 1 0,-1 3 1,-3-3-1,3-1 24,0-2 0,4 0 1,-6 5-1,1 2-6,-1 3 1,4-2 0,-3 6 0,-1-1-13,1 0 1,3-2 0,-4 2 0,3 1-7,2-1 0,2-5 1,4 2-1,1-3 58,2-2 1,5 0-21,-5 0 1,7-4-30,-2-1 0,3-5 0,4 3 0,1 2-12,2 3 1,0-4 0,-3 8 0,1-1 30,2 1 1,2-2-1,-4 9 1,4-1-9,1 0 1,2-2 0,4 2 0,-2 0 11,-2 1 0,0-4 0,5 3 0,0 1-28,0-1 1,0-3-1,0 4 1,0-1-11,0 1 0,0-9 0,2 3 0,1 1-24,2-2 1,1-1-1,-6-2-307,0-4 368,7 3 0,-4-5 0,4 8 1,-2-1-56,-2 0 1,-4-5 0,6 0 0,-2 0 36,2-2 0,-3 1 0,3-6 0,-1 4 14,1 1 1,-2-5 0,6 2 0,-1-3-10,0-2 1,-2 0 0,2 0-1,0 0-61,1 0 0,-4 0 1,3 0-1,1 0 57,-1 0 0,1-5 1,1-2-1,-5 1 1,-3-1 1,-2 2-1,0 3 1,0-1 13,0-2 0,-5 0-623,0 5 0,-1 2 0,1 3-205,-5 5 0,-2-2 0,0 4 0,2 3-257,-1 3 1040,4 2 0,0 2 1,8 2-1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1:44.45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692 527 8209,'-2'-20'0,"-3"-2"159,-5-1-127,-3-2 1,-7-6 0,-2 3 0,0 1 133,0 2 1,1 7-1,2-3 1,-1 5-2,2 1 0,1 5 0,2 1 0,0 2-1,0 4 1,0 1 0,-1 2 0,1 2-195,0 3 0,-5 5 0,0 9 0,0 4-79,-2 6 1,-1-1 0,-7 14-104,-1 5 152,1 5 1,-1 10 0,-1 1-1,0 4 21,3 2 1,9 1 0,2 2 0,6-1 6,7-1 1,5-15-1,7 9 1,6-9 44,6-6 0,7-7 0,0-4 1,2-1-5,2-3 1,0-9 0,0-5 0,1-5 16,-1-5 0,0-3 0,0-7 0,2-2-10,3-3 0,-3-3 0,3-9 0,-3-3 12,-2-5 1,0-5-1,-1-6-52,-4-4 26,10-3 0,-15-8 0,9-1 0,-4-3-29,-2-7 1,-4 4 0,1-9 0,-5-4-151,-5 1 170,-3-9 0,-7-1 1,0-4-86,0 4 0,-7 13 0,-5-4 0,-6 9 79,-7 7 0,-1 8 0,-2 8 0,-4 4 7,0 7 0,-1 9 1,1 11-1,-2 1 147,1 4 0,4 10 1,-6 8-1,3 8-70,2 6 0,0 3 0,0 3 0,2 5-410,2 3 0,-2 3 0,4-3 0,-1 1 339,0 1 0,7-3 0,-4 10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1:45.17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100 91 8383,'-15'-15'0,"0"2"0,-1-1 209,1-1 0,2 8 0,1-6 735,2 5-599,7 3-230,3 18 0,10-1 0,8 13 236,2 2-243,7 8 1,-8-3 0,4 3 0,1-2-12,-1 3 1,0-10-1,4 3 1,-3-4-682,-3-2 1,1-4 0,-3 1-441,1-3 1,0-9 469,-5-3 0,-7-5 0,-4-5 554,-8-5 0,-4 3 0,-7-6 0,0 5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1:45.36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121 362 8364,'-20'0'-156,"0"0"40,2 0 1,1 0-1,2 0 114,0 0 1,6 2-1,4 3 190,4 5 0,2-2 1,4 2-1,5 2 38,4 2 0,1 1 0,0 0 0,0 0-15,0 0 0,5 0 1,0-2-1,-1-1-58,-3-2 0,1-7 0,2 2 0,1-3-130,-2-2 1,-5-7 0,-1-3 0,2-5-319,-3-5 1,-1-5 0,0-12 0,-3-8 169,0-9 0,0-1 0,4-3 125,-1-4 0,0-16 0,5 1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1:46.63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44 361 8266,'-9'8'-766,"-4"-1"1610,3-7-528,3 0 1,2-2 102,10-3-325,-3 4 1,11-11 0,-3 5-84,4-1-66,7 4 0,-4-9 0,3 3 0,-1-2-100,1 2 1,-3-2-1,3 6 1,-4-1-168,-1 0 1,1-3-1,-1 5-78,0 2 0,0 1-574,0 2 974,-7 0 0,-3 0 0,-10 0-52,-5 0 1,-3 0 0,-2 0 0,0 0 214,0 0 1,-1-5 0,1 0 124,0 2-173,0-6 1,5 8-1,0-4 1,0 1 347,2-1 0,-6 4-379,4-4 1,4 10 0,1 5 0,3 3-126,2 2 1,0 7-1,2 3 1,1 4-20,2 1 0,5 0 1,-3 0-1,-1 0-27,1 0 1,3 1-1,-5-1 1,-2-2-57,-1-3 0,3-3 1,0-7-1,-1 0-133,-3 0 393,-1-6-155,0-3 1,0-7 232,0-4 0,0 1-114,0-6 0,0 5 1,0-5 46,0-2 0,0-1 0,2 0 1,3-1-24,5-1 1,3 2 0,2-12-1,1-4-62,-1-4 0,6-2 0,5-9 0,2-3-32,2 0 0,7 0 0,2 4 0,1 2-3,0 6 1,-7 5 0,3 5 0,-5 5 18,0 3 0,-8 7 1,-3 2-1,-3 1-10,-2 4 1,-5 3 0,-2 5 227,-1 5-230,5 3 0,-10 7 0,3 2 0,-4 2-7,-1 2 0,0 4 0,0 4 0,0 1-60,0-1 0,-5-8 0,-2-2 0,1-2-342,-1-4 0,-5-3 0,2-5 1,-5-5 73,-5-3 1,3-4 0,-4-3 0,0-7 271,1-6 0,-1 0 0,2-7 1,-1-1 47,2 3 0,-4-6 0,2 6 0,1-2 85,3 0 1,2 6-1,2-1 1,4 3 265,1 2 1,2 5 19,5 0-328,0 7 1,2 3 0,3 10 0,5 5-17,4 5 1,1 4 0,-2 4 0,-1-1-122,-2-2 0,-5 0 1,3 4-1,1-4-130,-1-5 1,-5-3 0,2-2 0,-3 0 223,-2 0 0,7 0 0,1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1:46.86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 8110,'0'15'-502,"0"0"0,0-5 1,0 0 507,0 2 0,0 3 0,0 3 0,0 2 111,0-1 1,2 4-1,3 0 1,3 4-60,1 3 1,4-8 0,-3 8 0,3-1 18,3-1 1,-1-3 0,0-1-1,1-2-74,5-4 0,-8-1 1,5-4-1,2-1-90,2-2 0,-3-7 0,2 2 0,0-5-425,-1-5 402,6-3 1,-4-14 109,3-3 0,11-10 0,-5-4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1:47.80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 46 6131,'-6'8'778,"4"-1"0,-10-5-190,7 3-278,0-4 0,7 5-285,3-12 1,3 3 0,7-5 0,-1-1-153,-4 1 1,3 3-1,-3-3 1,4 1-251,1 4 0,-5-4 0,0 2-55,1 1 1,-2 3 30,1 1 313,-7 0 1,6 0 87,-4 0-18,-4 0 1,4 0 0,-10 0 181,-5 0 0,-3 5-52,-2 0 1,0 0-1,1-3 41,4 3 0,2-4 0,5 6-92,-2 0 1,-1 1 0,6 7-1,0 0-73,0 0 0,0 0 1,0 2-1,0 3 55,0 5 1,6-3 0,0 0-148,3 0 104,-6-6 0,5 6 1,-4-7-1,1 0-58,-2 0 0,0 0 0,1 1 0,1-1-156,-2 0 1,-1-5 143,-2 0 0,0-5 0,-2 3 132,-3-1 1,-3-2 136,-7-5 1,5 0 108,0 0-136,6-7 0,-3 4-131,7-7 0,7 5 0,2-5 0,1-2-77,0-1 0,0-2 0,5-2 0,0-3-59,0-5 0,2 1 0,1-1 1,2 0-790,-1 1 884,-3-4 0,6 4 0,2-6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1:48.32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7764,'0'15'5,"0"0"0,0 2 1,2 1-21,3 2 1,-4 1 0,6-6 0,-2 1-9,0 4 1,5-3 0,-3 3 0,0-1-43,-1 1 1,4-7 0,-3 4 0,1-2 18,4-3 1,-4 0-1,2 1 1,1-1 3,-3-2 1,5-7 58,-3 2-27,4-3 1,-4-2 0,-2-2 18,-1-3 1,3-3-1,-5-7 1,0 0-9,2-1 0,-6 1 0,4 0 0,-1 0-4,1 0 1,-4 5 0,4 0 47,-3-2 1,-4 1-6,-3 1 0,-3 3 1,-7 7-1,2 2-22,3 3 0,-4 3 0,4 7 0,-3 2 39,-2 3 1,5 3-1,0 6 1,-1-2 17,3-2 1,-4-2 0,7 4-1,0-2-43,-1 2 1,4-5 0,-3-2-1,3-3 6,2-2 1,2-5 0,3-2 0,5-1-12,3-4 0,2-1 1,1-2-1,-1 0-39,0 0 0,1 0 0,3 0 0,3-2-204,1-3 0,1-2 0,2-4 0,-1 1-77,2-2 0,-5 5 0,-2 0 293,-3 1 0,5-3 0,1-6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1:48.77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8265,'0'16'-298,"0"-1"287,0 0 1,5 0-1,0 0 1,-2 2-37,-1 3 0,3-2 0,0 6 0,0-3 39,2-2 1,-6 3 0,4-2 0,-1-2-319,1-1 0,-4-2-318,4 0 644,-3-7 0,-9-1 0,-1-7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34.47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377 612 12390,'0'-9'-2118,"-5"-4"1989,0 3 0,0 2 1,4-1-1,-3 1 77,-1-1 0,-1 6 1,2-4-1,-2 2 208,-3 0 1,-1 0-1,-7 5 102,-3 0 1,3 2 0,-4 3 0,1 5-31,-1 3 0,-5 4 1,2 2-1,-1 2-82,0 3 1,7-4 0,-3 3 0,5-1-175,1-3 1,1-3-1,4-1-46,5 0 1,3-4 0,4-3-1,3-1 63,5-4 1,4-6 0,2-4-1,4-3-13,6-7 0,-1 2 0,2-7 0,1 0-15,-1-3 0,0 2 1,3-2-1,0-2-184,0-2 1,-5-2-1,-1-3 1,-1-3 116,1-1 1,-6 3 0,2-4 0,-3 1 116,-2-1 1,-2-1 0,-1-4-1,-4 2 192,-1 2 1,-2 8 0,-5 2 0,-2 10-4,-3 8 1,2 1-1,-7 7 63,-2 6 1,1 6 0,-1 11-1,2 3-147,-2 1 0,-1 2 0,-2 5 0,0 2-4,-1 3 1,1-1-1,0 4 1,0 1 0,0-1 1,0-2 0,0 4 0,0 2-114,0 1 0,5-3 1,1-3-1,3-2-216,2-1 0,3-11 1,2 4-1,4-7-187,5-6 0,4-9 1,3 0-1,1-4 63,2-1 0,2-6 0,-4-4 0,4-4 29,2-1 0,-4-5 0,3 0 0,1 0 343,-1-2 1,-5-1-1,3-6 1,-5 2-13,-1 2 0,-5 7 0,-1-2 272,-3 3 489,0 2-428,-6 0 1,-2 15 0,-3 8 0,-5 11 75,-4 4 0,-1 2 0,2 5 0,1 0-295,2 1 0,2-3 1,-4-3-1,4-3-149,1 0 1,2-10 0,5 3-330,0-2 1,2-6 0,3-2 58,5-4 0,5-7 0,3-6 0,4-6 38,1-8 1,3 3 0,4 0 0,-2-1 131,-3 1 0,4 3 1,-7-4 383,-4 2-126,2 2 1,-13 10 336,3 0 0,-3 8-61,-7 2 0,-7 7 1,-3 10-1,-2 1-6,2 2 1,-3 6 0,4-5 0,-1 1-298,0 0 1,7 3-1,-2-5 1,3-2-267,2-1 0,0-2 0,0 0-226,0 0 0,2-6 0,3-4 0,5-3-98,3-2 1,2 0 0,2-2 0,1-3-7,3-5 0,4-4 1,-4-1-1,1 0 486,0 0 1,0-2 0,-4-1 0,2-4 4,-1-1 0,-2 3 0,-4-4 1,-1 1-188,-2-1 1,-5-1 0,3-3-1,-1 1 173,-4 2 1,-1 6 0,-2-1 0,0 4 209,0 0 0,-7 8 206,-3 3 0,2 10 0,-1 5 1,1 4 20,0 1 0,3 1 0,-4 4 0,1 6-291,-1 2 1,1-3 0,-4 0 0,2 0-149,-1-1 0,2 4 0,1-4 1,-1-1-320,1-3 0,3-3 0,-3-2-130,1 0 0,2-8 217,5-7 0,5-7 1,2-10-1,1-1 64,4-2 0,3-7 0,3 2 1,2-3 120,-1-3 0,-2 6 0,-2 2 1,0 1 157,0 4 1,0-1-1,0 1-174,0-2 0,-5 6 1,0 9-43,2 4 1,-6 2-1,0 4 1,-3 5 151,2 4 0,2 2 0,4 3 0,-1 1-38,2-2 0,-4-1 1,3-2-1,0 0 63,3 0 1,-4 0 0,0-1 0,1-4 35,3-5 0,1-2 1,0 1-1,0 1-61,0-2 1,0-6 0,0-4-1,2-1-38,3-4 0,-6-2 0,2-1 0,1 0-141,0 0 1,-4-5 0,6 0 0,-6 2 88,-3 1 0,-2 0 0,4 0 0,-3 1 162,-3 2 0,-1 3 35,-5-5 0,-1 8 1,-4 3-1,-5 3 85,-4 2 0,-6 5 0,-2 2 0,1 1 36,-1 4 1,0-3 0,4 1 0,-3 1 3,3 3 0,0 6 0,1 0 1,-2-2-77,1-1 1,10 0 0,-6 1 0,4 4-181,2 2 0,4-6 1,-1 2-1,5-3-158,5-2 0,4 0 0,6-2 0,2-3-168,3-5 0,3-3 0,7-2 0,2 0-6,3 0 1,-6 0 0,3-2 0,-2-3 57,-3-5 1,-2 4 0,0-1 0,-5 2-1595,-3 0 1854,-9 0 0,5-2 0,-4-1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1:49.09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61 8265,'0'-10'-140,"0"0"0,0 5 282,0-5 1,1 7 0,4-4 32,5 0 0,4 5 0,1-3-337,0 4 1,0 1 0,0 0 41,0 0 1,0 0-1,0 0-484,0 0 0,-5 6 357,0 4 1,-6-1-230,1 1 466,-4-7 0,-1 6-7,0-4 1,-6-4 110,-4 4 0,1-3 143,-1-2 0,5 0 1,-3 2-66,1 3 1,2-2 0,5 7-83,0 2 0,5 3 0,2 3 0,1 2 37,4-1-75,1-2 1,2-4 0,1-1-208,-1-2 0,0-7 0,0 2-142,0-3 0,-2-4 297,-3-3 0,4-10 0,-6-8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1:50.27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60 0 6718,'0'11'149,"2"-1"0,1 1-117,2 3 1,6 6 0,-5 2 0,1 1 13,0 4 0,3-4 1,-5 1-1,0-1-163,1 1 1,-4-6 0,3 2-362,-3-3 230,-2-9 147,0-1 1,0-19-1,0-3 69,0-2 1,0-4 0,0 1-1,0 1 54,0 2 1,5 2 0,0 0-1,0 0 123,2 0 1,-4 0 0,5 0-11,-1 0 0,3 5 1,-3 1-79,1 3 1,-3 1-10,5 5 1,-5 0 0,4 1 0,-3 4-83,-2 5 0,-3 4 0,-1 3 0,0 3 24,0 5 0,0-2 0,-1 2-187,-4 2 180,3 2 0,-10 1 0,6 0 0,-3 0-49,-3 0 0,1 0 1,-1-1-1,2-4 8,-2-5 1,4-3-1,-1-2-7,3 0 87,1-7 1,5-3 0,0-10 28,0-5 0,1-3 0,3-2 0,2 0 4,3 0 0,-4 1 0,3 3 0,1 2 295,-1 3 1,-3-5-112,5 6 1,-5 2-139,5 8 0,-6 4 1,1 7-1,-5 4-64,-5 5 1,1 6-1,-6 2 1,-2 6-119,-1 4 1,-2-1-1,0 8 1,-2-1-216,-3 1 0,7-8 0,-6 2 0,2-6-21,6-4 0,-4-9 218,5-5 0,3-13 0,2-11 0,3-11 99,2-7 0,0-3 0,0-5 0,0 0 8,0 0 0,2 0 0,1 1 1,4 2-12,1 2 1,-3 7 0,4-2 0,-1 3-12,0 2 1,-3 5 0,5 1 184,2 3 1,2 2-1,1 9 1,0 5 187,0 4 1,-2 3-1,-1 3 1,-2 5-298,2 3 0,-1 2 0,1 1 1,-3-3-115,-3-3 0,1 4 0,-4-4-175,2 3 1,0-9 120,-5-4 1,0-12 0,0-3-179,0-8 0,-5-7 0,0-4 1,2-2 175,1-3 1,2 1 0,0-3 393,0 6-245,0-3 0,0 6 1,0-3-1,0 3 26,0 2 1,2-5 0,3 0 0,5 0 214,3-2 1,4 4-1,2-6 1,2 1-200,3-1 0,-4 4 1,3-3-1,-1 1-89,-3 4 0,-3 3 0,-1 3-338,1 2 0,-6 6 164,0-1 0,-7 5-80,2 5 0,-3-1 271,-2 6-141,0-7 189,-7 4-106,-1 0 1,-2-6 189,-1 4-83,8-3 1,-5-2 0,4 2 60,-1 3 0,0-2 126,5 7 0,0-5 0,0 5 0,0 2-55,0 1 0,0-1 1,0 1-1,2 4-39,3 0 1,-2 6-1,7 2 1,2 6-61,2 4 1,-4-2 0,-2 6 0,0-1 8,1 1 0,-6 1 0,2 4 0,-3-4-254,-2-5 0,0-8-272,0-2 302,-14-13 0,8 1 0,-13-15-279,1-3 311,-7-10 1,1-8 0,-4-9-1,1-3 66,2-5 0,11 1 0,-1 1 0,4-1 1,2 1 0,3 9 1,6 1-1,1 2-122,4 3 1,4 3 0,6-2 0,0 4-212,0 4 1,0 8 355,0-4 0,7-1 0,1-4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1:50.39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0 8157,'15'31'-129,"-6"-6"1,-4-2-1,-2-1-166,2-4 1,-3-6 294,3-2 0,-10 0 0,-4 5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2:56.41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46 1 8401,'-10'5'-153,"-1"0"1,6 5 0,-3-4-168,1 3 0,2 1 0,5 5 755,0 0 1,0 0 0,0 0 0,0 2-3,0 3 0,0-3 0,0 3 0,0-2-458,0 2 0,0-1 0,0 4 0,0 1-15,0-1 1,5-3 0,0 4 0,-1-2-233,-3-4 1,-1 4-1,0-2 1,0-2-170,0-1 0,0-2 0,0 0-639,0 0 1080,0 0 0,7-6 0,1-3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2:56.74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14 7942,'-8'0'-107,"-1"0"297,4 0-55,4-7 11,-6 5 0,7-3-101,0 10 0,5-1 0,2 4 0,-1 0-164,1 1 1,5-4 0,-2 3 0,3 1-468,2-1 0,-3 0 586,3 2 0,-3 4 0,10-6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2:57.21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31 8265,'0'15'-40,"0"0"0,0-5 1,0 0 125,0 2 0,0 1 0,0 3 0,0-1 4,0 0 0,5 1 0,0 3 1,-2 3-99,-1 1 0,-2-3 0,2 4-58,3-3 11,-4 6 1,6-15 0,-7 3 0,0-2-417,0 1 1,2-6 334,3-3 0,-4-5 0,4-5 1,-3-7 48,-2-6 1,0-5 0,2-8-1,1 1 5,2 0 1,0 0 0,-5 2-1,2 1 179,3 2 1,-4 4 0,6-2 0,-2 1 143,0 4 1,2 6 0,-4 2 0,4 0-36,1 2 0,-3 1 0,5 7 16,2 0 1,-3 2 0,1 3 71,1 5 1,1 8 0,0 2 0,-4 0-175,-1 2 0,0 2 0,-4 4 0,2-1-148,-2-2 0,-1-2 1,-2 4-1,0-2-140,0 2 1,0-8 0,0-1-550,0 0 0,2-6 717,3-7 0,-4-17 0,6-4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2:57.47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8265,'0'15'56,"0"0"174,0 0 1,0-5-1,0 0 1,0 2 211,0 1 1,0 4 0,0 1 0,2 4-135,3 1 0,-4-1 0,4 7 0,-3 3-119,-2-1 0,2 3 0,1-1 0,2 4 40,-2 2 0,4-1 1,0 3-1,-1-6-579,1-3 1,5-9 0,-4-3-897,1-3 1021,4-2 0,-10-7 0,7-3 0,2-3-18,2-2 1,-4-2 0,0-3-1467,1-5 1229,-4-10 0,5 2 480,-7-7 0,7-1 0,-4-4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2:57.71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0 8287,'0'15'702,"7"-5"-350,3 0 1,-2-6-1,2 1 1,2-4-194,1-1 0,4 0 1,2 0-1,2 0-341,3 0 0,-1-1 1,4-3-1,-2-2-95,2-3 0,-4 6 1,1-2 276,-2 3 0,5-5 0,-4-1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2:59.86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44 74 7447,'-7'-13'-385,"-3"3"1,4-3 0,-1 4 543,0 1 1,5-1 399,-3 4 0,5 4-382,5-4 0,2 10 1,5 5-1,-2 3-8,2 2 1,3 2 0,3 3 0,2 5-85,-1 4 0,-3 1 0,-2 0 0,-2 0 24,-2 0 0,0 2 1,3 2-1,-1 1-307,-2-2 1,0-4 0,3-2-486,-3-1 410,4 0 0,-11-10 0,7 1-985,2-2 1258,-5-3 0,6-12 0,-5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3:00.09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196 0 7256,'-2'15'293,"-3"1"1,4-6 0,-4 0-1,3 1 6,2 3 0,-5-3 0,-2 3 0,1 3-101,-1-1 0,-3 8 1,3 1-1,-1 3-159,-4 3 1,-1 0 0,-2 1 0,-1 2-52,1-1 1,0-4 0,2 4 0,1-6-563,2-7-135,7-3 0,-4-10 709,7-7 0,7-14 0,1-9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6:18.02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1 151 10479,'0'-10'533,"0"0"250,0 0-539,0 2 0,0 3-132,0 10 0,0 3 0,0 7 0,0 0-82,0 0 0,0-5 0,0 0 0,0 2 31,0 1 1,0 3-1,0-1 1,0 0-158,0 0 1,1-2 0,3-1-1,1-2 31,-2 2 0,0-1 1,1 1-1,2-2 12,3 2 1,-6-4 0,4 1 0,-1-3 48,5-2 0,2-3 0,2-1 0,2 0 30,3 0 0,-2-1 1,7-4-1,2-7 20,2-6 1,-4 1 0,-2-3 0,1 1 52,-1-1 1,-4 3 0,-1-3 0,-5 4 19,-3 0 0,-1 1 0,1 0 0,-3 0-50,-1 0 0,-4 5 0,3 0 456,-3-2-482,-2-1 0,0 3 1,0 0-1,0-2-42,0-1 0,-5 3 0,-2 0-146,-1-2 0,-1 4 0,-3-1-176,2 2 1,0 2 0,-5 7 273,0 3 1,5-2 0,0 6 0,-2-1 51,-1 1 1,3-1-1,0 4 1,0-2-19,1 1 0,-2-2 0,4 1 105,-1 2 1,4 1 0,-1 2 69,4 0-126,-6 0 0,5-5 1,-3 0-1,4 2 65,1 1 1,0 3 0,0-1 321,0 0-453,0 6 1,1-4 0,3 5 0,1-2 74,-2 0 1,-1 5 0,-2-3-1,0 0 33,0 0 1,0 3-1,0-5 1,0 0-71,0 2 0,0-4 0,0 6 0,0-3-153,0-2 0,-5-2 1,0-2 158,1 0 1,1-5-1572,-2 0 268,3-7 688,-5 4 0,7-9-1394,0-3 1974,0-3 1,-6-7 0,-3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3:00.31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8273,'5'15'-363,"1"-2"613,3-3 1,-4 2-1,3-6 220,-1 3 0,4-4 1,0 3-484,2-1 1,2-2 0,0-5 0,0 0-219,0 0 0,0 0 0,0-2 0,0-1-156,1-2 1,-6 0 0,-2 3 0,0-1 386,1-2 0,1 0 0,5 5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3:00.51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46 10160,'15'0'13,"0"0"0,2-5 0,1 0 0,2 1-384,-1 3 0,-3-4 0,-1 0 371,0 1 0,1-4 0,-1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3:01.07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13 76 8135,'-6'15'226,"4"-6"0,-3-3 189,10-6 0,3-6 1,8-3-1,-1-1-140,0 0 0,1 5 1,3-5-1,1 0-284,-2 2 0,1-1 0,-1 6 0,2-2-208,-1 2 0,-2-4 0,-2 2-782,0 1 644,0 3 1,0 1 0,0 1-682,0 4 1,0-3 1035,0 3 0,-6 4 0,-3-1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3:01.26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197 0 8238,'-15'0'-259,"0"0"1,0 0 570,-1 0 1,6 2-76,0 3 0,2-2 0,-2 7 0,5 2-126,3 2 0,1 1 1,-3 1-1,-2 4-204,-3 6 1,6-3 0,-4 2 0,2 2-181,0 1 0,-5 1 1,5-4-1,2-3-425,1 0 0,-3-11 698,0 4 0,-7-3 0,4 3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3:01.44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14 23 8217,'-7'-9'297,"5"1"255,-3 3 0,10 5-364,5 0 1,4 7 0,1 8 0,0-2-448,0-3 1,0 3 0,0-2 0,2 2-296,3 2 0,-3-5 0,3 0 554,-4 2 0,6 1 0,2 2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3:01.70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0 8238,'-5'24'-466,"0"-4"738,1-3 1,3-6-1,1 3 1,0 4 25,0 4 0,0-2 1,0 7-1,0 5-123,0 6 0,0 6 0,0 1-204,0 0 0,1 0 4,4 1 0,-1-3 0,4-3-251,-1-4 0,4-6 0,-2-5 0,1-5-626,0-3 0,-5-9-50,5-3 952,0-3 0,5-9 0,0-1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3:01.96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15 8132,'-14'-2'52,"4"-3"205,4 4 0,7-6 0,4 7 0,5 0-25,4 0 0,1 0 0,0 2 0,2 1-78,3 2 0,-4 7 0,5-4 0,-3 2-108,2 0 1,-5 0-1,2 5 1,-5 1-10,-1-1 1,-4 1-1,-2 3 1,-3 3-312,-2 1 1,-2-3 0,-3 5-1,-5 2-137,-3 2 0,-4-6 1,-2-3-1,-1-3 21,2-2 0,6 0 0,2-2-539,-2-3 929,-1-3 0,-2-7 0,0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3:02.78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0 7292,'10'0'403,"0"0"0,-5 0 0,5 0-335,2 0 0,2 0 1,1 0-1,0 2-153,0 3 0,0-4 1,0 4-407,0-3 0,0-2 0,0 0-268,0 0 759,-6 0 0,4 0 0,-5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3:03.02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0 7409,'-5'10'-519,"0"0"1,0-5-1,3 4 730,-3-3 1,3 1 0,-3-2 266,3 5 0,2 4 0,0 1 0,0 1-295,0 5 0,5-3 1,2 5-1,0 1-5,0-1 1,4 1 0,-2 3 0,1-4-217,0-1 1,0-2 0,5-5 0,0 0-448,0 0 0,0-5 1,0-1-472,0-3 678,0-1 1,-3-5-1,1-1 278,4-4 0,0 1 0,-5-6 0,-2-2 0,0-1 0,5-2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3:03.33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31 151 8151,'0'-15'-244,"0"0"1,-2 0 239,-3 0 0,3 0 0,-3 0 0,2 2 199,-2 3 0,3 1 29,-3 4 1,4 5 0,1 0-34,0 9 0,0 9 0,1 4 0,3 1-16,1 4 0,0 0 0,-4 0-140,4-2-44,-3 0 1,5-2 0,-7-3 0,1-3-165,4-2 1,-3 0 87,3 0 1,-3-8-246,-2-7 1,0-8 0,0-12 0,0-6 139,0-2 0,0-2 1,0 0-1,0 0 247,0-1 0,0 6 0,1 2 1,3 1 12,1 4 0,2 3 0,-4 3 330,2 2-74,7 6 1,-9-2-1,7 6-61,2 0 1,1 6-485,2 4 0,-5 2 1,-1 0-1099,-3-2 1317,-1-7 0,-5 4 0,0-7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6:19.71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61 8335,'0'8'-626,"0"-1"1424,-7-7-50,5 0-375,-4 0-241,6 0 1,1 0 0,4 0-58,5 0 1,4 0 0,1-2 0,0-1 47,0-2 1,5 0 0,0 5 0,0 0 11,2 0 0,-3 0 0,4-2 0,1-1-141,-1-2 1,0 0 0,3 5 0,-5-2-369,1-3 0,-5 3 0,3-3 0,-3 3-224,-2 2 1,0 0 0,-2-1-287,-3-4 0,-1 3 884,-4-3 0,-4-3 0,6-1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3:04.33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103 468 8255,'-17'0'-98,"-3"0"1,8 0 0,-3 0 0,4-2-273,2-3 0,1 2 586,3-7 0,3 0 0,-1-3 1,6 1 88,7 2 0,4 0 1,2-5-1,5 0-140,4-1 0,3 1 1,4-1-1,3-3 56,5-1 0,1 0 1,2 5-1,6-2 9,3-3 0,3 2 1,7-6-1,3 2-24,6 4 0,-1 0 1,4-1-102,3-1 17,1 0 1,-2 5-1,-4 1 1,-4 4-79,-2 5 1,-9 4 0,3 1 0,-8 0-115,-5 0 1,-7 5 0,0 1 0,2 1 189,2 0 1,1 0 0,-2-4 0,1 2-15,1-2 1,-8-1 0,8-2 0,1 0 9,2 0 1,-6 0-1,2 0 1,-4 0-32,-2 0 1,-2-2-1,2-1 1,1-2-24,-1 2 0,-4 1 1,2 0-1,0-1-7,-1-2 0,0 0 1,-5 5-1,0 0-19,0 0 1,1 0 0,-3 0 0,1 0-49,1 0 0,-9 0 0,10 0 0,-3 0-42,1 0 1,-3 0-1,1 0 1,2 0-21,-3 0 1,1 0 0,2 0 0,-2 1-150,-2 5 1,-7-3-1,2 5 1,-3-1-250,-2-4 1,-5 1-2408,0 1 2879,-7-4 0,-3-1 0,-8-8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3:05.77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59 167 8086,'-15'-9'-535,"5"1"742,0 3 0,5 3 141,-5-3 0,7 5 0,-2 5 0,5 5-170,5 4 1,-2 1-1,5 2 1,1 1-30,-1 2 0,-3 7 1,3-4-1,1 3-74,-1-1 0,-3-5 0,4 3 0,-1 1-32,0-1 1,-4-10 0,2 3-323,1-3 0,-4-1 61,8-2 1,-3-10-1,4-12 1,-2-6-7,1-8 0,-2 3 0,-1-2 0,1-2 117,-1-1 1,-3-3 0,3 3-1,1 1 42,-1 2 0,-5 5 0,4-4 0,-2 1 199,0 0 0,5 9 1,-3 1 161,1 4 0,2 4 0,5 9-84,0 6 1,1 2-1,-3 11 1,-1 0-28,-2 1 0,-2 1 0,4 3 0,-4-2 26,-1-6 1,5-4 0,-4 0-297,0-1 0,6-7-6,-4-3 1,-3-5-1,-2-5-176,-4-5 160,-1-3 1,5-4-1,0-2 1,-1-2-160,-3-3 1,-1-1 0,0-3-1,2 1 17,3 2 1,-3 4 0,3-2-1,-4 1-621,-1 4 0,0 1 870,0 2 0,7 7 0,1 1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3:06.15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8225,'1'9'-63,"3"-3"74,1 1 0,1-4 0,-2 7 250,1 2 1,2 1-1,-4 3 1,2-1-114,-2 0 0,-1 0 1,-2 2-1,0 1-156,0 2 1,0 0 0,0-5 0,0 0-192,0 0 0,0 0-547,0 1 676,0-1 1,0-14 0,0-6 0,0-6 72,0-5 1,5-4 0,0 0 0,0 0 18,2-2 0,-6 6 1,4-4-1,-1 3 224,1 2 0,-4 5 1,6 0-63,0-2 0,-4 0 1,7 2-148,2 5 0,-4-2 0,2 2 1,2 2 26,2 1 1,-4 2-1,0 0 1,1 0-286,3 0 0,1 0 0,0 0-381,0 0 0,-2 2 0,-1 1 154,-2 2 0,-1 2 0,2-4 448,-1 2 0,-5 5 0,5-4 0,0 5 0,6-2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3:06.49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 39 7223,'0'-10'304,"0"0"1,0 5 642,0-5-601,0 7 0,-5 3 0,0 10-118,2 3 0,1 7 0,1 2 0,-3 0-64,-1 0 1,0 3 0,5-3 0,0-1-146,0 1 0,0 0 1,0-4-1,0 3-126,0-3 1,7-1 40,3-2 1,3-7 0,3-3 0,-1-3 4,0-2 1,-5-2-1,0-3 1,1-5-236,3-3 1,-1-4-1,-1-1 1,-4-4 90,-1-2 1,-2 4 0,-5-3 0,0 1 56,0 4 0,0-4 0,-2 2 0,-1 1 279,-2 3 1,-7 2 0,2 4 0,-3 3-34,-2 1 1,0 4-1,0-3 1,0 3-73,0 2 1,4 7 0,3 3 0,0 3-190,-1 3 1,6-6 0,-2 0 0,3 1-397,2 3 0,0-4 0,2 0 559,3 2 0,3-6 0,7 1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3:06.86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45 8209,'16'-7'-244,"-6"5"0,0-3 716,1 3-205,-4 2 0,1 2 1,-4 3-1,1 5 92,-2 4 0,-1 2 0,0 3 0,1 3-153,2 1 1,0-3 0,-5 4-1,0-1-126,0 0 1,-2-2-1,-1 2 1,-2-1-546,2-4 1,1-6-23,2-2 1,0-8 257,0-2 1,2-7 0,1-10 0,4-3-44,1-5 1,2 2 0,3-3-1,-1 0 268,-2-3 1,0 4 0,4 2 0,-3 1 203,-1 3 0,0-2 0,6 2 124,-1 6 1,-5-1 0,0 9 5,1 2 0,1 8 0,0 7-146,-2 6 0,-7-1 0,2 3 0,-3-3-236,-2-2 1,5-5 0,0 0 0,-2 2-227,-1 1 0,-2-3 0,0 0-98,0 2 1,0 1-1079,0 2 1454,0-6 0,7-3 0,1-6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3:07.37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393 255 10307,'8'-1'379,"-3"-4"0,-5-4 0,-3-6 0,-2 0-466,1 0 1,-4-5-1,0 0 1,-2 0-106,0-2 0,-1 4 0,-4-6 0,0 2 30,0 4 1,0 6 0,0 4 95,0 1 0,0 4 0,2 8 1,1 5 85,2 3 0,5 9 1,-4 3-1,3 4 39,2 1 1,3 0 0,1 0 0,0 0-15,0 0 0,0-6 0,0-4 0,1-3-2,4-2 0,4-7 0,6-3-139,0-3 1,0-4 0,0-3 0,0-5-119,0-3 1,0-4 0,0-1 0,0-3 7,0 3 0,-4 1 1,-1 2 195,1 0 0,3 0 365,1 0 1,-5 8-95,0 7 1,-5 9 0,3 11-1,1 5 9,-1 3 1,0 3-1,4 0 1,-4 5 108,-1 4 0,3 3 0,-5 3 1,-1 0-172,-3 5 0,-1-3 0,-1 4 0,-4-3-303,-5-6 1,-6-13 0,-2-1 0,-2-6-318,2-4 1,-6-9 0,-1-5 0,-5-5-30,-5-5 0,-1-3 0,-7-8 1,-2 0-1942,3-4 2382,-3 3 0,-1-18 0,-7 3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3:07.76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4 8059,'-15'0'-253,"6"-3"480,4 3 1,3 10 0,2 17 0,2 6 472,3 7 1,4 10 0,4 4 0,-1 1-677,-2 1 0,-2-8 0,4 1 0,-4-6-1503,-1-2 0,5-18 1479,-2 2 0,-4-16 0,1 4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3:07.94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1 7989,'0'23'0,"-5"1"0,0-6 0,1 2 82,3-1 1,1-2-1,0-2-223,0 0 0,0 0 1,1-2 140,4-3 0,-3 4 0,5-6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5:19.03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140 621 8028,'-26'-9'-167,"0"4"0,11 2 333,-6-3 0,7 0 0,-5-7 295,7 3 1,5 5-116,7-5 0,0-1 1,2-4-186,3-1 1,4 6-1,6 1 1,2 1 14,4-1 1,-2 0 0,7-3 0,2 2 30,1-2 1,4-2 0,1-1-8,2-1-95,7-6 1,-3-1 0,8-4 150,4 1-188,3 0 1,2-5 0,0 0-1,2 1 8,1 5 0,2-3 0,-1 7 1,-3 2-126,-1 2 1,-7 7 0,0 1-1,-3 1 53,-1-1 1,-8 0 0,7-1 0,-5 5-51,-6 3 0,-1 2 0,-4 0 0,-1 0-125,-2 0 1,-7 2 0,1 1 0,-2 4-357,-3 2 1,-1-4-1,-2 4-592,-2-3 1,-8 0 745,-2-6 1,-2 0 0,-8 0-761,-2 0 727,-9 0 406,4-7 0,-12-2 0,5-6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5:19.26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0 8028,'0'11'319,"0"-1"0,7-5 0,4 4 1,2-1 35,3 1 1,-1-4 0,3 6 0,2 1-82,6 1 1,-2 3 0,2 1-1,0 2 5,-2 2 0,6 6 1,-8-1-1,0 4-196,-1 1 1,-14 0-1,3 0 1,-6 0-367,-4 0 1,0 0-1,-4-2 1,-4-1-383,-8-2 0,-8-7 0,2 0 0,-4-7 665,-7-7 0,2-10 0,-7-4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6:19.95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9609,'15'0'143,"0"1"1,0 3 0,-2 2-75,-3 3 1,4 1 0,-6 5 0,2 0-48,0 0 0,-6 0 0,1 0 0,-4 2-192,-1 3 0,0-3 0,-1 3 0,-4-2-235,-5 2 0,-4-3 0,-1 3 0,0-3-1211,0-2 1616,0 0 0,0 0 0,0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5:20.73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125 197 7935,'-16'0'-418,"1"7"433,-1 2 1,1 1 0,1 0 0,2 2 92,2 2 1,6 2 0,-3-3 0,2-1-27,0-1 0,0-6-22,5 5 0,7-6 0,3 1 0,4-3-47,1-2 0,1-7 1,1-4-1,2-2-68,2-3 0,6 1 1,-2-1-1,-1 1 12,-4-1 0,3 1 0,-2-1 0,-1 2-294,3 4 0,-6-2 0,4 5-185,-4-2 1,-2 6 496,1-2 1,-7 5-64,-4 5 0,-10-2 139,-6 8 0,-3-8 1,-1 4 87,-1 0 0,1-5 0,-1 3 200,1-4 1,-1-1-1,2 2-81,4 3 0,-2-1 0,7 6-3,1 2 0,3 2 1,1 3-1,1 4-15,5 5 0,2 10 0,8 5 1,-1 6-71,1 5 1,-1 3 0,1 5-1,-1-1-119,1-2 0,-2-12 0,-2 0 0,-4-6-30,-1-4 0,0-9 1,-3-6-318,1-3 0,-2-6 0,-8-3 0,-5-1 105,-4-3 0,-2-4 0,1-5 0,-2-4 36,-4 0 0,2-4 0,-5 2 0,1-3 110,4-1 1,0 5 0,0-1 0,-1-1 91,1-2 0,7-1 0,3-1 0,0 1 64,1-1 0,4 6 0,-1 0 0,3-2-73,2-2 0,0-4 0,2-1 1,3-3 7,6-2 0,3-2 0,1-5 0,2-2 10,4-3 0,-2 0 0,7-7 0,1-2 21,3 2 1,1 0 0,0-2 0,2 2-11,3 1 0,-3 8 1,3-1-1,-2 6 9,3 3 1,-10 9 0,4 0 0,-3 6-43,-4 4 0,-2 9 0,-6 8 1,-1 4 13,1 2 1,-7 4 0,-3 3 0,0 1-74,-1 4 1,0 1 0,-5 0 0,0-1-142,0-2 1,0-2-1,-2 2 1,-1-6-196,-2-2 1,-7-3 0,1-1 160,-3-4 1,-1-3 0,-1-7 0,1-1 32,-1-5 1,1-2 0,1-8 0,2 1 105,2-1 1,4 1-1,-2-1 1,-1 1 214,0-1 0,6 1-137,-2-1 0,5 7 1,5 4 131,5 4 1,4 7 0,2 5 0,1 4 21,4 6 0,-4-2 0,4 5 1,-4 0-350,-2 0 1,-4-3-1,-3 3-162,-1-1 1,-2-8 176,-5-5 1,-1-6 0,-4-1 0,-6-6 94,-3-7 1,2-4 0,0-2 0,-2 1 148,2-1 1,0 6-1,-3 0 1,-1-1 142,1 3 0,-1 1 0,1 5 0,-1-1 66,1-3 0,-1 1 0,1 5 0,-1 0-116,1 0 0,4 7 0,3 3-75,1 4 0,1 2 0,8-1 0,2 1-46,1-1 0,7 6 0,0 1 50,7 3-70,-2 0 1,11 3-1,-6 0 1,2 1-45,4-1 0,-4-8 1,2-1-1,2-7-18,1-7 1,2-3 0,-2-5 0,-1-6-325,-2-6 0,0-11 1,3 0-1,-3-2-384,-6 2 0,-4-3 0,-4 5 737,-2 0 0,1-6 0,4 6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5:21.63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0 653 7990,'7'-21'0,"3"0"43,4 2 0,-3 7 1,-1 2-1,2-2 289,2-2 0,1-1 0,1-1 0,1-1-133,4-4 0,-2 4 0,5-5 0,-2-1-157,-3-3 0,-2 4 0,-3 1 0,-2 4-716,-1 1-412,-8 8 652,4 1 1,-7 9 472,0 3 1,-2 3 0,-1 8-1,-2-1 25,1 1 0,3-1 0,1 3 0,0 1 127,0 1 1,0 8 0,0-2 151,0 3-223,0 2 0,0 0 0,0-1 1,0-3 3,0-1 1,5 0 0,0 3 0,-2-1-116,-1-2 1,3-7 0,2 1 0,2-2 40,3-3 1,-4-6-1,3-2-174,1 0 1,-4-6 0,3 3-1,-1-8-151,-1-6 1,-1-6 0,-4-3 0,3-5 64,1-5 1,-2 1 0,4-8 0,0 2 213,-1-3 0,5 3 1,-4-7 82,4-3-63,1 6 1,1-6 0,-1 4-1,1-1 135,-1-1 1,1 6 0,-1-4-1,3 2-2,2 4 1,-2 1-1,2 4 1,-2 3 37,-3 5 0,2 4 0,2 3-49,2 4 1,0 3 0,-6 7 0,1 2-46,-1 3 0,-4 3 0,-3 10 0,1 1-49,0 1 0,-6 3 0,2-4 1,-3 3-96,-2 2 1,0 2 0,0 4 0,0-3-134,0-1 1,-5-5 0,-2 3-378,-2-2 414,-1-1 0,-1-7 1,1-4-12,-2-5 1,-2-3-1,-1-4 1,-1-3-165,1-5 1,-1-6 0,1-3-1,-3-3 227,-2-2 0,2-2 1,-2-5-1,3 1 296,1 5 1,0-3-1,3 7 1,1 4 56,1 5 0,10 0 1,-1 8-107,5 6 0,15 5 1,-3 10-1,4 4-13,3 5 0,-4 3 0,2 2 0,-2 0-296,-3 0 0,-5-5 0,-1-2 1,0-1-275,-1-4 1,-4-2 0,3-3-419,0-4 452,-6-3 1,4-7 207,-10 0 0,-3-2 1,-6-3-1,2-3 181,1-1 0,-1-5 0,-7 5 0,-1-1 56,1 0 1,0 1 0,0-3-1,-4 2 273,-1-2 0,5 3 0,-1 0 342,2 3 0,5-1-435,2 1 1,4 12-1,9-1 1,3 7 82,6 3 0,2 3 1,5 2 154,2 6-343,-2 4 1,9 2-1,-4 3 1,1 1-7,3-2 1,-3 1 0,2-2-1,2 0-132,1-4 0,-3-7 1,-2 1-1,0-6-238,1-8 0,-1-6 0,2-5 245,-6-3 0,4-10 0,1-10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5:22.64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0 644 7950,'9'-7'0,"5"4"0,-4-8 0,-1 8 0,-1-4 0,1 0 243,-1-3 1,4-4 0,7-3 0,4-4-166,1-5 1,2-3-1,5-2 1,0 2-5,0 3 0,-10 3 0,-2 10-253,0 2 1,-7 6 0,-7 12 83,-3 8 0,-2 1 1,0 6-1,0 1 32,0 3 0,0-2 0,-2 2 0,-2 1 99,-1 3 0,0 1 0,5-2 0,0 0-14,0 2 1,0-3-1,0 8 1,0-1 28,0 1 1,5-2 0,0 6 0,-1-4 93,-2-7 0,-2-4 0,1-10-115,5 1 9,-5-8 0,8-1 0,-4-9-23,5-3 0,-1-5 0,1-11 0,1-5-82,-3-3 1,6-4 0,-4-3 0,4-5-7,2-4 1,-1-7 0,1-1-1,-1-3-131,1-2 1,-1 1 0,1-3 0,-1-4 161,1 0 0,-1 0 1,-1 5-1,-2 6 70,-1 6 0,-8 13 0,4 3 35,0 9 0,-5 13 183,3 9 1,-3 7 0,-2 10-1,1 2 39,4 2 1,-3 6-1,5 1 1,-2 5-76,0 3 1,2 2 0,-3-2 0,3 4-76,1-1 1,-3 1 0,4-5 0,0 1-37,-1-2 0,3-3 0,4-5 0,1-5-248,-1-4 1,3-8-1,0-4 1,3-3-17,-2-2 0,-2-4 0,-1-4 0,1-10-41,4-4 0,-9-4 0,3-5 0,-2 0 20,-5 0 0,-1 5 0,-7 2 0,0 0 88,0 0 0,-2 5 0,-3 0 61,-5 7 0,-6 5 0,-3 7 0,-3 1 142,-2 5 0,3 9 1,-5 9-1,-1 2 81,-3 0 0,4 2 0,2 6 0,2 2-56,3-1 1,2-1 0,1 2 0,2 4-10,4 0 0,3-1 0,7-4 0,0 3 20,0 2 0,7-6 1,5 1-1,5-8-73,4-6 1,5-9-1,-4-3 1,2-3 23,4-2 0,1-11 0,2-7 0,0-8-352,0-8 0,2 1 0,0-11 0,1 1-307,1-1 0,-9-1 0,7-4 0,-2 4-283,-4 4 0,-4 10 849,3 1 0,-1 0 0,6-5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5:23.67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0 261 7930,'7'8'-11,"2"-1"88,-1 0 75,6-5 1,-5-2-1,5-11 1,-1-4 108,3-6 0,-4 2 1,10-7-1,-1-1-200,0-3 0,1 5 1,-1 0-1,3 3-141,0 3 1,-1 4 0,-8 4 0,1 4-300,-1 0 0,-5 6 0,-1-3-260,-2 8 0,0-1-191,-2 7 710,-3 1 1,3-3 0,-10-2 182,-6-5 0,3-1 0,-3 2 246,-1 3 1,4-1 0,-3 8-57,-1 5 0,4-1 0,-1 4 1,0-1-79,1 2 1,3 3 0,-4 7 0,2 0-37,4 0 1,1 2-1,2 0 1,0 1-94,0 1 0,0-11 0,0 5 0,2-5-6,3-5 0,3-7 0,10-3-181,2-2 1,-2-9-1,2-8 1,-1-6 142,2-4 0,-2-3 0,5-4 1,0 1-118,0-2 1,-10 11-1,2 1-380,-2 3 0,-6 6 269,3 1 1,-10 13 0,1 7 0,-7 7 123,-4 3 1,-1 2 0,-6 5-1,1 0-20,-1 0 0,-1 0 0,0 0 117,1 0 70,-3-7 1,11 4-1,-6-7 1,2-2 100,1-2 0,8-7 0,-2 0 248,3 3 1,4-7-249,3 0 1,-2-6-1,6-6 1,0-6-54,-1-7 0,1 0 1,3-6-1,-2-3-137,2-1 1,-3-2 0,1 1 0,2 3-118,2 1 1,-3 2 0,-3-2 0,1 3-46,-1 1 0,-4 10 0,1-4-102,-3 3 363,5 6 0,-6 8 0,5 13 1,-5 7 205,-1 3 1,2 4 0,2 6 0,1 4-95,-2 2 0,4 1 1,-2 4-1,0-2-175,2-2 0,-5-11 0,5-1 1,-2-5-420,0-5 0,0-7 121,-5-1 0,2-11 0,2-4 1,1-11-49,-2-8 1,-1-11 0,-2-11 0,0-9 333,0-6 0,0-7 0,0-16 0,-7 4 0,-2-6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5:25.38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47 278 7930,'9'-50'0,"-4"4"118,-3 6 0,-2 12 151,0 8 1,0 11 0,0 9 0,0 12-33,0 12 0,0 2 1,0 12-1,0 0-102,0 3 0,0 4 1,0 2-1,-2 1 27,-3 4 1,2-2-1,-6 3 1,0-3-643,1-5 0,3-9 1,-4-1-1,2-6-278,4-3 0,1-16 0,2-6 476,0-16 1,0-11 0,2-8 0,1-1 259,2-5 0,6 3 0,-5-8 0,3 1 52,3 1 1,2 2-1,0 9 1,0 2 107,1 1 0,-1 5 1,10-1-1,0 3 146,0 5 0,2 7 0,5-2 0,0 1 76,0-1 1,-5 6 0,0-3-287,2 5 0,-11 2 1,-3 5-94,-6 4 1,-3 4 0,-5 1 0,0 2 20,0 4 1,-1-2 0,-4 5 0,-4 2-236,0 3 1,-6-1 0,1 8-1,-5-1 77,0 1 1,-5 4-1,0 4 1,-2 0 126,0-3 0,2-5 0,-2 2 0,4-3-19,-1-6 1,6-10 0,-4-4 122,4-8 0,8-8 1,4-8-1,3-8 36,2-6 0,6 1 0,-1-7 0,0-4-95,2 0 0,0 0 1,5 2-1,-2 0 64,2 0 1,-3 7-1,-1 2 1,1 3-47,0 3 1,-4-1 0,5 12 4,2 1 0,-3 11 0,0 9 396,-3 8-318,7 12 0,-12 4 0,4 6 1,-3 1-44,-2-1 1,0-4 0,0-3 0,0 1-76,0 0 0,0-11 0,-2-1 1,-1-8-95,-2-6 1,0-12 19,5-7 1,0-6 0,0-16 0,1-4-50,5-4 1,-3-8 0,7 3 0,1-1 118,-3 0 0,4 10 0,-5-2 113,2 4-56,1 3 0,1 10 0,-1 2 29,2 4 1,2 5-1,1 12 1,-1 7 16,-4 5 1,4 6 0,-5-2 0,1-1-75,1 1 0,-8 3 0,4-8 0,-2-2-562,0-4 347,0-2 1,-5-4 0,0-10 111,0-10 1,0-12 0,0 1 0,0-5-9,0-1 1,0 2-1,0 1 1,0 2 283,0-1 1,0 10 0,0 1 272,0 2 0,2 7-172,3 2 0,2 16 1,5 6-1,-1 7-105,1 9 1,-4 0 0,3 6-1,-1 1-85,-1 0 1,3-4 0,-7 3 0,0 1-365,2 0 1,-5-11 0,3 0-1,-3-4-1445,-2-7 1195,0-7 0,0-6 0,0-12 0,0-8 167,0-10 0,-6-6 0,1-5 0,2-7 339,1-7 0,2 0 0,0-5 0,0 1 0,0 4 0,0-3 0,0 1 0,0 2 9,0 2 0,0 3 0,0 4 0,0 4 272,0 5 1,2 13 0,3 5 95,5 5 1,4 4 0,0 7 0,0 3-5,1 5 1,-3 4 0,9 3 0,-2 2-74,2 2 0,-4 1 0,4-3 0,-4 4-92,-2 1 0,1-5 0,-2 2 0,-4-4-210,-5-2 1,2-4-1,0-3-278,2-1 1,-6-3 20,2-9 1,-3-9-1,-2-9 1,0-2 20,0-8 1,0 0 0,0-8 89,0-3 146,0 0 1,5 2 0,0 4 0,1 4 133,0 4 0,-2 5 1,5-1 206,-3 5 0,6 11-236,-1 5 1,-3 10 0,1 5-1,0 4-16,-1 1 1,1 3 0,3 1 0,-3 1-89,-2-1 1,5 0 0,-4 0 0,3 2-119,-1-2 1,-7-2-1,4-3 1,-2-2-364,1-2 0,-1-5-26,-5 6-14,0-8 295,0 4 1,-7-12 0,-3-2-1,-4-2 71,-2-3 1,-1-1 0,-2-3-1,-2-1 286,2-4 1,2 4 0,2-4 0,-1 4 110,1 1 1,-1 3 0,2 1-83,4 1 1,3 10 0,9 1 80,3 8 0,2 11 1,5 4-1,-2 2-106,2 8 0,0-2 1,0 5-97,-1-3-31,-8 5 0,4-3 1,-7 3-1,0-2 9,0-2 1,0-8-1,0 7 1,-2-2-354,-3-3 1,-2-8 0,-5-1 0,2-7 146,-2-7 1,-2-3-1,-1-2 1,-1-2 83,0-3 1,-1-3 0,-2-8 0,-1 1 165,1-1 0,1 2 1,5 2-1,2 2 453,6-2-394,3 5 1,9 2 0,4 10-1,4 7-33,6 7 1,3-2 0,9 4 194,3-4-342,-3 6 1,6-6 0,-4 2 0,3-7-98,1-7 0,-8-3 1,4-4-103,-1-3 197,1-4 1,-4-8 0,-3-4 0,-4-5 28,-4-3 1,-8-2 0,6 0 0,-8-2 67,-3-3 0,0 8 1,-4-3-1,2 4 259,-1 3 1,-2 1 121,-2 8 0,0 8-140,0 7 0,7 3 0,1 11 0,3 3-78,-1 1 1,0 1-1,6-1 1,1 5-73,4 1 1,-4-3-1,2 3 1,-5-2-293,-4-3 0,0-1 1,4-3-763,-3 1 1,-3-3 397,-3-2 1,-8-6-1,1-10 1,-5-7-998,-5-7 1528,5 1 0,-13-18 0,2 3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15:25.47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 7852,'16'0'-237,"-7"7"0,-3 1 0,-6 8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0:44:45.216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14883 6325 7975,'0'-8'0,"-2"1"0,0 0 0,-2 0-291,1-2 1,1-2-1,2-2 1,0 1-1,0-1 291,0 1 0,-5-6 0,-2-1 0</inkml:trace>
  <inkml:trace contextRef="#ctx0" brushRef="#br0" timeOffset="1">14784 6127 7975,'0'12'-101,"1"-5"518,3-3 1,-1-2-555,5-2 0,-5-2 68,1-2 1,2 1 320,-2-5 1,0 4-185,-4-4 1,-4 3 0,-2-1-1,-1 0 4,-2 3 0,2 1 0,-3-1 0,-2-1-88,-3 1 1,-3 2-1,2 1 1,-1 0-79,-3 0 0,-5 5 0,-4 3 0,2 3 49,1 2 1,1 3-1,0 1 1,0-1 124,1 2 0,3 2 1,0 3-1,1 0 28,0 2 1,2-7-1,6 7 1,0-2 68,-1 1 1,6-4 0,3 1 0,3 0 129,1-2 1,0 3 0,1-5 0,3-2-65,4-1 0,9-2 0,4-1 0,4-3-179,3-4 0,4-2 1,5-2-1,2-2 4,2-2 0,-2-3 0,2-5 0,-2-2-695,-2-2 0,4 1 0,-1-5 0,-3 1-117,-2 0 1,-2-1 0,3-2 0,-2 2 743,-1-2 0,0-2 0,5-1 0</inkml:trace>
  <inkml:trace contextRef="#ctx0" brushRef="#br0" timeOffset="2">15367 6201 7905,'-2'8'0,"-2"1"0,3-1 206,-4 4 1,4 1 0,1-1 0,0 2-147,0 3 1,6-4 0,2 5 0,2-1-123,-2-1 1,7 5-1,-3-5 1,4 1 41,1 1 1,1-4-1,4 1 1,-1-4 91,1-3 1,2-4-1,0 3 1,1-1 10,0-4 1,3 0 0,-2-2 0,-3-2 0,1-2 1,-2-3-1,-2-6 1,-2-3-60,0 0 0,-4-2 0,1 3 0,-4-3-8,-3-1 1,-4-1-1,3-2 1,-1 3 27,-3 1 1,-3-3-1,-5 4 1,-3-1 14,-3 0 0,-5 1 0,-2 5 0,-2-1 45,-2 1 0,-2 1 0,-5 3 0,-3 4-123,0 2 0,-2 2 0,4 0 1,-1 2-143,1 2 1,1 4-1,6 7 1,2 2-115,4-2 1,1-1 0,2-1-1,3 3 274,0 0 0,5 1 0,1-5 0</inkml:trace>
  <inkml:trace contextRef="#ctx0" brushRef="#br0" timeOffset="3">16111 6090 7901,'-2'6'490,"-2"-1"0,1 1 0,-4 3-300,2 2 0,-5 7 0,3 1 0,-1 2-243,0-1 1,5 2 0,-2 6 0,1 1-217,-1-2 0,1 0 1,6-3-1,2 1 274,4 0 1,3-6 0,1-2 0,1-3-35,-1-2 1,6-4 0,1-1-1,2-1 109,0-4 1,-1-2-1,5-4 1,-1-5-236,-4-6 0,4-1 1,-5-4-1,2-2-32,-1-2 0,-4 4 0,0-1 0,-2-1 166,-2-2 1,1 4 0,-1 0 0,1 1 71,-1 0 0,-4 2 0,-1-2 0,0 1-3,0 3 0,1 1 0,5 3 244,-1 3 1,-4 2-1,0 6-151,2 0 0,0 2 0,-1 3 0,0 6-40,0 4 1,1 7-1,0-1 1,-2 3 90,2 0 1,1 0 0,2-2-72,4-1 0,-3-6 0,4 0 1,-1-4-66,4-3 1,-2-4 0,2 3-1,0-1 1,-1-4-218,1 0 1,0-4-1,5-2 1,0-4-124,-1-3 0,7-6 0,-8 0 1,3-3 74,-1-2 0,-3-5 1,-1-2-1,-2 0 211,-2-2 0,2 4 1,-3-6-1,-4 0 57,-3 1 0,-4-4 0,-6 2 0,0-5 58,0-2 0,-2-5 0,-2 4 0,-4-2-181,-3-3 0,3 4 1,1 3-1,1 6 54,3 5 1,-2 4 0,1 4 0,1 5-60,2 2 0,-1 7 136,-2 3 1,3 9 0,-5 6 0,2 7 0,-1 6 50,-2 6 0,3 10 0,-3 7 0,1 4-224,3 3 1,2 5-1,1 0 1,0 6-33,0 5 1,4-2 0,2-2 0,1-6 198,2-6 0,2-6 0,2-10 0,-2-3 122,-3-1 0,3-4 1,-4-7-1,1-2-85,0-5 0,-3-2-424,3-1 285,-5-1 1,2-11 0,-5-5 0,0-5-96,0-4 1,-1 1 0,-2-1 0,-3 0-11,0-4 0,-3 2 0,-5-6 0,-1 1-84,-1 0 0,-10-7 1,1 3-1,-1 0 33,-1-3 0,-3 7 0,-3-7 1,-1 7 217,1 2 1,-3 3 0,4 5 0,2 3 191,5 2 1,6 1 0,6 2 256,1-2 1,6 3 0,6-3 7,7 2 0,6-2 0,3 0 0,6 0-115,6-2 1,-2 5 0,4-3 0,1 2-323,2 2 1,-3 0 0,0 0-175,1 0 0,-4 0 0,5 0 0,-1 0 0,0-1-289,-1-3 0,3 1 1,-2-4-1,-1 0-814,0 0 1,-1 1 1235,-4-3 0,5-7 0,2 2 0</inkml:trace>
  <inkml:trace contextRef="#ctx0" brushRef="#br0" timeOffset="4">18269 6276 7937,'16'0'0,"1"0"762,-2 0 0,0-5-293,2 1 0,2-4 0,6 3 0,1-1 1,1-1-424,2 0 0,2 0 0,-2-2 0,2 2-238,1 1 1,0-2-1,-5 3 1,2-1 152,-1 1 0,-2 0 1,-1 4-1,0-2-119,-1-1 0,-3 0 0,-2 4 1,-1 0-308,-3 0 0,-1 0 0,-3-1 0,-1-2 465,-2-1 0,0-6 0,5 3 0</inkml:trace>
  <inkml:trace contextRef="#ctx0" brushRef="#br0" timeOffset="5">18604 5829 7831,'-6'13'367,"-1"-1"0,-1 0 179,0 1 0,3-1 0,-3 1-490,-1-1 1,2 7 0,-2 5 0,1 5 0,0 2-114,0 4 0,5 1 1,-1 2-1,2 2-273,2 1 0,0 1 1,0-5-1,0 0 185,0 0 0,4-4 0,2-1 1,-1-2 41,1-2 0,2-6 1,-2-3-1,1-1-75,2-3 178,-3-6 0,5-4 0,-4-5 0</inkml:trace>
  <inkml:trace contextRef="#ctx0" brushRef="#br0" timeOffset="6">19534 5990 7842,'0'-12'0,"4"0"0,1-1 646,2 1 0,1-1 0,5 1 1,-1 0-305,1-1 1,-1 2-1,2 1 1,1 4-200,2 0 0,-1-2 0,-3 4-99,-1 1 0,-1 3 0,-3 4 1,-2 4-51,-1 3 0,-3 3 0,2 3 1,-3 3-48,-1 4 0,-1 1 0,-3-1 0,-5 1 115,-2 0 1,-1 0-1,-2 0 1,-1-1 52,-2 1 0,1-1 1,4-4-1,-2-3-88,-3-3 1,8-2 0,-4-1 0,3-1-367,4-2-130,-5-5 371,9 2 1,2-5 0,8 0 0,3 0 61,2 0 1,5 2-1,2 0 1,4 2 19,1-1 0,0 3 1,-1-2-1,1 0-67,0 2 1,0-4 0,0 5-1,-1 0-65,1 0 0,-1 1 0,-2 3 1,-3-1 129,-1-2 0,-2 2 0,-5 5 0,-1 1 162,-2 0 0,-5 2 0,1-1 1,-2 1-4,-2 0 1,0 3 0,0-3-1,0 0-111,0 0 1,-6 2 0,-2-3 0,-3-2 45,-2-1 0,-5 2 0,-2 0 0,-5-4 130,-4-2 1,-3-4-1,-5 4 1,0-3 53,0-1 1,-5-2-1,0-4 1,-1 0-195,0 0 0,-6-2 0,2-2 0,3-4-550,4-3 0,-3 0 1,10 1-1,4 2-242,6-2 0,0-1 0,7 0 1,1 2-610,1 0 1335,2 1 0,5-10 0,1-1 0</inkml:trace>
  <inkml:trace contextRef="#ctx0" brushRef="#br0" timeOffset="7">14424 6933 6814,'7'-6'704,"4"5"-646,-3-3 0,-2 1 0,-1 0 0,1-1 15,2 1 0,3 1 0,1-1-73,1-1 0,-1-4 0,2 3 61,2 3 0,4-1 0,6-1 1,3-3-16,4 0 1,8-4 0,5 4 0,3-1-5,5 0 1,3-5 0,5-3 0,0 0 24,0 3 0,4-4 0,0 1 0,-1 0 9,-2 3 1,3-4 0,2 2 0,1 3-69,-33 6 1,-1 2 0,33-3 0,-1-1 0,0 4-30,-1 2 0,3 2 0,-5 0 0,-2 2-28,-1 2 1,1 1 0,-7 4 0,0-4 223,0 1 0,-5-5 0,-5 3 0,1-3 26,-2-1 1,-1-4 0,-6-1-1,0-2-151,0-3 1,-1-1 0,-1-1 0,-4-1 42,0 1 1,-4 0 0,-6-1 0,-5 2-273,-2 3 1,-1-2 0,-2 5 0,-2-1-617,0 1 1,-7-1-798,2 2 1592,-2 3 0,-2-16 0,0 3 0</inkml:trace>
  <inkml:trace contextRef="#ctx0" brushRef="#br0" timeOffset="8">15094 7280 7842,'0'-12'294,"0"-1"0,0 1 106,0 0-461,0-1 1,4 1-1,0-1 1,-1 1-39,-2 0 0,3 3 0,0 1 0,-1-2 171,-2-1 0,4-1 0,-1 0 1,-2-1 49,0 1 1,-1-1 0,2 1 80,1 0-154,0 5 0,-4 3 1,0 8-309,0 4 0,0 4 0,0 3 0,0 3 112,0 2 1,2 0-1,2 4 1,3-2 127,0-2 0,4 1 0,-3 3 0,3-2 58,1-2 1,-3 0-1,-3 0 1,1-3-58,0-3 0,-4 2 0,1 1 0,-3-2-114,-1-1 1,-1-2 0,-3 0 89,-4 1 1,1-1 0,-3 1-1,-2-2 1,-3-2 42,-1 0 1,3-3 0,0 4 0,1-3-32,-1-2 1,-3 0 0,-1-5 283,2 0 1,1 4 0,2 0-29,0-1 1,5-3-227,3-4 1,8 1 0,4-4-1,3 0 49,1 0 0,6-1 1,3-3-1,2 1-24,2 2 1,0 0 0,0-3 0,0 1-41,-1 2 1,1-1 0,0-2-135,0 3 1,-2-2 0,-1 5 0,-1-2 148,1-3 0,-4-1 0,0-1 0</inkml:trace>
  <inkml:trace contextRef="#ctx0" brushRef="#br0" timeOffset="9">15689 7293 7858,'7'12'-72,"-2"0"1,0 2 51,-1 3 1,5-2-1,0 6 1,2-1-14,1-1 0,0 5 0,1-3 0,-1 1-83,1-2 0,-2 2 0,-2-5 0,-2-2 81,-1-1 0,-2-2 1,-4 1-1,0-1 58,0 0 0,-2 1 1,-2-1 297,-4 1 0,-3-5 1,-1-1-286,-1-2 1,1-1-1,1-5 1,1-3-67,2-4 1,4-3-1,-3-3 1,1-3-31,4-3 0,0-4 0,2-1 0,2-1-30,2-3 0,1 2 0,6-5 0,0 2 75,3 2 1,3 3 0,-2 5-1,3 3 89,1 3 0,-3 2 0,4 1 0,-1 3-24,0 4 0,-3 2 0,1 2 0,0 2-6,-1 2 1,0 3-1,-7 5 1,-2 2 104,-1 2 1,-2-1 0,-4 6-1,0 0-82,0-2 1,-7 0 0,-4-2 0,-4 2-13,0 1 0,-5-3 0,1-4 1,-2-1-229,1 1 0,5-6 1,-3-3-1,1-3-382,1-1 1,-1 0-1,5-1-82,-1-3 637,6-3 0,-9-11 0,2-2 0</inkml:trace>
  <inkml:trace contextRef="#ctx0" brushRef="#br0" timeOffset="10">16259 7255 7858,'13'0'-7,"-5"0"0,0-1 137,2-3 1,-4 1-1,-2-5 1,-3-2-294,-1-1 0,-1 0 0,-3 1 0,-5 4-34,-2 0 1,-1 2 0,-2 4 0,-1 0 194,-2 0 1,-1 5 0,3 5-1,-1 5 125,1 6 0,-3 2 0,1 2 0,3-1-30,5-4 0,3 4 0,6-5 0,0 0-115,0-2 1,0-3 0,2-3 0,2-3-260,4-4 1,3-3 0,3-1 0,1-1 106,2-3 1,-1 1 0,-4-5 0,1-2 234,-1-1 0,-3-1 1,-1 1-1,1 1-83,2 2 0,2 0 1,-1-5-1,1 2 291,-1 3 1,5-2 0,1 5 0,-1-1-86,1 1 0,-1 1 0,-3 4 0,1 1-70,1 3 0,1 3 0,-5 5 0,1 1-240,-1-1 0,1 1 1,-1-1-1,-1 0-196,-3 1 0,2-5 0,-5-1-1,2-2 0,-3 4 185,5-5 1,-5 0 89,4-4 0,0-4 0,5 0 203,-1 1 0,-4 2 1,1 1-1,0 0 150,2 0 0,2 0-125,-1 0 0,-4 0 131,1 0 0,-8 0 0,-1 0 0,-7 0-32,-4 0 0,0-6 0,1-1 0,4-1-164,0 0 1,2-1-1,4-3 1,0 0-99,0-1 0,1 1 1,3-1-1,5 2-317,2 3 0,1-3 0,1 3 0,-1-2-337,0 2 1,5-2 0,1 6 0,1 1 636,3 2 0,-3 1 0,1 0 0,-2 0 0,4-6 0,-3 0 0</inkml:trace>
  <inkml:trace contextRef="#ctx0" brushRef="#br0" timeOffset="11">17004 7231 7858,'18'0'-82,"-3"-2"0,4-1 0,0-2 0,-1-1-93,0 1 1,-1-5 0,-5 3 518,0 0 1,-1-4-268,-2 3 0,-5 3 0,-10 1-12,-6 2 1,0 2-1,-6 0 1,1 2-126,1 2 0,-5 3 0,4 5 0,2 2 62,1 2 0,2-1 0,0 6 1,-1 0-5,1-2 0,4 3 0,1-4-2,1 1 0,2 1-861,4 0 807,0-7 0,4-9 1,2-7-1,1-2 35,2-2 0,1-2 1,-1-3-1,0 0 93,0-1 0,2 1 0,2 1 0,-1 1 192,1 2 1,-1 5-134,0-1 1,1 4-1,-2 4-49,-3 4 1,-1 3-1,-4 2 52,1-1 0,1-1 0,-2-1 74,1-2-245,6-5 1,-3 2-1,5-6-73,1-3 0,-5 1 0,-1-5 16,-2-2 0,4 3-78,-5-1 0,5 5 333,0-1 1,-2 3-1,1 2 17,1 3 0,2-2 1,2 3-1,-1-1-169,1 0 0,-1 1 1,0-5 25,1 0 1,-5 0-91,0 0-777,1 0 0,-4 0 834,-5 0 0,0-6 0,-5-1 0</inkml:trace>
  <inkml:trace contextRef="#ctx0" brushRef="#br0" timeOffset="12">18926 7069 7742,'8'-4'0,"1"-1"0,0-1-35,2 1 0,6-5 0,1 3 233,1 0 1,2-2 0,3 3 0,3 1-1,0-1 50,2 3 0,10-2 0,-2 1 0,3 1-81,3 2 1,3 1-1,5 0 1,-1 0-3,2 0 0,-6 0 0,2 0 0,-4 0 31,-4 0 1,0 0-1,0 0 1,0 0-122,-4 0 1,0-5-1,-7 0 1,-2-2-251,-1-3 1,-1 3 0,0-1 0,-2 0 122,-2 1 0,3-3 0,-5 6 0,1 0-284,1-1 1,-4 3 0,2-2 0,-1 4-460,-3 4 1,-1 0 0,-2 7 0,1 3 794,-1 0 0,-5 5 0,-2 1 0</inkml:trace>
  <inkml:trace contextRef="#ctx0" brushRef="#br0" timeOffset="13">19397 7491 7752,'13'-12'-257,"-2"3"0,-2 1 1,0 0 219,0 1 1,2-4 0,2 3 0,-1-2-9,0 2 0,-3-2 0,-1 6 0,2 1 220,1 2 1,1 1-1,0 0 135,1 0 1,-5 0 0,0 0-158,2 0 0,-4 1 0,-1 2 0,-1 2-68,0 2 1,1-3-1,-5 5-208,0 0 0,-6 2 1,-2 2-1,-3-1 34,-2 1 1,2 3-1,2 1 1,0-1-68,0 2 0,-2 0 1,-2 4-1,2-3 175,3-1 0,-2 3 0,5-4 146,-2-2 0,4-2 0,-1 0 200,3-1 1,2-5-320,3-3 1,-1-2 0,5-2 0,2 0-198,1 0 1,1 0 0,1 0 125,-1 0 1,0-4 0,1-1-1,-1 3-188,1 0 1,3-2 0,1-1 0,-2-1-32,-1 1 1,-2-4 243,1 5 0,-1-11 0,0 1 0</inkml:trace>
  <inkml:trace contextRef="#ctx0" brushRef="#br0" timeOffset="14">19968 7479 7573,'0'8'211,"0"0"-132,0 2 1,0 1 0,0 3-1,0 2 25,0 5 1,4 2 0,0 3 0,-1 2-120,-2 1 0,-1 4 0,2-3 0,0 1 12,2-1 0,1-1 1,-4-3-1,2 0 6,1-1 1,0 1-1,-3-9 1,2-2 60,1-1 0,0-6-23,-4 0 1,0-6-1,2-1-76,2-4 0,-3-6 0,3-1 3,-2-5 1,-2 0 0,0-6 0,-2 0-1,0 1 57,-2-1 0,-6-4 0,2-5 0,-2-2-37,2-2 0,-2-2 0,6 0 0,1 2 56,2 1 0,2 6 0,3 1 0,5 5 31,2 4 0,1 4 1,0 5-1,1 0-37,-1 1 0,1 1 0,-1 6 0,0 0 66,1 0 1,-1 2 0,1 3 0,-1 6-6,0 4 1,1 6-1,-2-3 1,-3 1-144,-4 3 0,-2 0 0,-2 0 42,0-1 0,-6-4 1,-4 2-1,-3-1 0,-5-3-270,-2-1 1,4-3 0,-5-2 0,1-2-3,0-1 1,-2-2 273,6-4 0,-1 0 0,5 0 0</inkml:trace>
  <inkml:trace contextRef="#ctx0" brushRef="#br0" timeOffset="15">20352 7565 7753,'11'-12'8,"-2"0"1,-4-1-1,-5 1 1,0-1-18,0 1 0,-1 0 0,-3-1 0,-5 2-135,-2 3 0,-1 2 0,-1 8 0,1 2 81,0 4 0,3 9 0,2 3 0,1 4 169,-1 1 1,4 4 0,-1 1 0,2-1 36,2-3 1,0 0-1,2-9 1,1-2-283,1-1 1,5-7 80,0-3 1,2-8 0,1-5-1,0-2 63,1-1 1,-1-5 0,1-1 0,-1 0-36,0 1 1,1 0 0,1 5-1,1-1 179,1 1 0,1 5 1,-5 1-1,1 2-3,-1 0 0,5 1 0,-1 8 0,-1 3-120,-1 3 0,-2-3 1,0 0-1,-3 1-64,-1-2 0,1 2 136,3-5-82,-5 0 1,-3-4-1,-8-1 1,-3-3 34,0-4 1,-2-3 0,4-2 0,3 1-2,0-1 0,2 1 1,0 0-1,0-1-27,0 1 1,2-1 0,0 1-1,4 1-415,1 3 0,1-2 0,4 5-451,1-2 0,-1 4 843,1-1 0,5-3 0,1 0 0</inkml:trace>
  <inkml:trace contextRef="#ctx0" brushRef="#br0" timeOffset="16">20799 7429 7105,'12'-1'0,"1"-2"-122,-1-1 1,-1-2 0,-1 3 0,-4-2 222,0-2 0,0 4 0,-4-2-72,2-1 0,-1 1-45,-7-3 1,-3 3 0,-5 10-51,-1 3 0,5 7 0,1 1 0,2 1 96,2 1 1,-3 0-1,2 4 1,2-3 22,0-1 0,2-1 0,-1-5 1,-2 0-277,-1 1 135,0-6 1,5-2 0,2-6 0,1-3 119,-1-5 1,4 3 0,1-1 0,3 0 69,1 0 1,1 4-1,-1-1 1,2 3 124,2 1 1,2 0-1,4 1 1,-2 2-117,-2 1 0,2 1 1,-3-2-1,-2 1-331,-1-1 1,-6-2 0,0-1-85,2 0 1,-3-1 303,1-3 0,-5-3 0,2-5 0</inkml:trace>
  <inkml:trace contextRef="#ctx0" brushRef="#br0" timeOffset="17">21059 7379 7708,'13'5'-56,"-1"-1"1,-1 1-100,-3-1 0,3-1 160,-2 5 42,2-5 0,1 8 0,0-3 201,1 3 1,-5 2 0,-1-1 34,-2 1 1,0-1 0,-5 0 0,0 1-79,0-1 0,-2-1 1,-1-1-210,-1-2 1,-4-4-198,4 5 1,0-8 152,4-1 1,1-7 0,3-8-1,5-2-29,2 2 0,1 1 1,0 2-1,1 0 202,-1-1 1,1 5 0,-1 1 210,0 2 0,1 0 0,-1 5-207,1 0 1,-5 6 0,-1 2 0,0 3-114,0 2 1,-5-1 0,4 0 73,-1 1 0,-2-2-387,5-3 1,-3 2 280,3-6 1,0 0-1,4-4 1,-1-1 34,-2-3 1,2 1 0,-3-6-53,3 0 0,1 2 1,1 0 40,-1 2 1,1 0-128,-1 5 1,0 0-235,1 0 1,-5 2 154,0 2 1,-5-1-1,1 5-1244,-2 2 1442,-2-5 0,0 1 0,0-6 0</inkml:trace>
  <inkml:trace contextRef="#ctx0" brushRef="#br0" timeOffset="18">3870 6090 7927,'-5'-20'0,"0"4"179,-2 2 1,-1 0 0,-5-1 0,1-2 0,0 2 122,-1 2 0,-3 0 1,-1 1-343,2-1 0,0 1 1,0 1-224,-2 3 0,-1-2 0,2 4 0,-4 1 212,1-1 0,-9 2 1,4 4-1,-4 0 140,-2 0 0,-6 7 0,-7 6 1,-1 6-57,-3 4 1,-6 4 0,-7 3 0,29-13 0,-1 2-11,-1 0 0,0 2 0,-3 2 1,0 0-1,1 1 0,0-1 0,-2 3 1,1-1-94,-2 2 0,1 0 0,1 1 0,-1-1 0,1-1 0,1 1 0,0 0 0,1 1 25,0 0 1,0 0-1,-2 1 1,1 1-1,-1 2 1,1 1-1,-1 0 1,1 0 8,-1-1 1,1 1 0,-1 3 0,1 0-1,1-1 1,2 1 0,-1 0 0,1 0 9,0 0 0,0 1 0,1 0 0,0 1 0,1 0 1,0 1-1,0 0 0,2 0 46,1 0 0,0-1 0,-1 5 1,1 0-1,0 1 0,0 0 0,1 1 1,0 0-86,0-2 0,1 2 0,0 3 0,2 2 0,0-4 0,0 0 1,2 1-1,-1 1 64,1 1 0,0 0 0,3-2 0,1 0 0,-1 0 0,0 1 0,3-1 0,0 1-3,3-1 1,1-1-1,-1 1 1,0 0-1,4-2 1,1 0-1,1-1 1,0 0-43,0-3 1,2-1-1,2 5 1,1 0 0,-1-4-1,0 1 1,2 1-1,0 2 73,2 1 1,0 0 0,1-2 0,1 0 0,3 2 0,1-1 0,1-1 0,2 0 24,0 0 1,2-1 0,4 1-1,0-1 1,-1 0 0,1 1-1,1-1 1,1 1 25,1-1 0,1 0 0,1 0 0,0 0 0,3-1 0,1-1 0,1-1 0,0 0-31,1 0 0,2-1 1,0-1-1,2 0 1,1 2-1,1 0 1,2-1-1,0-2-37,0-2 1,1 0-1,4 3 1,1-1 0,-2-5-1,0-1 1,2 1 0,0 1 29,-1-1 1,0-1 0,7 1 0,0-2 0,-6-4 0,0-2 0,0-1 0,1-1 46,1 1 1,-1-2-1,-3-4 1,0-1 0,-1 1-1,0 0 1,-2-3 0,-1-1 23,-3 0 1,1-1 0,1 0-1,0-1 1,25 11 0,1-2-149,-2-2 1,-5 4 0,3-3 0,-2 2-76,-3-1 1,-2-3 0,-5 2 0,-4-1-264,-2-3 0,-3 3 0,-3 0 0,-5-1 375,-6-4 0,1 4 0,-2-5 0,2 6 0</inkml:trace>
  <inkml:trace contextRef="#ctx0" brushRef="#br0" timeOffset="19">3969 10716 7671,'8'1'51,"0"2"0,3 2 161,4 2 0,5 6 0,6 4 0,3 3 42,4 2 0,1 1 1,-1 2-1,-4 0-233,-2 0 0,-3 5 0,1 3 1,-1 2-71,-4-2 0,2 1 0,-5-4 0,-2 1 182,-1-1 0,-2 3 0,1-4 0,-2-3 171,-3-4 1,-3 0-1,-5-4 1,-1 0-27,-3 0 1,-4-1 0,-9-5 0,-4 0-109,-2 1 1,-9-5 0,-5 0-1,-6 2-133,-1 1 0,-9 1 1,0 2-1,-2 1-173,1 2 0,5 4 1,2-5-1,3 1-302,1 0 0,6-3 1,4 4-1,0-1-850,1-1 1,2 1 1287,5-5 0,-5 1 0,-2-1 0</inkml:trace>
  <inkml:trace contextRef="#ctx0" brushRef="#br0" timeOffset="20">5655 11720 7733,'-1'-8'101,"-3"0"1,3 6 0,-4 2 302,4 7 0,0 4-105,-3 2-318,2 5 1,-3 2 0,5 9 37,0 4 1,5 3-1,3 4 1,3 3 116,2 2 0,3 6 1,2-5-1,0 2-127,0 2 1,3-1-1,-5-1 1,0-1-254,-3-1 1,-2-6 0,-2 1-1,-5-4-41,-3-4 1,-1-2-1,0-8 1,0-2-200,0-5 0,-1-2 484,-3-2 0,-3-5 0,-6-1 0</inkml:trace>
  <inkml:trace contextRef="#ctx0" brushRef="#br0" timeOffset="21">5680 11584 7713,'0'-20'885,"10"3"0,4 3-844,4-3 1,4 2 0,5-4 0,4 2-1,0 5-547,4 2 0,1 9 0,-1 1 0,0 9 301,-2 11 0,-4 2 1,3 11-1,-2 1 264,-3 2 0,-2 0 0,-3-2 1,-2 0 248,-3 0 1,-6 2 0,-6 0-1,-5-2 149,-5-1 1,-3-1 0,-8 2 0,-6-2-76,-6-2 0,0-1 0,-5-4 0,-1-1-314,-2-4 1,-1-2 0,0-6 0,1 0-277,3-4 1,-3-3-1,4-5 1,-1 0-420,0 0 1,6-5 0,-2-3 0,4-5 81,4-3 0,5 0 0,7-3 0,5 0 545,3 0 0,6 3 0,13-13 0,8 3 0</inkml:trace>
  <inkml:trace contextRef="#ctx0" brushRef="#br0" timeOffset="22">6598 11658 7302,'18'11'0,"1"-1"0,2-2 0,0 2 34,1 1 0,0 1 0,-2 1 1,-2-1 264,0 0 1,-8-3-1,1-1 1,-4 2-64,-4 1 0,-3 0 0,-5-2 1,-3 0 76,-3 0 0,-5-2 0,-2 0 0,-2-1-57,-2-4 0,0-2 0,0-4 0,3-4-107,1-3 0,1-3 1,5-2-1,1-5-129,3-3 0,2-6 0,6-2 0,0-1-254,0 0 1,6-4 0,2-3 0,3 3-173,1 2 0,5 8 0,1-2 0,1 4-46,3 4 0,6-1 1,1 7-1,-2 4-17,-1 6 0,5-1 1,0 2-1,3 1 469,-1 2 0,0 6 0,4 2 0</inkml:trace>
  <inkml:trace contextRef="#ctx0" brushRef="#br0" timeOffset="23">7417 11423 7708,'1'17'115,"3"4"0,-3-2 0,4 2 1,-4 0 102,-1-2 0,1 4 0,2-3 0,1 0-494,-1 1 0,-2-6 0,-2 2 0,-2-3-233,-1-2 1,-6-5-1,2-3 509,-3-3 0,-1-1 0,-1 0 0</inkml:trace>
  <inkml:trace contextRef="#ctx0" brushRef="#br0" timeOffset="24">7243 11299 7708,'-12'-6'154,"-1"-2"1,2-3 0,3-2 0,4 1 35,2 0 0,2 3 0,2 2-1219,2 2 0,3-3 1029,5 3 0,1 1 0,-1 4 0</inkml:trace>
  <inkml:trace contextRef="#ctx0" brushRef="#br0" timeOffset="25">7776 11472 7477,'21'19'0,"-3"-2"164,-4-3 0,4-2 0,-9 1 0,1-2 651,1-3 1,-4 3-1194,1-3 1,-4-2-122,4-2 1,-1-4-1,3-6 1,-2-6 245,2-7 0,1-3 1,1 0-1,1 1 272,-1-1 1,1 0 0,-1 0 0,0 2 318,1 2 1,-1 6-1,1 5 1,-1 2 151,0 2 0,5 3 0,-1 5 1,0 8-210,-3 6 1,4 6-1,-1 4 1,0 3-445,-3-1 1,-2 4 0,-2-6 0,-4 0-50,1 1 0,-5-8 1,3 3-1,-2-3-795,-2-3 1,1-5 1006,3-6 0,-3-11 0,5 2 0</inkml:trace>
  <inkml:trace contextRef="#ctx0" brushRef="#br0" timeOffset="26">8483 10877 7743,'13'7'58,"-5"2"0,2-2 0,2 4-58,3 7 0,11 10 0,-1 6 0,1 6 24,0 6 0,-1 6 1,-1 5-1,-5 2 132,-7 4 1,-1 2-1,-6-4 1,-3-4-233,0-3 0,-2-10 0,0-6 0,0-8-153,0-4 1,-6-5 0,-2-3 0,-3-3 228,-2-4 0,-4-7 0,-3 1 0</inkml:trace>
  <inkml:trace contextRef="#ctx0" brushRef="#br0" timeOffset="27">8347 11447 7669,'12'-5'161,"1"-3"1,3-3-1,3-2 1,3 2 91,5 3 0,6-6 0,0 4 1,1 1-611,-1-2 1,-2 5 0,-7 2-1,0 3-176,-3 1 0,2 0 1,-4 1 532,1 3 0,8 3 0,-1 6 0</inkml:trace>
  <inkml:trace contextRef="#ctx0" brushRef="#br0" timeOffset="28">9401 10802 7682,'-6'32'278,"4"5"0,-5 1 0,1 6 1,4 5-95,0 5 0,2 14 1,0-30-1,0 1 1,0 1-1,-1 1-176,-1 0 1,0 1-1,1-4 1,0 1-1,-1 0 1,0 0 0,1-1-1,1-1-128,0 33 1,1 0-1,3-6 1,5-6-210,2-6 1,2-2-1,3-12 329,0-2 0,6-7 0,-3 1 0</inkml:trace>
  <inkml:trace contextRef="#ctx0" brushRef="#br0" timeOffset="29">10133 11373 7655,'0'-12'-16,"0"-1"0,-4 1 1,-2-1-1,-1 1-15,-2 0 1,-2 5 0,-2 3-1,-1 4 49,-2 4 0,1 4 0,-5 7 0,1 3 104,0 1 0,-1 6 0,0 5 0,3 1-37,3-1 1,2 3 0,1-4 0,3-1-49,4-2 0,4-3 0,5-2-128,8-5 1,0-2 0,8-1 0,1-2 0,1-3-410,2-4 0,4-3 0,0-2 500,-1-3 0,3-3 0,1-5 0</inkml:trace>
  <inkml:trace contextRef="#ctx0" brushRef="#br0" timeOffset="30">10728 11460 7655,'0'16'32,"0"1"0,0-1 0,0-2 0,0 1 99,0 2 0,0-1 1,0-3-1,0-1-416,0 1 1,6-1 0,2-1 165,3-3 1,1-2-1,1-6 227,-1 0 0,-4-6 0,-1-2 0,0-3 99,0-1 1,-3-5 0,3-1 0,-1 0-118,-4 0 1,4-2-1,-2 3 1,-3 1-11,-3-2 1,-1 4 0,-7-3 0,-2 4-29,-3 0 0,-7 5 1,1 1-1,-1 1-50,1 4 0,-2 2 0,2 2 1,-1 4-153,1 1 0,2 5 0,4 6 0,-2 0-473,2 0 0,1 4 0,3-3 623,3 1 0,-3 3 0,4-4 0</inkml:trace>
  <inkml:trace contextRef="#ctx0" brushRef="#br0" timeOffset="31">11137 11423 7643,'7'12'351,"0"0"0,-4 1 0,1 1 181,-1 2 0,2 2 0,-1 4 0,1-1-614,0 1 0,-4-3 0,4 2 0,-3-1-535,2 0 0,-2-2 1,3-6 379,1 0 1,1-5-1,5-3 121,1-2 0,-1-4 0,0-3 0,1-6 203,-1-4 0,1-7 1,-1 2-1,0 0 36,1-1 0,-1 5 0,1-4 1,-2 1 25,-3 0 1,3 3-1,-3 0 1,3 2-79,2 2 0,-5 1 0,0 1 0,2 3-61,1 2 1,1 2 0,1 7 151,-1 4 0,-4 9 1,1 4-1,0 2 217,2 2 1,-3 0 0,1-1-325,0 1 1,1-1 0,0-2 0,-2-3-1,2-3-144,1-4 1,0 0 0,-2-5-223,0 0 0,-1-2 1,4-5-1,1-1 1,-1-5-4,0-6 1,1-2 0,-1-7 313,1-1 0,-1-7 0,0-2 0</inkml:trace>
  <inkml:trace contextRef="#ctx0" brushRef="#br0" timeOffset="32">11857 11001 7215,'-13'-21'0,"2"2"0,2 1-29,0 3 0,5 2 0,-3 4 252,2 1 1,-4 6 0,5 2 0,2 8-206,0 8 1,-2 4 0,0 9 0,1 4 225,2 3 0,2 8 1,3 6-1,3 5 79,0 1 0,4 4 0,-4-5 0,1 0-361,1 0 1,-5-4 0,3-8-1,-1-6-209,1-1 0,-2-7 0,1-4 0,1-8-616,0-3 1,-3-3-1,5-2 863,0-5 0,-3-4 0,-2-4 0,-3-6 0,-1-5 0,0 0 0,0-5 0,-1 1 0,-3 0 0,-3-2 0,-7-4 0,-1 0 0,-2 1 0,-3 3 0,2-1 0,-2-3-223,-2-3 0,3 0 1,-2 4-1,1 2 223,1 1 0,1 6 1,5 0-1,1 5 135,-1 6 0,1 3 0,0 1 636,-1 0 0,6 5-49,3 4 1,6 2 0,6 0-421,8-3 0,8 2 0,5-6 0,4-1-272,3-2 1,1-1-1,0 0 1,0 0-260,0 0 1,5 0 0,-1 0-1,-1 0-19,-1 0 1,-3 0 0,-1-1 0,0-2 13,-1-1 1,3 0 233,-8 4 0,0-6 0,-4-1 0</inkml:trace>
  <inkml:trace contextRef="#ctx0" brushRef="#br0" timeOffset="33">12464 11584 9308,'9'18'0,"-2"2"0,-1 5 890,1 4 0,-4 4 0,1 7 0,-2 3-687,-2 1 0,-11 0 0,-7 3 1,-7-3-1144,-4-1 0,-6 2 1,2-3-1,-1-4 940,1-3 0,-9 6 0,4-2 0</inkml:trace>
  <inkml:trace contextRef="#ctx0" brushRef="#br0" timeOffset="34">13457 11075 8133,'5'-11'528,"3"3"0,3-3 0,3 3 0,3-3 1,2 0-1,0 1-1094,-2 2 0,-3 5 0,-2-1 174,0 2 0,-5 9 0,-3 6 1,-2 6 298,-2 4 1,-6 8 0,-3 2-1,-7 3 551,-4 1 1,-2-1 0,0-3-1,1-3-204,-1 0 1,4-5-1,2 1 1,2-5-425,1-3 1,2-1-372,3-5 1,4-5-1,9-4 266,8-6 0,1 0 1,8-4-1,2 0 152,4 0 1,6 3-1,1-3 1,4 2 271,2 2 0,4 2 0,-3 1 0,-1 0 132,2 0 1,-5 0 0,4 1-1,-5 2-165,-4 1 0,1 6 0,-6-1 0,-5 5-154,-5 3 1,-5 1 0,-5-3 0,-4 3 106,-3 1 0,-10-3 1,-5 5-1,-5 1 58,-7 2 1,-5 0-1,-6 1 1,1 0 215,3 0 0,-4 0 0,2-1 0,-2 0-111,1-3 1,-2 1 0,-3-6 0,-1-1-123,-1-1 0,5-6 0,-5-1 0,2-1-648,-1-4 0,1 1 0,5 0 0,3 1-155,4-1 0,4-2 1,5-1-1,3 0-905,3 0 1598,8 0 0,-5 0 0,4 0 0</inkml:trace>
  <inkml:trace contextRef="#ctx0" brushRef="#br0" timeOffset="35">14225 10579 8513,'13'17'0,"-1"1"560,1 1 0,6 7 0,6 9 1,5 5-579,2 5 0,2 7 0,-5 5 1,-1 2-135,-2 5 0,-15-31 0,-1 1 0,-1 1 0,0 0 0,-1 4 0,-1 1-61,-1 1 1,-1 2 0,-3 4 0,0 1-1,0 0 1,0 0 0,-1 1 0,-1-1 384,1 1 1,-2 0-1,-3 0 1,-1 1 0,-2-1-1,-1-2 1,-2-2 0,-1-1-170,-1-3 1,-2 0 0,-3-1 0,-1-1 0,0-2 0,-1-1-1,-2-2 1,-1-1-4,1-3 0,-2-2 0,-1 3 0,0-2 0,-21 17 0,-4-3 0,0-6 0</inkml:trace>
  <inkml:trace contextRef="#ctx0" brushRef="#br0" timeOffset="36">5879 12750 7806,'8'0'-97,"0"-2"1,2-1 351,1-1 0,-3-4-335,0 4 0,-3 0-154,3 4 1,-4 0 289,4 0 0,1 0 0,3 0 38,0 0 1,1 0 0,-1 0-1,1-2-1,-1-2 0,0 2 0,2-5 0,1 1-76,2 3 1,5-4 0,-1 1 0,2-3 37,2 1 0,0 0 0,1-5 1,1 1-7,2 0 1,6-1 0,-2 1 0,1 1-14,-1 2 0,3-2 1,-3 3-1,3-1 48,1 0 1,0 0 0,1 3 0,-3-1-8,-1-2 0,1-2 1,0-2-1,2 1-108,0-1 1,7 1 0,-6 0 0,0-1-30,1 1 1,-1-5 0,2 1 0,2 1 98,-2 1 0,-2 3 0,-1 1 0,1 2 121,-1-2 1,-1 3 0,-2-1 0,-1 0-31,2 1 1,0-4 0,3 3 0,-3-3-38,-1-2 1,1 5 0,-2 0-1,2-1-231,-2 2 1,1-4 0,-3 5 0,-1-3 192,0 1 1,1 4 0,-4-3 0,4 0 150,0 0 1,-2 3-1,3-4 1,-2-1-110,-2 3 1,2-4 0,0 6-1,1 0-204,-1-2 1,0 5-1,-2-3 1,1 2-97,-2 2 0,1-4 0,0 0 1,0 0 229,0-2 0,-2 4 0,0-5 0,2 0 105,1 0 1,0-1-1,-4-5 1,1 2-48,3 3 1,-3-3 0,3 3 0,-3-3 57,-1-2 1,0 5 0,-1 1-1,1 0-57,0 0 0,3 5 0,-1-4 0,-2 2-60,-2 0 0,4 0 0,-7 2 0,2 0-48,-1-3 1,1 1 0,-5 4 0,-2 0 161,-1 0 0,-6 0 0,0 0 144,2 0 1,1 4-239,1 1-85,-5-1-30,-1-4 1,-8 0-1387,-2 0 0,-3 0-560,-5 0 2015,-1 0 0,1-6 0,0-1 0</inkml:trace>
  <inkml:trace contextRef="#ctx0" brushRef="#br0" timeOffset="37">5668 14064 8015,'-7'-5'92,"0"2"1,4-5-1,-2-1-11,-2 3 1,-1 0 0,-5 6 0,1 0 95,-1 0 1,1 1-1,0 2-59,-1 1 0,1 6 1,-2-2-1,-1 3-65,-2 2 0,1-1 0,3 2 0,1 1-168,0 2 0,-1 3 0,1-2 0,-1 1-71,1 3 0,0 2 1,1 1-1,1 0 65,2-1 0,5 1 0,-1 0 1,2-2 113,2-2 0,0 2 0,0-2 1,2 1 55,2-1 0,-1 1 0,5-4 0,2-2-26,1-2 1,2 1-1,3-8 1,0 1-71,-1 1 0,3-7 0,0 3 0,1-4 0,3-1 0,0-1 0,1-4 0,-3-3 7,2-3 0,0-1 0,0-1 0,-1 0-24,1-4 1,-3 2 0,2-4 0,0-1 60,-2 1 0,-1 2 0,-6-2 0,1 0 49,-1 0 1,-1 2 0,-1-2 0,-3-1-45,-2 1 0,-1 4 1,-4-2-1,0 4 240,0 0 1,-2 1-1,-5-1-44,-6 1 1,-3 5 0,-1 2 0,-3 1-56,-4-1 1,-1 1 0,0 4-1,2 0-164,2 0 0,-1 0 0,4 0 0,1 0-441,-1 0 1,1 0-1,5 0 1,-1 2 461,1 2 0,-1 3 0,1 5 0</inkml:trace>
  <inkml:trace contextRef="#ctx0" brushRef="#br0" timeOffset="38">6090 14052 7727,'6'16'-51,"-1"1"1,-4-2-100,-1-1 0,0 2 0,1 4 0,3 2 121,5 4 1,-2 7-1,1 0 1,0 4 227,-1 5 1,3 2 0,-5 5 0,1 0 123,-1-4 0,4 2 1,-4-6-1,2-1-18,3-1 0,-4-8 0,1 0 1,-1-4-474,-3-2 1,2 1 0,-1-9 0,-1-2-300,-2-1 1,-1-2 332,0 1 1,-1-6 0,-2-5-1,-2-4 71,-2-7 0,0-6 0,-3-3 1,2-1 21,-2-3 1,1-6-1,-1-2 1,2-3-4,-2-6 1,1 1 0,-1-8 0,2-1-63,-2-1 1,3-1 0,0-1 0,2 2 50,2 2 0,7-1 1,4 6-1,3 1 229,2 1 1,-1 8 0,2 3 0,1 5 103,2 2 0,1 6 0,-3 0 1,1 4-198,-1 3 0,3 5 0,0 0 0,0 6-156,0 5 0,3 9 0,-3 5 0,0 5 113,-1 6 0,-1 0 1,-8 3-1,-4 1 30,-3-2 1,-1 5 0,0-6 0,-2 1 115,-7 1 1,1-6 0,-10-1 0,0-3-351,-2-1 0,-4-6 0,-1-2 0,1-4-334,-1 0 1,0-6 0,2-5 0,1-4 499,1-7 0,6-13 0,-3-4 0</inkml:trace>
  <inkml:trace contextRef="#ctx0" brushRef="#br0" timeOffset="39">6524 14225 7715,'18'0'0,"2"0"0,-2 0 0,-1 0 0,-2 0 397,1 0 0,-2-4 1,3 0-1,-4 1-239,0 2 1,-1-3-243,1 0 0,-2-6 0,-3 2-10,-4-3 0,2-2 0,-2 0 0,-2-2-20,0-2 0,-2-1 0,0 3 1,0-2 155,0 2 1,-2 1-1,-2 2 1,-3 0 0,1-1 0,-5 2 0,2 3-14,-2 4 1,-1 2-1,-1 4-94,1 2 0,4 4 1,1 7-1,1 3 114,4 2 1,0 0 0,2 5 0,0 0-52,0 0 0,6-1 0,1 0 0,2-2 152,4-1 1,-4-6 0,9 0-1,-1-4-419,-1-3 1,5-5-1,-3 1 1,1-2-157,3-2 1,0 0 0,0 0-1,-2 0 425,-2 0 0,4-2 0,-3-2 0,0-3 0,-2 0 0,1-4 0,-2 3 0,-1-2-110,-1 2 1,-1-3 0,-1 4-1,0-1 250,1 0 0,-5 3 0,0-1 0,2 0-56,1 3 1,1 2-1,1 1 1,-1 0-85,1 0 0,-1 0 0,0 0 0,1 1 56,-1 3 1,-4-1 0,-1 5 403,-1 2 1,-2-3-135,-4 1 1,-6-5 0,-2 1 0,-3-3 18,-1-1 1,-1 0 0,1 0 0,0 0-21,-1 0 0,2-9 0,1-4 1,4-2-195,0-3 0,-2-1 0,4-7 0,1-3-336,2-4 0,1 3 0,1-1 0,3 2-303,4 0 0,5 0 1,2 6-1,1 2-41,0 5 1,3 2 0,0 2 0,2 1 56,0 2 1,1-2-1,5 4 492,2 1 0,0-6 0,-4 6 0</inkml:trace>
  <inkml:trace contextRef="#ctx0" brushRef="#br0" timeOffset="40">7739 13878 6749,'0'-12'0,"0"-2"0,0-1-81,0-2 1,-4 1 0,0 2 0,0-1 261,-2-2 1,-1 1-1,-5 3 1,-1 2 137,1 3 0,0-2 0,-1 6 0,-1 3-188,-2 4 1,2 5 0,-4 9 0,2 3 125,-1 4 0,2 0 0,5 3 0,3 0-133,2 2 1,1 0-1,4-4 1,0-2-486,0-2 1,0 1 0,1-5 265,3-2 1,3-3 0,6-4-184,-1-4 0,0-8 1,1-4-1,-1-3 224,1-1 0,-1-6 0,0-2 0,1 1 128,-1 3 1,1 2 0,0 1-1,3 2 74,0 3 1,5 3 0,-3 5-1,0 1 137,0 3 1,4 7 0,-2 7 0,2 1-166,-1 3 1,1-2-1,-4-1 1,0-1-86,0-3 1,-2-1 0,-3-3 0,-1-3-213,1-4 0,-1-2 0,0-2 0,-1-2-103,-2-2 0,2-8 0,-4-9 0,1-2 75,0-2 1,0-5-1,5-4 1,-2 0-167,-3 1 0,3-7 0,-4 1 0,0-2 349,-3-2 0,1-2 0,-2 2 0,-4 0 24,-6 1 1,-4-8-1,-3 5 1,-1 1 53,-2-1 1,-3 5 0,3-4 0,3 2 52,5 2 1,3 5 0,6 5-1,0 4 1,0 6 0,0 5 0,2 4 120,2 3 1,3 8 0,5 10 0,-1 5-25,-3 5 0,3 5 0,-2 4 0,2 4-153,1 3 1,5 5-1,-1 2 1,-1 1 32,-1 3 0,3 5 1,-1 2-1,1-3-125,1-4 0,-6-4 1,2-7-1,-5-3-78,1-4 0,-4-5 1,-2-2-1,-1-2-203,1-2 0,-3-2 0,2-5 255,-6-2 0,-4 0 0,-5-5 0,-1-1 44,1-2 0,-2-1 0,-2-1 0,-4-3-28,1-4 1,-4-3-1,3-2 1,0 1 72,-1-1 1,6-3-1,-2-1 1,5 2-128,4 1 1,2 2 0,6 0 0,1 1 191,4 2 0,2 4 1,6 5-1,2 0 130,2 0 1,9 0-1,-1 1 1,3 2-112,2 1 0,-3 4 1,5-4-1,-2-1-185,-2-1 0,2-2 0,-1 0 1,-1 0-153,-2 0 0,-1-6 0,0-2 1,-1-3 145,1-2 0,-1 1 0,-2 0 0,-3-1-1,-1 1 0,-2-5 0,-3 1 0,-1 1 286,1 1 1,-2 1 0,-3 1-1,-3 1 26,1 3 0,-6-2 0,0 6-119,-7 1 1,-4 2 0,-3 2-67,-2 3 1,-1 3 0,-1 7-1,6 1-38,1 2 0,4-1 0,0-2 0,2 1 81,2 2 1,1 3-1,2-3 1,0-2 5,0-1 0,6-2 0,2 1 0,5-2-110,3-3 1,-1-3 0,6-5 0,1 0-54,1 0 1,2 0-1,-1 0 1,-2-1 62,-2-3 0,0 1 0,2-4 0,-3 0-82,-1 0 0,-2 3 232,-3-4 1,-5 4-166,0-4 1,-5 4-1,0-5-55,-6 0 1,-4 2 0,-5 0 0,1 0 58,3 0 0,-3 3 0,2-4 0,-2-2-38,-1-1 0,-1-1 1,2-1 79,3 1 0,1-1 0,5 1 42,-3 0 1,1 3-530,4 1 133,0 5 1,4-4-1,2 5 97,1-3 1,1-3-1,4 3 149,1-2 1,-1 4 0,1-1-1,-1 3 115,0 1 1,2 0 0,1 0 0,3 1-63,2 3 1,-1-1 0,3 5-1,-3 2 17,-1 1 1,0 1 0,-3 1-1,0-1 294,-4 0 1,2 5 0,-6-1 0,0 0 285,-3-3 1,-3 4 0,-1-1-1,0 0-64,0-3 0,-5 0 1,-4-2-290,-2-3 0,3-2 0,1-8-78,2-2 0,1-8 0,4-9 0,1-2-164,3-2 0,3-6 0,5-2 0,-1-1 49,-2 1 1,6 1 0,-3 6 0,2 0-16,0 2 1,2 8-1,1-1 1,-2 5-327,-1 4 0,-2 2 0,1 6-137,-1 0 0,0 0 459,1 0 0,-1 6 0,1 1 0</inkml:trace>
  <inkml:trace contextRef="#ctx0" brushRef="#br0" timeOffset="41">9909 13221 8245,'7'-8'-70,"-3"-1"0,-8 7 0,-3-1 0,-1 6 320,0 5 1,0 3 0,-5 1-88,1 1 0,-1-1 1,1 1-1,0-1 1,-1 0 63,1 1 0,-5 3 0,1 1 0,1-1-81,1 2 1,1-4 0,1 3-1,0-4-225,-1 0 1,1-5 0,-1-1 0,2 0-2,3 0 0,-3-5 0,3 3 44,-3-4 0,3 0 504,-1 3 480,1-2-1068,1 3 0,3 1 124,8 2 1,3-1-1,5 1 1,1 1-1,-1-1 240,1 0 1,5 0-1,1 5 1,1-1-130,1 1 1,0 0 0,2 3 0,-2 0-29,-5-1 1,2-1 0,-1-2-1,-2-1-194,-1-2 0,-2 2 0,1-3 0,-1 3-203,0 1 1,1 1-1,-1-2 1,-1-2 90,-2 0 1,2-7-1,-3 3 1,2-3-1429,-2 3 108,3-4 1539,-4-1 0,5-7 0,0-5 0</inkml:trace>
  <inkml:trace contextRef="#ctx0" brushRef="#br0" timeOffset="42">10455 13184 7930,'-5'7'1207,"-2"-2"1,-6-5-1332,1 0 0,-5 0 0,1 1 0,1 2 108,1 1 0,-3 6 0,1-3 0,1 1 23,1 0 1,3-3 0,1 3 0,2 0 4,-2-1 1,-1 3-1,0-5 1,2 1 292,0-1 0,1 5 1,-4-3 134,-1 0 1,5-1-704,0-1-136,5-4 143,-2 5 192,5-6 100,0 5 1,1-4 249,3 4-62,-3-4 0,9 4 1,-4 2-75,0 0 1,-1 4-1,3-2-56,2 2 1,1 1 0,1 0-1,0 1 94,1-1 0,-1 5 1,2-1-1,1-1 80,2-1 0,1-1 0,-3 0 1,1 2-20,-1 2 0,-1 0 1,-1-5-198,-1 0 0,0-3 0,1-1 0,-1 2-199,1 1 1,-1 0 0,0-3-170,1-4 1,-5 2 0,0-2-460,2-2 0,-3 0-662,1-2 0,-5-2 1437,1-2 0,-3 3 0,-1-5 0</inkml:trace>
  <inkml:trace contextRef="#ctx0" brushRef="#br0" timeOffset="43">5569 15032 7865,'-6'7'0,"-1"-2"-472,0 1 606,2-5 1,5 3-1,1-8-589,3-4 1,2 1 359,2-1 0,-1 3 902,-3-3-326,-2 5 1,4-2-429,-1 5 1,1 0-1,8 0-118,3 0 0,-2-2 0,6-2 1,1-4 55,1-3 1,3 1 0,2-1 0,1-2-7,-2-1 0,8 0 0,-1 2 0,1-1 79,1 1 0,-5-1 0,2 0 1,2-1-19,1 1 0,1-2 0,0 7 1,-1-2-61,-3 2 1,7 1 0,-3 4 0,2-1-80,-1 2 1,-3 0-1,0 2 1,4 0 79,0 0 1,-1 0 0,-1 0 0,1-1 35,-1-3 1,4-3-1,1-6 1,-2 1-113,-2 0 0,-5-5 0,0 1 0,2 0 54,1 3 0,1 0 0,0 2 0,0 1-82,0 2 1,-1 5-1,-1-1 1,-2 3 130,1 1 0,1 1 1,-1 2-1,-1 1 108,2-1 1,-2 2 0,1 0-1,2-3-99,-2 0 0,5-2 0,2-2 0,-1 0-228,-1-3 0,-1-3 0,2 3 0,0-1 47,-4 1 0,1-1 0,-4 3 0,3-1 166,2 2 0,-1-4 0,0 2 0,0 1 169,0 2 1,2-3 0,1-1 0,3 1-45,1-1 0,0 3 0,3-2 0,-2 2-221,2-3 1,1 0-1,2-5 1,-2 2-36,-2-2 0,0 1 0,-3-1 0,1 2 135,3-2 1,-3-5-1,0-3 1,0 0 184,0 0 1,1-2-1,1 2 1,0 0 17,1 0 1,-3-3 0,1 5 0,2 0-203,1 3 1,1 0 0,-3 1-1,0 1-3,1 3 1,1-2 0,2 6-1,-2 1-158,-3 2 1,2 1 0,-4 0 0,0 0 143,-1 0 1,0 0 0,-5 0 0,-1-2 155,-3-2 1,3-3-1,-5-5 1,2-1-106,0 1 1,-4 0 0,3-2 0,-2-1-58,-2-2 0,-2 1 1,-1 5-1,-2 1 16,-2 2 1,2 5-1,-3-1 1,0 2 27,1 2 0,-2 0 0,3 2 0,-2 2 18,-2 4 1,-2 3 0,-3 2 0,-1-2-133,0-3 0,-1 3 0,-1-4 1,-3 1 83,-2 0 0,0-3-895,-5 3 653,0-5 0,-6 2 0,-2-5 1,-3-1-616,-2-3 853,1-3 0,0-6 0,-1 1 0</inkml:trace>
  <inkml:trace contextRef="#ctx0" brushRef="#br0" timeOffset="44">4192 6672 8113,'-7'13'180,"3"-1"0,3 1-665,1-1 503,0 0 1,5-1 83,3-2 0,-1 0 1,2-4-10,0-3 1,2 1-1,2 0 1,-1 1 24,0-1 0,1-2 1,-1 0-1,1 2-17,-1 1 1,5 0 0,0-4 0,1 0-62,0 0 1,4 0 0,-1 0 0,2 0 24,2 0 0,0-1 1,0-2-1,-2-1 24,-2 1 0,7-2 0,-4 1 1,3 1-20,-1 2 1,0 1-1,1-2 1,2 0-36,-1-3 0,4 1 1,1 4-1,1 0 22,-1 0 1,2-1 0,-4-2-1,2-1-24,2 1 1,3 2 0,-4 1 0,1 0-56,3 0 0,-1 0 0,0-2 1,0 0-17,0-2 0,1-1 0,-1 4 0,1-2 60,4-1 1,-4 0 0,4 3 0,-2-2 87,1-1 1,-2 0 0,2 4-1,-3 0-57,0 0 1,-1 0-1,1 0 1,1 0 4,-2 0 1,7 4 0,-6 0-1,0-1-79,1-2 0,-2-1 0,0 0 1,0 0 4,1 0 0,-3 0 1,0 0-1,-2 0 24,1 0 1,1 4-1,-1 0 1,-1-1 56,2-2 0,3-1 0,1 0 0,-3 2-1,0 2 0,-2-3 0,2 5 0,-2-2-22,1 0 1,2 4-1,-7-3 1,1-1-24,-1 1 1,3-3-1,-4 3 1,0-1 32,1 0 0,-4 0 0,3-4 1,-2 0-18,-3 0 1,1 0 0,1 0 0,2 2 13,1 2 0,0-3 0,-4 4 1,1-4-32,3-1 0,-3 0 0,4 1 1,-1 2-26,0 1 0,1 2 0,-1-4 0,3 3 2,0-3 1,6 4 0,-3-2 0,-2-1 70,-1-2 1,1-1-1,-3 0 1,0 0 58,1 0 0,2 0 1,-4 0-1,-2-1 6,-1-3 1,-1 2-1,0-2 1,0 3-42,0 1 0,-5 0 1,-1 0-1,-1 0-123,-2 0 0,1 0 0,0 0 0,-2 0 29,-1 0 0,-6 0 0,0 0 1,2 0-77,1 0 0,-3 0 0,1 0 44,0 0 1,2 0 118,2 0 0,-5 0 245,0 0-184,-5 0-365,3 0-49,-6 0 0,-2 0 0,-1-2-873,-1-2 0,-1 1-35,1-5 1,2 4 0,-3-3 1177,-1 2 0,-1 0 0,-5 5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0:44:45.261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4676 6313 8185,'-13'0'-211,"1"0"1,4 0 0,-1 0 0,1-2 0,0 0-83,0-2 0,5-2 389,-1 2 1,1 3 0,0-5-244,-1 0 0,-2 5 87,2-3 1,-3 3-59,-5 1 106,5 5 1,0-4 0,5 5-28,-3 0 147,1-5 0,6 4 362,2-5-256,-3 0 1,6 0-123,-3 0 1,3 0-86,5 0 1,-1-1-1,-1-2 1,-2-1 41,2 1 0,1-2 0,1-1 43,1-1 1,-1 5-1,1-4 1,0 2-27,4 0 1,-3 0-1,4 2 1,-2 0 2,1-2 0,8-5 0,-2 5 1,2 0-64,2-2 0,1 5 1,-2-3-1,2 1-15,1-1 0,0 3 0,-5-3 0,1 2 51,0 2 0,0-4 0,0 0 0,-2 0 73,-2-2 0,2 4 0,-2-7 0,2 1-37,2 1 0,4-3 0,0 5 0,-2-2-42,0-3 1,-3 3 0,1 1 0,-1-1-74,-4 0 1,2 3 0,-5-3 0,-2 1-117,-1 4 1,-2 0-1,1 2 1,-1 0-45,0 0 1,-3 0 0,-2 2 196,-2 2 0,5 3 0,-3 5 0</inkml:trace>
  <inkml:trace contextRef="#ctx0" brushRef="#br0" timeOffset="1">6214 6300 8044,'0'-6'-1152,"5"-6"1120,3 4-12,3-3 1,2 0 0,-2 2 522,-3 0-308,-2 6 1,-8-2-54,-2 5 1,3 1-98,-3 3-46,2-2 1,8 8 72,2-6 1,3 0 0,1-4 79,1 0 0,-1 0 1,1 0-91,-1 0 0,0 0 1,1 0-1,-2 1-24,-3 3 0,3-2 1,-3 2-33,3-3 1,2 1 0,-1 0 0,1 2 18,-1-1 0,0-1 0,1-2 0,1 0 1,2 0 0,-2 0 0,4 0 1,-2 0 55,1 0 0,-1 0 1,-2 0-1,1 0 0,2 0 0,-1 0 0,-3 0 1,-1 0-59,1 0 0,-1 0-136,0 0 1,-3 0 0,-2-2-475,-2-2 0,-2 3 610,-7-3 0,-3 2 0,-6 2 0</inkml:trace>
  <inkml:trace contextRef="#ctx0" brushRef="#br0" timeOffset="2">7392 6412 7609,'4'-8'-47,"0"-1"1,6 5 120,-2-4 1,3 5 0,1-1 0,1 3-134,-1 1 0,1 0 0,-1 0 0,0 0 69,1 0 1,1 0 0,1 0 0,1 0-10,-1 0 0,3 0 1,0 0-1,2 0 81,2 0 0,0 0 1,0 0-1,-2 1 9,2 3 0,2-2 0,2 3 0,2-1-32,1 0 0,-1 2 0,-1-3 0,2 2-40,4 2 0,-2-3 1,2 3-1,2 0-49,1 0 1,1-3 0,0 4 0,0 1 17,1-2 1,3 2 0,2-3 0,-1-1 58,1 1 1,-2 2 0,-2-4 0,1 0-16,1 2 1,1-5 0,-4 3-1,2-2 93,2-2 1,4 0-1,0 0 1,1 0-115,-2 0 0,2 0 1,-4-2-1,-1-1 0,1-1 1,3-4 0,-4 3 0,2-1 44,3 1 1,-3-1 0,2 3 0,1-1-22,1 1-1,-3 2 1,1 1 0,-1 0 45,0 0 0,7 0 0,-3 0 1,2 0-70,0 0 1,-1 1 0,-2 2 0,-1 1 26,-1-1 1,-1-2 0,5-1 0,-1 0-7,1 0 1,0 0-1,1-1-35,2-3 1,0 3-1,3-5 1,-1 2-1,-1 0 1,1 1 1,-3 2 0,6 1 0,0 0-13,-1 0 1,3 1-1,-2 3 1,2 3-38,-3 0 1,3 3 0,-5-5 0,1 1 46,4-1 1,-4-1-1,2-4 1,0 0-6,-2 0 0,-1 0 1,-4 0-1,2 0 206,0 0 0,5-5 0,-4-2 1,0-1 10,1-1 1,-1 5-1,5-3 1,0 2-121,-4 2 0,3 2 0,0 1 0,3 0-122,1 0 1,-2 5 0,-2 3 0,-3 3 19,1 2 0,0-5 1,5 0-1,-3 1 63,-5-2 1,-2 2 0,-3-5 0,-2-1 72,-5-2 0,-3-1 0,-5 0 0,-4 0-179,-3 0 1,-3-4 0,-2 0-1,-5 1-345,-2 2 1,-6 1 0,1-1-362,0-3 0,-2 2-56,1-2 0,1 3 819,3 1 0,-5 0 0,-1 0 0</inkml:trace>
  <inkml:trace contextRef="#ctx0" brushRef="#br0" timeOffset="3">14759 6238 7928,'-8'0'-249,"-1"0"0,2-1 1,-2-3 475,0-4 1,1-3-75,-4-2 0,-1 5 70,1 0 1,0 5 288,-1-1-343,6 2 0,3 8 1,8 1-192,5 0 1,2 4 0,1-3 0,0 2-60,1-2 1,5 7 0,1-3 0,0 1-26,-2-4 0,2 3 0,0-4 0,2 3-21,0 1 0,-2-4 0,3-1 0,-1-1-9,1-3 1,1-2 0,2-1 0,0 0-165,0 0 1,1-1-1,1-4 1,4-1 299,0-1 0,1-4 0,3 2 0,-2-2 0,0-1 0,4 0 0</inkml:trace>
  <inkml:trace contextRef="#ctx0" brushRef="#br0" timeOffset="4">15825 6387 7550,'6'-12'-75,"-1"-1"1,5 1-1,-3 0 460,-2-1 0,1 2 1,-3 2-177,1 0 0,1 2 158,0-1-354,-4-3 1,6 10-1,-3-3 1,4 2-78,3 2 0,2 4 0,0 2 0,4-1 39,4 1 0,2-1 0,2-2 0,0 1 34,-1-1 0,5 3 0,0-2 1,0 0 107,2 1 0,-5-3 1,4 2-1,-1-3 95,0-1 0,4 4 0,-4 0 0,0-1-50,1-1 0,-4-2 0,3 0 0,-2 0-140,-3 0 1,1-2 0,0-1 0,-2-1-52,-2 2 0,2 0 0,-3 2 0,0 0 25,1 0 1,-4-4 0,2 0 0,0 1-211,1 2 1,-4 1-1,5 0 1,-1 0-68,0 0 0,2 4 0,-6 1 0,1 2-57,1 3 1,-5-3-1,5 3 1,-1 2 337,-1 3 0,7 2 0,-4-5 0</inkml:trace>
  <inkml:trace contextRef="#ctx0" brushRef="#br0" timeOffset="5">18182 6276 7789,'0'-9'0,"0"1"0,1 1 576,3-1-86,-2-3-439,3 9-40,-5-3 0,2 5 8,2 0 1,3 0-1,4 1-227,-3 3 0,3-2 34,-3 2 1,3-1-1,2 0 1,-1 1-5,0-2 0,1 4 1,-1-1-1,2 1-124,3-1 1,-2 5 0,5-3 301,2 0 0,2 4 0,1-4 0</inkml:trace>
  <inkml:trace contextRef="#ctx0" brushRef="#br0" timeOffset="6">19075 6288 7780,'0'-7'472,"0"2"-541,0 5 0,1 0 175,3 0 0,-1 4-33,5 0 1,1 4 0,3-4 0,0 0-40,1 2 0,1-3 0,2 4 1,3-1-11,1 1 1,7-4-1,-1 3 1,5-2 128,3 0 1,2 0 0,3-4 0,1 0 44,1 0 0,4 0 0,-2 0 0,0-1-22,0-4 1,3 3-1,0-5 1,1 0-29,-2 0 1,-2 3-1,-6-3 1,0 2-19,1 2 0,-3 0 1,0 0-1,-3-1-182,-2 1 1,-1 2 0,-4 2 0,-1 2-143,1 1 1,-5 6-1,-4-3 1,-2 1-257,-2 0 1,-3 1 0,-3 3-92,0 0 1,-3 1 0,-7-2-1162,-5-3 1702,-7-2 0,-4-6 0,-4 0 0</inkml:trace>
  <inkml:trace contextRef="#ctx0" brushRef="#br0" timeOffset="7">7107 3733 7570,'0'-8'-707,"-2"1"901,-2 1 1,1 2 0,-5 4 133,-2 0 1,-1 0 0,-1 2-111,0 2 0,-1-1 0,1 5 0,-1 1-86,1 3 0,0 4 1,-1 1-1,2-1-45,3 2 1,-3-3-1,4 6 1,0 0-44,3-2 0,-2 4 0,2-2 0,0 1-31,-1-1 0,3 1 1,-2-4-1,3 0-48,1-1 1,0 0-1,0-5 1,1-1-204,3-2 0,3 0 0,6-3 0,-1-1 97,0 1 0,1-2 1,0-4-1,3 0-289,0 0 1,2-4 0,-3-2 0,3 1 153,1-1 1,-3-2 0,0 3 0,-2-1 275,-2 1 0,1-4 0,-1 5 0,1-6 0,-1 4 0</inkml:trace>
  <inkml:trace contextRef="#ctx0" brushRef="#br0" timeOffset="8">7441 3870 7632,'-1'-7'-801,"-3"4"1858,-4 6-655,-3 4 1,0 5-161,2 0 1,0 1-1,3-1 1,1 1-1,-2 0-138,0 4 1,4-3 0,-1 4 0,3-2-66,1 1 128,0-1-363,0-3 126,5-1 63,2 0 1,5 1 8,1-1 1,-1-4-93,1 1-54,-1-7 139,-5 4 50,4-6-153,-4 0 127,5 0-23,1 0 0,-1 0 1,0-1-1,1-2-9,-1-1 0,-4-6 0,1 2 1,0-2-1,1 1 17,-2 0 1,3 0 0,-4-7 0,0 0 16,-3 1 1,2 1-1,-2 2 1,-1-2-33,-2-3 0,-1 2 0,0-4 1,0-1-57,0 1 0,0 4 0,-1-1 0,-2 2 46,-1 1 0,-2 2 0,2 3 12,-4 4 1,1 3-1,-1 1 1,-1 1-103,3 3 0,-4 4 0,4 7 0,1 2-139,-1-2 0,2 3 0,4-1 1,0-1-290,0 2 1,0-4 0,0 2 378,0-2 0,0-1 1,2-2-1,2-3 154,4-4 1,3 1 0,1 0 5,1-3 0,-1 0 0,1-2 0,-1 0 0,0 0 0,1 0 0,-1-2 0,1-2 0,2-3 0,0-4 0,-3 2-17,-1 0 0,3 3 0,-6-4 0,3 2 83,2-2 0,-5 3 1,0-1 111,2-2 1,-4 3-1,-1 0 682,1 2-545,-5 1 0,4 5 0,-5 3-88,0 5 1,0 3 0,0 3 0,0 2-73,0-2 0,0 3 1,0-2-1,0-1-157,0-1 0,6-3 0,1-1 1,1-3-26,0-2 1,2-1-1,5-4 1,2 0 25,-2 0 1,0 0 0,0 0 0,2 0-50,-2 0 1,0-5-1,0-2 1,2-1 56,-2-1 0,-1 1 0,-2-6 0,1-1-52,-1-1 1,0-1 0,-1 5 0,-1-1 22,-2 1 1,-4 0 138,5-1 18,-7 1 0,4 6 1,-6 6 25,0 7 1,0 4 0,0 3-1,0 1-92,0 2 0,0 3 1,0-3-1,0-2-54,0-1 1,1-2 0,3 1 0,5-1-26,2 0 1,1-1-1,1-2 1,-1-5 54,0-3 1,1 3-1,-1 0 1,1-1-13,-1-1 0,0-4 0,1-1 0,-1-2-86,1-2 1,3-3 0,1-5-1,-2-1-52,-1 1 0,-1-3 0,3 0 1,-1-2 43,-4-2 1,1-1 0,-4-3-1,3-2 23,2-1 1,-2-9 0,-2 0 0,-2-1-17,-1-4 0,2-1 0,-4-6 1,0-1 20,2-3 1,-5 9 0,3-1-1,-1 8 64,1 5 0,-2 4 0,2 8 421,-3 5-276,-1 7 0,-1 13 0,-2 10 0,-2 4-32,-2 4 1,3 7-1,-3 6 1,1 3-157,3 4 0,-2 0 0,1 0 1,1 2 5,2 0 1,1 3 0,0-6 0,0-1 23,0-1 1,0-2-1,0-1-26,0-3 1,0-3 0,0-5 0,0-2 0,0-2-78,0-5 0,4-2 0,0-1 8,-1-1 0,-2-4-74,-1 1 0,0-8 13,0-1 1,0-7 0,0-8 0,-1-3-39,-4-1 0,3-1 0,-5-2 1,0 2 46,0-2 0,-1-2 1,-5 1 73,1 2 0,0-1 0,-1 5 0,1 4 0,-1 3 143,1 6 0,4-2 1,-1 2 1234,0 1-744,3 2 1,2 1 0,8 0-243,5 0 0,-1 0 0,3 0 0,4 0 314,3 0-1090,3 0 1,3-1 248,1-3 122,-6-3-1253,5 0 682,-5-4 239,6 4-217,0-5 1,0 3-1,-1 1 1,1 0 616,0 1 0,0-10 0,0 3 0</inkml:trace>
  <inkml:trace contextRef="#ctx0" brushRef="#br0" timeOffset="9">9277 3870 7982,'8'0'305,"0"0"1,2 0 0,1 0 0,2 0 401,-1 0 0,0 0 1,2 0-264,3 0-231,-4 0 54,11 0-359,-10 0 97,4 0 189,0 0-434,-5 0 207,5 0 0,-5 0-77,-1 0 1,0 0-470,1 0 174,-1 0 1,-4-2 0,1-1-602,0-1 0,2-1-512,2 1 1518,-1 2 0,1-9 0,-1 4 0</inkml:trace>
  <inkml:trace contextRef="#ctx0" brushRef="#br0" timeOffset="10">9500 3621 7951,'-7'0'-15,"2"0"795,5 6 0,0 1 42,0 5-300,0 1-166,0-1 112,0 6-246,0 7-1,-6 1-204,5 10 260,-5-10-239,1 10 1,2-6-217,-5 3 144,5-2-803,-2-7 0,5 0 246,0-4 463,0 4-1096,0-10 504,0 4 328,0-6 392,5 0 0,2 6 0,5 2 0</inkml:trace>
  <inkml:trace contextRef="#ctx0" brushRef="#br0" timeOffset="11">10294 3783 9067,'5'12'413,"4"1"1,2-1-1,1 2 1,1 1 174,-1 1-359,0 6 1,1-2 57,-1 5-130,1-1 1,-1-3-43,0 0-319,1-1 0,-5 5 0,0-1 1,1-2-1,-1-3 0,-1 0-15,-2 1 0,4-5 1,-4 1-1,1-2 110,-1-2 0,3 5 1,-2-1-325,1 0 1,-3-3 0,3 0-520,-2-1 1,1-5 951,-2-3 0,3-2 0,5-2 0</inkml:trace>
  <inkml:trace contextRef="#ctx0" brushRef="#br0" timeOffset="12">10716 3733 8133,'-13'8'0,"1"1"62,-1 0 0,1-2 0,-2 3 0,-1 2 175,-1 3 1,-2 7 0,1-1 0,-4 3-22,-2 0 1,-2 7 0,0 2 0,1 3 9,-1 1 0,0 0 1,0 0-1,0-1-6,1-3 0,-1 3 1,1-4 21,4-1-28,-4 0-975,10-7 498,-3-4 151,10-2-1319,-4-6 683,9 0 380,-3-5 95,5-1-4,0-6 277,0 0 0,5-6 0,2-1 0</inkml:trace>
  <inkml:trace contextRef="#ctx0" brushRef="#br0" timeOffset="13">11472 3981 7984,'-12'7'387,"5"-1"0,3-6-170,8 0 1,-1 0 132,5 0 0,-4 0 280,4 0-191,1 0-189,3 0 31,0 0-113,6 0 1,-4-2 169,3-2-113,2 3 0,0-5-7,0 1-181,5 3 0,-9-3 300,6 5-350,-1 0 1,1-4-1,-2-1 1,-1 1 0,-1 0-1,-1-1-271,1-2-419,-1 4 403,-3-8 136,-1 10-1,1-5 103,-1 1 96,0 3-187,1-9 156,-6 10-1955,4-10 1226,-4 9 0,1-7 1,-1 3 725,-2-1 0,5-1 0,-3-4 0</inkml:trace>
  <inkml:trace contextRef="#ctx0" brushRef="#br0" timeOffset="14">11782 3721 8041,'-12'11'81,"-1"-3"0,5 2 0,1-5 1,0 2 137,0 3 1,5 1 0,-4 2 714,1 4-446,3 2 1,-3 6-104,5 0-212,0 0 116,0 5-166,0 2 1,-2 1-76,-2 0 241,3-6-116,-5 9-766,6-10 373,0-1 190,0-1-1520,0-11 1033,0 5 1,0-5 0,0-1 516,0 1 0,6-7 0,1 0 0</inkml:trace>
  <inkml:trace contextRef="#ctx0" brushRef="#br0" timeOffset="15">12762 3708 7740,'-12'0'-73,"3"2"0,1 2 456,-2 4 0,5-1 0,-1 1 0,2 2-264,0 1 0,0 3 0,4 1 0,1 1-90,4 0 1,-3 1 0,7 1 0,0 0-18,2 0 0,6-1 0,1-6 1,0-2 18,-1 0 0,4-7 0,-3 3 0,0-4 27,0-1 1,3 0 0,-4 0-1,1-1-32,0-4 1,3-1 0,-4-7-1,-2 1-23,-2-1 0,3-3 0,-3-1 1,-2 1 54,0-2 1,-1 4 0,-2-4 0,-4 2 103,-2-1 0,2 1 0,0 3 93,-1 1 1,-2 3-44,-1 1-186,0 5 1,0-1 0,0 8 0,0 5-42,0 2 1,0 1 0,0 2-1,2 2-3,2 5 0,-3 3 1,5 2-1,-2 1 12,0 2 1,1 10 0,-2-2 0,1 2 12,-1-1 1,0 4 0,0-1 29,1-1 1,0-2-1,-3 0 1,2-1-1,1-1-37,-1-3 1,-2 1 0,-1-5 0,0-1-13,0-2 0,0-1 0,-1-1 0,-2 0 16,-1-3 1,-6-2-1,2-4 1,-3 0 94,-1-4 0,1 2 0,0-7 138,-2 1 0,-1-1 0,-6-6 0,2-1-80,0-4 1,-1 1-1,-5-7 1,2-3 23,2 1 0,0-5 0,0 0-18,3-1 0,7 2 0,3-2 330,2 1-416,1-4 1,4 7-1,0-5 1,0 1 0,1 1 30,3 0 0,-1 2 1,5 3-1,2 1-46,1-1 1,1-3 0,1-1-1,-1 2-168,1 1 0,5 2 0,2-2 0,4-1-332,0-1 1,1-1 0,0 5 0,0-1-577,0 1 1,-2 1 0,-1 1-612,-1 2 0,-2 1 1625,2-1 0,2-3 0,-3 4 0</inkml:trace>
  <inkml:trace contextRef="#ctx0" brushRef="#br0" timeOffset="16">13977 3870 8008,'6'6'0,"-3"0"511,5-6 1,0 0-142,5 0 0,0 0-159,4 0 1,-2-4 302,6 0 1,-1 0-145,5 4 0,-1-5 0,-4 1-686,4 0 264,-10-1 53,9 3-444,-9-3 362,4 5 0,-6 0 0,1 0 1,-1 0-1,0 0-363,1 0-502,-1 0 357,-5 0 263,4 0-938,-4-6 567,0 5 156,4-5 165,-10 6 376,10-5 0,-4-2 0,6-5 0</inkml:trace>
  <inkml:trace contextRef="#ctx0" brushRef="#br0" timeOffset="17">14250 3708 7845,'-7'6'-121,"2"-3"1,5 5 575,0 1 1,0 3-1,0 1 1,0 4-207,0 3 1,0 4-1,0 1 1,0 0-262,0-1 1,-4 1 0,0-1 0,1-2-237,1-2 0,2 0 1,0 2-1,0-3-26,0-1 0,0-2 0,2-3 1,1-1 273,1 1 0,5 4 0,-2 3 0</inkml:trace>
  <inkml:trace contextRef="#ctx0" brushRef="#br0" timeOffset="18">14994 3572 8449,'2'-13'296,"2"1"0,3 4 0,5 0 1,1-1 17,-1 2 0,2-4 0,1 4 0,3-1-86,1 0 1,0 1-1,4-1 61,-3 4-265,-5 2 0,7-2 0,-5 0 0,-2 3-66,-1 3 0,-3 5 0,-3 7 0,-2 1-49,-1 2 0,-3 5 1,0 0-1,-4 4-20,-7 3-89,-7 5-267,2-7 450,-9 8 94,9-8-67,-10 3-13,5 0 63,0-4-52,-5 10 0,11-10 1,-7 5 0,6-6 0,1-1-15,2 1 19,7 0 154,-2-6-139,6 5-2,0-11 240,0 11-227,6-16-5,0 9 499,12-10-457,2 5-39,4 0 18,1-5-1,0-1-7,0-6 21,0 0-6,-1 5-300,1-3 19,0 3 307,-6-5-52,-1 0-367,0 0 167,-4 0-45,4 0-304,-6 0 212,-5-5 1,4 3 159,-4-3-482,0 5 265,4-6-65,-4 5-391,0-10 308,4 9 109,-10-3-56,10-1 266,-9 5 187,3-10 0,1 4 0,1-5 0</inkml:trace>
  <inkml:trace contextRef="#ctx0" brushRef="#br0" timeOffset="19">14895 3857 8054,'-7'0'0,"2"-5"0,5 3 738,5-9-292,2 10 754,6-10-484,5 4-242,1 0 0,0 2 83,5-1-105,-5 5-116,11-5-46,-4 6-58,10 0-434,-4 0 369,5 0-407,0 0 1,-4 0 0,0 0-1137,2 0 762,1 0 370,1 0 90,0 0-44,-5 0 43,9-5-6,-8 3 161,15-9 0,-8 7 0,6-6 0,1-2 0,1-2 0,2-2 0</inkml:trace>
  <inkml:trace contextRef="#ctx0" brushRef="#br0" timeOffset="20">8582 5122 8083,'9'-4'-47,"-1"0"0,0 0 0,5 2 199,-1-2 1,5 3 0,-1-3-1,1 1 1,1 0 59,2-1 0,0-1 0,0 2 0,2-1 0,0 1-142,-1 2 1,1 1-149,-5 0 0,3 0 1,-3 0-1,-2 0-490,-1 0 0,-2 1 0,0 3-207,1 4 0,-2-1 775,-3 1 0,3 1 0,-4 3 0</inkml:trace>
  <inkml:trace contextRef="#ctx0" brushRef="#br0" timeOffset="21">8756 5321 9774,'12'0'0,"2"0"279,3 0 0,-2 0 1,6 0-1,-1 0-73,0 0-140,3 0 160,-4 0-826,6 0 233,-6 0 0,3 0 0,-4 0 0,0 0-525,0 0-346,4 0 1238,-8 0 0,9 0 0,-3 0 0</inkml:trace>
  <inkml:trace contextRef="#ctx0" brushRef="#br0" timeOffset="22">10753 5035 7792,'-13'0'-26,"1"2"0,0 2 454,-1 4 0,2 3 0,2 2-169,0-1 1,2 0-1,-1 1 1,3-1-99,-1 1 0,5-1 0,-3 2 0,2 1-131,2 1 0,0 2 1,0-2-1,0 0-112,0-1 1,0-1 0,0-2-27,0 1 1,4-5-1,2-1-51,1-2 111,-4 5-125,8-9-45,-5 5 206,1-6-45,4 0-124,-4 0 73,6 0 0,-1 0 1,0-1-229,1-4 247,-1 4-256,-5-10-46,4 10 299,-4-10-43,5 4 128,1 0 0,-5-3-176,0 6-1,1-6 509,-2 9-252,4-4 25,-10 5 208,4 0-185,-5-6 16,6 5-177,-5-5 15,5 6 139,-6 0 151,5 0-196,-3 6-49,3-5 93,1 10-42,-5-4-7,10 0-15,-9 4 17,9-4 44,-5 5-67,1-5 4,4 4-20,-4-10 270,6 11-263,-1-11 1,0 9 0,2-6 10,3-2 1,-3 0-1,2-2 1,-1 0 0,0-2-1,3-2 448,2-4-169,-5 3-242,3-7 41,-6 6-16,1-7 1,-1 1 64,0-1-273,1 1 199,-1 0 32,-5-1-315,4 1 277,-10-1-20,5 6 0,-2-4 5,0 3 1,0-3 0,-4-1 1,-5 4-177,-3-1 162,-3 1-64,-2 1 0,1 2 1,-2 3-1,-1-1 0,-2-1-172,2 2-26,-4 6 65,5 3 0,-8 1 1,5 0-1,2 2 1,1 1-1,3 1-173,3 1 1,3-1-1084,5 0 651,0 1 208,0-6-486,0 4 1016,0-10 0,11 10 0,2-4 0</inkml:trace>
  <inkml:trace contextRef="#ctx0" brushRef="#br0" timeOffset="23">11336 5159 8282,'-2'9'1097,"0"-1"-793,-3 2 0,-3 1 0,4 1 0,1 0 1,2 1 373,1-1-700,0-5 0,0 4 145,0-3 106,0-2-478,0 5 238,5-10-21,2 5 0,2-6-16,-1 0 26,0 0 1,9 0-1,-1 0-71,-1 0 1,-1 0 0,0-2 0,1-2-1,2-3 1,-2-1-169,-1 0 249,-2 0 1,0-3 0,1 1-12,-1 2 7,-5-1 2,4-3-8,-10 0 10,10 5 0,-8-3-13,6 6 124,-7-6-114,4 9-4,-6-5 199,5 6 6,-3 0-119,3 0 1,-5 2 0,2 2 103,2 4 1,-3 3 0,3 2 39,-2-1 1,-2-4 158,0 1-140,5-1 0,-2 4-63,5 1 0,-4-5-208,5 0-78,-1-5 233,-1 2-179,4-5 1,-4 5-1,5-1 1,0-2-1,1-2-651,-1-4 481,1 3-187,-1-5 198,0 1-68,1-2 233,-1-5-196,1-1 162,-1 1-72,0 5-38,1-10 59,-1 9 21,1-10 33,-1 0 0,0 0 0,1-4 0,-2 2-9,-3-2 1,3-6 0,-4-2 0,0-1 104,-3 1 0,2-3 0,-2 4 1,-2 1 64,0 2 0,2 7 0,0 2 0,-1 4 66,-2 0 144,-1 6 0,-1 3 1,-2 8-1,-2 6 22,-2 5 0,3 5 1,-3 4-1,1 1-121,3 0 1,-2 4-1,1 1 1,1 0-75,2 1 0,1-2 0,0-4-43,0-1 77,5 1-210,-3 0 31,9-6 127,-10 5 28,10-11-332,-10 5 146,10-5-65,-4-1 211,0-5-238,-1 4 0,-1-4 142,-3 0-143,3-2 144,-5 1 16,6-5-160,-5 5 148,4-6-13,-5 0 4,0-6 5,0-1 3,0-5 0,-1 0 1,-3-2-454,-4-3 305,2 3 1,-8-8 0,3 6 0,-1 1 72,-3 1 0,0 3 0,2 1 535,1 2 1,4 5-129,-1-1 0,8 3 0,1 1-137,7 0 1,4 0-1,1 0 1,2 0-290,3 0 1,-4 0 0,5 0 0,0 0-769,3 0 0,1-4 1,0-2-1,-1-1 876,1-2 0,1-2 0,2-2 0</inkml:trace>
  <inkml:trace contextRef="#ctx0" brushRef="#br0" timeOffset="24">12613 5184 8462,'6'-8'0,"2"1"443,3 2 1,1-1 0,1 3 0,-1-1-77,1 1 0,3 2 0,1 1 57,-2 0-212,4 0 0,0 0 53,1 0-637,3 0 0,-5 0 227,3 0 1,-2-1-1,-4-2-486,2-1 1,-1 0-1,-3 4-817,-1 0 1099,-5 0-666,-2 0 518,-5 0 497,0 0 0,6-6 0,1-1 0</inkml:trace>
  <inkml:trace contextRef="#ctx0" brushRef="#br0" timeOffset="25">12824 5023 8302,'0'-6'747,"0"6"0,0 6 0,0 6 0,0 1 179,0-1-1104,0 6 199,0 1 1,0 6 199,0 0-41,0 0 0,0-2 124,0-2-397,0 2-595,0-9 1,4 4 238,0-6 433,6-5-1583,-3 4 781,5-9 217,1 9 601,-1-10 0,0 5 0,1-6 0</inkml:trace>
  <inkml:trace contextRef="#ctx0" brushRef="#br0" timeOffset="26">13258 4949 7962,'8'0'862,"1"0"1,-5 1-1,4 3 1,2 4-1,1 3-405,1 2 1,2 3-1,1 2 1,2 1-116,-2 4 1,3-4-1,0 1 178,1 3-297,-4-6-472,3 7 291,-6-10-110,1 4 346,5-6-1213,-5 0 555,5 1 277,-5-1-564,-1-5 0,1 0 1,-1-4 142,0 1 1,1 0 0,-1-4-2252,1 0 2775,-1-6 0,0 0 0,1-7 0</inkml:trace>
  <inkml:trace contextRef="#ctx0" brushRef="#br0" timeOffset="27">13680 4874 7962,'-13'0'52,"1"0"0,-5 4 1,1 2-1,-1-1 517,-1 1 1,1 5 0,-6 0-189,3 4 1,-2 7-1,-6-1 1,-1 2-1,2 2-46,1 0 0,1 5 0,0 2 0,0 1-426,0 0 1,2-6 0,1 2-1,3-2-206,1-3 0,-3 1 0,6 0 0,2 0-210,4 0 507,0-1 0,-3 1 0,0 0 0</inkml:trace>
  <inkml:trace contextRef="#ctx0" brushRef="#br0" timeOffset="28">10505 4738 8089,'-13'-7'0,"1"1"230,0 6 1,-2 6-1,-1 2 9,-2 3 0,-5 2 1,1 0-1,-2 4 207,-2 3 0,4 4 0,1 3-104,-2 7 0,4 0 57,1 11-163,4 1-1262,6 4 1110,1-1-1,6 6 212,0-4-119,0 4 0,11-5 1,-1-2 0,10-1-794,3-1 0,0-6 0,3-1 0,4-3-288,8-3 1,0-5 0,8 1 904,1-3 0,1-1 0,1 0 0,1-1 0,0 1 0</inkml:trace>
  <inkml:trace contextRef="#ctx0" brushRef="#br0" timeOffset="29">13816 4601 8497,'13'14'0,"-1"3"408,0 3 1,2 5 0,3 4 0,2 5 200,0 6-386,5-1-389,-5 15 0,2-7 305,-1 10-647,1-4 722,-2 2-611,-1-5 610,0-6-143,-10-2-551,9-4 681,-16-1-12,5-6-3,-6 5-484,0-9 271,0 3-86,-6-11 313,-1 5 636,1-11-1523,-5 5 0,4-7 0,-6-2 928,1-5 1,-1-8-1,1-3 1</inkml:trace>
  <inkml:trace contextRef="#ctx0" brushRef="#br0" timeOffset="30">14436 5011 9732,'14'0'645,"1"-2"1,3-1 0,1-2-413,4-2 1,-1 4-1,0-2 1,-3 1-232,-1-1 0,0 1 1,-3 4-1,1-1-263,0-3 1,-3 2 0,1-2 0,1 3-412,2 1 1,-1-4 0,-3-2-92,-1-1 1,1 3 0,-1-4 762,0-2 0,1-1 0,-1-1 0</inkml:trace>
  <inkml:trace contextRef="#ctx0" brushRef="#br0" timeOffset="31">14660 4700 8211,'-13'2'458,"1"2"1,3-1-1,3 5 1,0 2-37,3 1 1,-2 7-1,1 2 1,1 4-278,2 1 1,1 3 0,0 1 0,0-1-321,0-2 0,0-1 1,0 0-1,0 0-480,0-1 0,1-4 0,3-2-1495,4-1 2150,-2-3 0,10 10 0,-2-5 0</inkml:trace>
  <inkml:trace contextRef="#ctx0" brushRef="#br0" timeOffset="32">15218 4837 7943,'-9'-7'371,"1"3"0,5 4 0,-1 4 276,3 4 0,2 5 0,2 3-294,1 5-132,0-3-377,2 5 239,1-9-54,5 4 186,0-6-492,1 1 218,5-1 0,-4-5 30,9-1-33,-4-6 79,1 0 1,3 0-1,-2 0 1,1-2-1,-2-2 1,-2-4 30,0-3 0,-4-2 1,3 1-1,-4 0-18,0-1 1,-2-1 0,-3-1 0,-2-1-18,-1 0 0,-4 7 0,4 1 15,-4-2 1,-1 6-54,0 4 1,0 7 0,0 9 0,0 6-42,0 6 1,1 8 0,2 6 0,1 1 111,-1 0 1,-2 4-1,-1-3 1,0 0 137,0-3 1,0 2 0,0-3 0,-1-3-57,-3-2 1,-3-8 0,-5 2 0,-2-3 296,-3-1 0,2-6 0,-4-2 0,-1-3-207,1-2 0,3-5 0,-4-3-192,2-3 0,1-2 0,1-4 1,-2-8-1,1-6-57,-1-5 1,-2-2-1,7-1 1,2-2 7,0 1 0,5 1 0,2 0 0,5 1-215,8 3 1,4 2 0,12 1-1,0 3-367,0 3 1,4-2 0,1-1-1,2 2-2499,2 1 3104,-4 7 0,6-9 0,-4 2 0</inkml:trace>
  <inkml:trace contextRef="#ctx0" brushRef="#br0" timeOffset="33">10133 4626 8097,'-13'-7'32,"1"3"1,4 3 0,-1 1 0,0 0 452,-2 0-264,-7 0 1,0 7 0,-4 4 0,1 5 6,-1 3 1,-1 6-1,-1 6 1,2 0-72,2 4 1,9 5 0,-1 4 0,6 3-14,3 4 1,1 1-1,4-1 1,2 0-91,4-1 1,9 5 0,5-10 0,7-1-275,8 0 1,6-6 0,8 0-1475,2-3-220,-2-8 1698,-18-11 1,1-2-1572,29 11 1787,-24-12 0,2-1 0,-4 1 0,0-1 0,3-1 0,0 0 0,1-2 0,0-2 0,-1-1 0,1-1 0</inkml:trace>
  <inkml:trace contextRef="#ctx0" brushRef="#br0" timeOffset="34">16036 4304 8163,'-11'8'0,"3"0"0,4 0-67,8 5 1,0 5 839,8 2 1,0 7 36,8 6-369,1-6-1012,4 20 761,-1-14 0,5 18 1,2-4-1,-1 1 53,0 5 0,-2 0 1,-7 7 159,-5-3-146,-2-4-1021,-2 2 387,-5-5 259,-1-1-609,-6-5 365,0-1 0,-2-10 112,-2 0 169,-3-5-513,-11 2 331,5-5 1,-9-2 0,5-2-778,2-5 531,1-2 509,2-7 0,-6 4 0,-2-4 0</inkml:trace>
  <inkml:trace contextRef="#ctx0" brushRef="#br0" timeOffset="35">16780 4887 7965,'-7'1'957,"3"3"0,4-1 1,4 4-426,5-2 1,3-1-1,3-4-491,2 0 0,5 0 0,-1 0 0,2 0-359,2 0 0,-5-5 0,0-3 1,-2-2 75,-3 2 1,3-3-1,-2 2 1,-1 0-710,-1 0 1,-1-2-1389,-1 3 2339,0-3 0,-5-1 0,-1-1 0</inkml:trace>
  <inkml:trace contextRef="#ctx0" brushRef="#br0" timeOffset="36">16966 4713 7797,'-12'7'-30,"4"2"0,1-3 0,0 1 541,0 2 0,4 3 1,-2 1-1,1 4-279,0 3 0,-1 1 1,5 1-1,0 2-261,0-2 0,0-2 1,0 1-1,0-4-614,0-4 0,5 0 0,0-1 0,2-1 643,3-3 0,1 3 0,1-4 0</inkml:trace>
  <inkml:trace contextRef="#ctx0" brushRef="#br0" timeOffset="37">17549 4614 7875,'13'-9'453,"-1"1"0,-1 4 1,-1-3 8,-2 2 0,0 0 0,5 5 401,-1 0 0,-4 2-760,1 2 0,-7-1 0,3 6 0,-4 4-75,-1 2 1,-6 7-1,-3-1 1,-5 2-9,-3 2 1,1 0 0,2 0 0,-1-1 41,-2 1 0,5-1 1,5-2-1,2-2 74,2 2 1,3-4 0,4-1 0,6-3-71,5-2 0,3-1 1,5-1-1,1-4-111,2 0 1,1-2 0,0-4-1,0 0-427,2 0 0,0 0 1,-4-1-22,0-3 1,-5 1 0,0-5-1,-3-2 1,-1 0-469,-3 2 0,-2-3 0,-1 3 961,-2-3 0,-5-2 0,3 1 0,-6 0 0</inkml:trace>
  <inkml:trace contextRef="#ctx0" brushRef="#br0" timeOffset="38">17599 4763 7875,'-11'1'0,"3"3"1049,2-3 1,8 5-533,2-6 1,4 0 0,7 0 0,3 0-520,1 0 1,-2-1 0,3-2 0,1-3 51,-2-1 0,1 3 1,-5-3-1,3 2-814,1 2 0,-4 0 0,2 1 0,-3-3-1363,-2 3 2127,0 0 0,1-3 0,-1-2 0</inkml:trace>
  <inkml:trace contextRef="#ctx0" brushRef="#br0" timeOffset="39">17388 4626 9327,'6'-7'402,"2"3"1,3 3 0,3-1 1106,2-2-1081,-2 3-209,9-10 0,-3 9 54,-1-3-306,4-1 0,-3 5 229,5-3-336,-6-3 183,4 6 1,-9-6 167,3 3 63,-9 2-55,3-3-108,-10 5-348,10 0-330,-9 0 279,3 0-172,-5 0 200,0 0 0,-5 0 171,3 0-200,-9 0 219,4 0 34,-5 0-84,0 0 67,-1 5-39,1-3 32,-1 3-29,1-5 24,0 6-15,-1-5 134,1 4-211,-1 1 110,1-5-26,0 5-28,-1-1 37,1-3 0,-1 9-9,6-10 168,-4 5 1,10-6-146,-4 5 143,5-3-134,-6 3-12,5-5 20,-5 0 173,6 0-163,0 0-6,6 0 26,-5 0-66,10 0 1,0 0 0,7 0 0,1-1-1283,3-3 1007,2 2 344,1-3 0,-1-1 0,1-1 0</inkml:trace>
  <inkml:trace contextRef="#ctx0" brushRef="#br0" timeOffset="40">11646 4986 7795,'-7'0'-1508,"-4"0"1782,4 0 0,-5 0-205,-1 0 1,5 0 643,0 0-486,5 0 0,-3-2 40,6-2-241,0 3 1,0-10 48,0 3 1,2 1-105,2-2 0,3 3 1,4-4 59,-3 2 0,-1 5 0,-3-3-54,4 1 1,-1 3-34,2-2 1,-1 3-101,4 1 1,-4 0 189,1 0 1,-1 0 1,4 0 0,1 0 0,-1 0 0,1 0-56,-1 0 1,0 0 0,2 0 0,1 0 4,2 0 0,5-4 0,-1 0 0,2 1 2,2 2 0,1-4 0,3 1 1,3 1 9,-1 2 0,5-3 0,-3 0 0,3 0 8,1-2 0,-1 5 1,-1-5-1,-2 2 65,1 0 0,3-1 0,3 2 0,0-1-11,-4 1 0,3-3 1,-4 1-1,4-1-2,-3 1 0,1 1 0,-4 4 0,2 0-4,-2 0 1,1 0 0,-4 0 0,1 0-28,-1 0 1,3 0 0,-4 0 0,0 0 12,1 0 0,-3 4 0,1 0 0,-1-1-13,-3-2 1,0 3-1,-2 0 1,-3-1 0,-1-1 0,3 2 0,-5 1 0,0 1 12,-3-1 1,1 1-1,1-4 1,2 4-26,-2 1 0,0-4 1,0 1-1,2-2-113,-2 3 0,-1-4 1,-2 3-1,1-2 157,-1-2 0,0 0 26,1 0 0,-1 0-56,1 0 0,-1 4-4,0 0 0,-3 0 65,-1-4 1,0 0-14,5 0 1,-5 0-1,0-1 0,2-4 0,-3 4 178,1-3-271,-5 3-28,8 1 44,-10 0 0,5-2 0,-5-1 5,3-1 0,-1 0 1,5 3-19,2-3 1,-3 2 0,0-3 0,-1 1 15,1-1 1,-4 0-1,3 2 98,-1-1-400,-4 0 273,5 4 48,-6 0 0,0 1 47,0 3 1,0-1-14,0 5 0,0-3 169,0 3-150,0 0 1,0 0 26,0 1-403,-6-7 287,5 4-68,-4-6 0,3 0-568,-2 0 1,1-1 36,-5-4 1,0 4 216,-5-3 0,1 3 0,0 1 0,1 1 397,2 3 0,-7 3 0,2 5 0</inkml:trace>
  <inkml:trace contextRef="#ctx0" brushRef="#br0" timeOffset="41">13643 4738 7872,'-9'0'898,"1"0"-729,0 0 1,1-2-1,1 0 423,1-3-48,3 1-183,-3 4-475,5 0-58,0 0 148,-6 0 1,4 0-1,-7 0 0,5 4 21,-4 1 0,4-1-245,-4-4-24,5 0 0,-1 0 157,8 0 186,-3 0 1,6 0 223,-3 0-130,-2 0-324,3 0 0,-3 0 56,2 0 1,3 0-883,5 0 0,-4 0-408,1 0 1393,-1 0 0,4 5 0,1 2 0</inkml:trace>
  <inkml:trace contextRef="#ctx0" brushRef="#br0" timeOffset="42">15416 4527 8311,'-1'-8'1167,"-3"-1"1,1 7 229,-5-3-896,5 4 412,-3 1-784,6 0 1,4-1-1,2-2-289,1-1 0,1-4-1379,5 3 543,-1-4 1,-5 9-1,-2-2 130,1 5 0,-5 7 0,3-2 866,-2 3 0,-2 7 0,0 1 0</inkml:trace>
  <inkml:trace contextRef="#ctx0" brushRef="#br0" timeOffset="43">17835 4242 8100,'-11'-2'0,"1"-1"0,3-2-189,1-2 0,-2 3-45,4-4 1,0 4 1695,4-5-1470,0 7 8,0-4 0,11 12 0,3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6:20.75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106 119 9733,'0'-15'-442,"0"0"0,0 0 638,0 0 0,0 5 0,0 0 324,0-2 0,0 4 203,0-2-345,0 6 0,0-1-140,0 10 1,0 4 0,0 6 0,0 1-62,0 4 1,0-1 0,0 6 0,0 2-80,0 1 1,0 2 0,0 1 0,0-1 29,0 0 1,-5 5 0,-1 0 0,-1-1-53,0-2 0,-3-2 0,5 0 0,0 0-137,-2 0 0,6-6 1,-4-4-1,1-3-176,-1-2 1,4-5-1,-4 0 1,3-9-515,2-1 1,0-1 0,0-9 139,0-2 1,-5-1 0,0-4-1,1-2-429,3-1 0,1-2 1017,0 2 0,-7-3 0,-1-7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6:21.77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45 8089,'0'-10'438,"0"0"0,2 7 338,3-2-496,-4-4 1,8 8 62,-4-4 0,3 3-311,7 2 1,-5 0 0,0 0-25,2 0 0,2 0 0,1 2 0,0 1 146,0 2 1,-3 0-37,3-5-69,3 0 1,5 0 0,-2 0 0,-3 0 19,2 0 1,-3 0-1,5 0 1,-2 0-29,0 0 0,5 0 0,-3 0 1,0 0-3,-1 0 1,4 0 0,-3 0 0,0 0-22,0 0 0,0 0 0,-4 0 0,2 0 15,-2 0 0,1 0 1,-1 2-1,2 1-32,-1 2 1,-2 0 0,-2-5 0,0 0 0,0 0 1,-5 0-1,0 0 1,2 0-7,1 0 0,2 0 0,0 0 0,0 0 15,0 0 0,0 0 1,1 0-14,-1 0 0,0 0 1,0 0-1,0 0-2,0 0 1,-3 0 0,1 0 0,4 0 6,0 0 1,-1 0 0,-1 0-149,0 0 1,1 0-1,-1 0-11,0 0 1,-5 0 139,0 0 89,0 0-117,-2 0 1,1 0-2,-4 0 1,-2 0 43,7 0-47,-7 7 0,6-5 0,-4 4-29,5 1 0,-2-5 0,2 4 1,2 1 0,1 0 0,2 4-46,1 0 1,-6-6 78,0 5 1,-5-7-1,3 4 101,-1-1 499,-2-4-186,-5 5-275,0-7-236,0 0 216,0 6 0,-5-2 0,0 6-42,1 2 1,3-4 0,1 2 49,0 2 0,0 1 0,0 2 0,0 0-40,0 0 1,-5 2 0,0 1 0,1 4 26,3 2 1,1-4 0,0 5 15,0 2-59,-7 1 0,5-3 1,-3 0-82,4 2 77,1 2 1,-2-4-1,-2 0 1,-1 2-10,2 1 0,-4-3 0,2-1 0,2-1-33,1 1 0,1-6 0,-3 2 0,-1-1-41,2 1 1,1-8 0,2 3 0,0-2 29,0 0 1,-5-3 0,0 1-239,2 0 1,1-2-666,2 1-327,0-7 417,0 4-221,0-7 585,0 0 1,-5-2 477,0-3 0,-7-3 0,4-7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6:22.55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76 8985,'-9'-2'711,"4"-3"-592,4 4 1,2-6 0,4 7-7,6 0 1,-3 0 0,2 0 0,2 0-17,1 0 1,2 0 0,2 0 0,1 0-30,2 0 1,2 0 0,-3 0 0,2 0-18,3 0 0,-1 0 1,4 0-1,-2 0-24,2 0 1,-4 0 0,3 0-1,-1 0 27,-2 0 1,6 0 0,-6 0 0,2 0-31,0 0 0,-5 0 1,6 0-1,-1 0-26,-2 0 0,6 0 0,-6 0 0,2-2 20,0-3 0,-5 4 1,4-5-1,-1 5-25,1 1 0,-6-5 0,2 0-53,-3 1 66,-2 3 1,0 2 0,0 3-3,0 1 0,0 5 0,-1-3 1,-2-1-1,-2 1 0,-5 0 0,5-4 0,1 2 64,3-2 0,-4 1 1,0-1-1,3 2-18,6-2 1,-2-1-1,3-2 1,-4 0-12,-1 0 1,1 2 0,-1 1 0,0 2-161,0-1 0,0-3 0,0-1-326,0 0 1,-5 0-309,0 0 1,-7-7 235,2-3 0,-3 2 0,-2-2 0,-2 0-272,-3 2 0,2-6 791,-7 4 0,-7-10 0,-6-3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6:23.21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227 91 8276,'0'-15'-114,"0"0"257,0 0 1,0 5 125,0 0 0,-2 7 0,-1-4-405,-2 0 0,-2 6 1,2-4 45,-5 3 0,2 2 0,-1 2 0,1 1 111,-1 2 0,-1 7-111,-5-2 30,7-4 0,-6 8 0,4-4 31,-3 3 1,3 1 0,2-3 0,-1-2-21,1-3 0,3 6 33,-5-2 0,6 4 22,-1 1 1,4-5-1,2 0-10,4 2 1,2-4 0,5 0 0,-2 1 182,2-1 1,-4-3-1,2 3 1,0 1 56,-2-1 0,4-3 83,-7 5-235,7-6 0,-10 4 84,3-3-91,-4-3 1,-1 6 0,-1-5-226,-4 2 0,-4 5 1,-6-3-292,0 2 0,0-6 0,0 2 0,2-2-105,3 2 0,-4-3 544,4 3 0,-3-3 0,-2-2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1:11.00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256 0 13056,'-13'10'1113,"1"-1"-287,2-2 0,5 4 1,-3 1-471,1 6 1,-5 1-1,2 6 1,-3 3-123,-2 6 0,-2 6 1,-1 9-1,-2 3-166,1 1 1,-3-3 0,4 2-1,3-3-166,3-5 0,9-9 0,-2-2 0,3-6-232,2-7 1,12-10-1,3-5 1,3-3 69,4-2 1,-3-2-1,6-4 1,2-8 56,1-4 0,-3-4 1,0 2-1,2-7-44,2-7 0,-6 6 0,-3-4 214,-3 4-60,-2-4 0,-7 10 0,-3-3 1,-3 3 52,-2 0 0,-2 11 0,-3-3 0,-5 4 369,-3 2-192,-2 5 0,-7-2 0,-3 11-47,-4 9 1,-1 0 0,2 5 0,1-3-310,2-2 0,6 0 1,-2 0-1,0 1-808,1-1 1049,7 0 1,-7 6 0,3 3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6:23.45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121 14 8289,'8'-1'-434,"-3"-4"940,-3 3 1,-2-3-289,0 10 0,0-2 1,0 7-1,0 4-64,0 4 0,-2-1 0,-1 5 0,-4-2-214,-1 0 0,3 5 0,-5-3 0,0-1-151,2 1 0,-4-2 1,5-5-1,0 1-229,1-1 0,-4-5 0,3 0-888,-1 1 1328,4-4 0,-9-7 0,4-8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6:23.71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52 8289,'15'-15'-905,"-6"5"0,-3 2 905,1 1 131,-5-5 0,9 12 479,-6 0 1,2 7 0,-3 8 0,1 0-365,-2 0 1,4 5-1,-2 1 1,0-1-47,1 1 1,-4-2 0,5 4 0,-2 1-78,0-1 1,1-4 0,-2 1-1,1-2-172,-2 2 1,-1-8 0,-2 3 0,0-2-66,0 1-443,0-6 1,-2-1 421,-3-7 0,-2-2 1,-4-3-583,1-5 0,6-3 1,-2-2-1,-1 0 717,-3 0 0,3-1 0,-6-5 0,4-3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6:23.84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61 31 7863,'-15'-7'-825,"5"5"0,2-4 1311,1-1 1,0 5 581,2-3-952,4 4 0,-6 2 0,9 4-119,3 5 1,-2-1 0,7-1 28,2-1 1,1 3-1,2-5 1,0-2-1307,0-1 1280,-6-2 0,11 0 0,-3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6:24.10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61 8103,'10'0'561,"-1"-2"-265,-3-3 1,6 4 0,-2-4-167,3 3 0,3-3 1,0 0-1,4 2-141,6 1 1,-3 2 0,2-2 0,2-1-43,1-2 1,-2 0 0,-3 5-406,-1 0 327,5 0 1,-16-5 0,4 0-685,-1 1-897,-1 3 1712,-4 1 0,-9 0 0,-9 0 0,-6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6:24.30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107 0 8008,'-16'0'-141,"1"5"368,0 0 0,7 2 0,1-2 0,1 5 0,4-2 0,-3 2 1,3 4-10,2 4 1,0 1-1,-2 4 1,-1 1-143,-2-1 0,0 1 1,3 2-1,-1-1 81,-2 2 0,0-8 1,5-1-575,0 1 0,0-1-750,0-3-522,0-7 1689,0-1 0,0-7 0,0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6:26.49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29 0 8191,'-10'0'263,"0"0"87,7 0 0,-2 0 0,10 0-103,5 0 0,3 0 0,4 0 1,2 0-55,1 0 1,6 0 0,-2 2 0,1 1-129,0 2 1,0 5-1,5-3 1,1 1-63,-1 4 1,-4-4-1,3 3 1,1-1-87,-3-2 1,3 4-1,-5-7 1,4 0-138,1 1 1,-5-4 0,-2 3-627,-1-3 523,-2 4 0,-5-4 1,0 3-355,1-3 0,-6-4 0,-2-3 677,-1-5 0,4-10 0,-2-3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6:26.70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122 1 8428,'6'8'-643,"-4"0"902,3-3 0,-2-1 0,1 6 0,2 0 260,3-2 0,-4 6 0,3-4 1,0 5-338,1 5 0,-4-3 1,3 4-1,-1 0-156,-4-1 0,-1 1 0,-2-2 0,0 1-347,0-2 1,-2-1-1,-4-2 1,-8 2-231,-4 3 1,-9-3 0,2 3 0,-4-3 550,-1-2 0,0 0 0,0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6:25.70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61 257 8155,'-15'0'100,"5"0"434,0 0 0,4 0 203,-4 0-527,7 0-114,-4 0 0,9 0 1,3 0-1,5 0-33,4 0 0,2 0 1,3 0-1,2 0-3,3 0 0,1 0 0,5 0 0,0-2-3,1-3 1,-1 2 0,0-6-1,0 1-108,0 0 1,0 3 0,0-4 0,1 1 2,-1 0 1,0 3 0,-2-4 0,-2 1-3,-6-1 1,1 4 0,-1-3 0,-1 0 44,-2-1 0,-7 4 1,-2-5-1,0 0-213,1 2 0,-6-1 1,2 4-433,-3-5 1,-2 2-250,0-2 0,0 5 899,0-5 0,-2 5 0,-3-5 0,-3 0 0,-7-5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6:25.95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24 0 8303,'-10'10'380,"0"0"-65,6-6 1,4 4 0,10-5-76,4 2 0,6 0 0,2-3 1,1 1-139,4 2 1,-4 0 0,2-5 0,2 0-12,2 0 0,1 0 0,-2 0 0,-3 0-51,-4 0 1,-5 0-1,-1 0-84,0 0 0,-5 0 0,-1 2 12,-2 3 1,-4-2-1,-8 9 1,-5 3-191,-4 4 0,-2 7 0,-4 0 1,-4 2-416,1 2 1,-6 0 0,6-1 0,-1-1-101,4 2 1,-2-6 736,2 11 0,-7-13 0,4 6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6:27.31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76 13016,'10'0'-692,"0"0"0,-6 6 0,2 4 0,-1 4 1104,0 1 1,0 2 0,-3 1 0,1 4-188,3 1 1,-1-3 0,-5 4 0,1-1-523,4 1 337,-3-6 0,6 4-177,-3-7 1,-1-2 154,6-2 0,-5-6 0,5-10-58,2-6 0,-4-4 0,2-3 0,2-4 73,1-1 1,-3 3 0,0-5 0,0-2-59,-1-2 1,2 6-1,-6 3 1,0 1-299,2-1 0,-5 3 0,4-1 0,-1 5-344,0 3 1,2 5-122,-2-6 911,-3 8 0,18-10 0,-3 4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1:53.77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46 196 22001,'8'-15'0,"-3"0"-481,-3 0 1,3 0 0,2-2 0,-1-1 346,1-2 0,0 0 1,-4 5 106,2 0 0,5 4 204,-5 1-27,0 7 458,2-4-658,-5 14-1,4 1 1,-6 9 0,0 3 31,0 5 0,0 4 0,-1 1 1,-4 2-56,-5 3 1,1 4 0,-1 4 0,-2-1-166,-1-2 1,3-6-1,0 1 1,0-2-102,2 3 1,-4-11 0,5 0 0,0-7-1055,1-3 1,1-5 500,5 0 1,0-13 0,1-4 854,4-9 0,4-8 0,6-6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6:28.75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143 708 11697,'8'-2'-432,"-1"-1"0,-2-4 532,0-1 0,2-2 0,-4-5 0,4 0 39,1-1 1,-3-4 0,3 0 0,1 0-137,-1-2 1,-5 6 0,3-4 0,-5 3 26,-1 2 1,0 0 0,0 0-123,0-1 0,-1 8 0,-5 3 0,-4 3 99,-3 2 0,-2 0 0,0 2 0,0 3 27,0 5 1,0 5 0,0 4 0,-2 2 17,-3 3 1,8-1 0,-3 4 0,2-3-38,-1-3 1,6 4 0,3-4 0,1-3-132,-1-1 1,5-2 47,0 0 1,2-7-1,8-3 1,2-5 7,1-5 0,2-3 0,0-5 162,0 2-112,1-9 1,-1 15 0,0-10 0,-2 2-56,-3-1 0,2 4 1,-5 2-30,1 1 1,-3 2 93,5 5 1,-7 2-1,2 3-8,-3 5 0,0 2 1,1 0-1,2-2-10,-2 1 1,-1-2-1,0-1-174,3-1 0,-2-2 0,7-5 29,2 0 1,-4 0-1,2-2-133,2-3 0,1-8 1,3-7-1,-1-1 157,0 0 1,0 2 0,0-6 0,0-2 125,0-1 0,0-2 0,0 0 0,0-1-24,0 1 0,-1 3 0,-3 1 0,-2-1 302,-2 5 1,3 4 59,-5 3 1,0 8 0,-5 7-160,0 8 1,-2 7 0,-1 4 0,-4 3-21,-1 1 1,-1-3 0,-3 5 0,2 2 58,-1 1 0,2 3 1,1-1-1,0 0-86,-1 0 1,6 0 0,-2-1 0,3-2-188,2-2 1,0-7 0,0 2-1,2-3-201,3-2 1,-2-7 0,7-3 0,4-3-102,4-2 1,0 0 0,6-3 0,-1-6-1,1-6 1,-4-3-1,3 3 1,1-2-16,-1-3 0,-8 3 0,2-3 0,-2 3 424,-3 2 0,0 0 1,1 0-1,-1 2 578,-2 3 0,-7 1-410,2 4 0,-3 5 269,-2 0 1,0 2 0,0 8-170,0 2 1,0 1 0,0 2-423,0 0 0,0-5-686,0 0 494,0-6 0,-2 2 1,-1-7-51,-2-4 0,0 1 0,5-6 1,0-1 137,0-3 1,0-3 0,0-1 0,0-4 283,0-1 1,0 3-1,0-4 1,0 1-153,0-1 1,0 6-1,0-2 911,0 3-207,0 2 1,5 5-282,0 0 1,7 6-398,-2-1 0,-2 10 1,0 6-1,-1 2-157,-4 2 0,4 0 0,-2 0 0,0 2-30,2 3 0,-4-3 0,6 3 0,-1-3 54,0-2 1,2 0 0,4 0 0,-2-2 277,-2-3 0,5 4 1,5-6-1,0 2 227,2 0 0,-4-6 1,7 1-1,2-4-159,1-1 1,-2-5 0,-3-1 0,-1-3 100,-4-3 0,-3-1 0,-3-2-27,-2 0 1,-7 0 0,2 0-83,-3 0 0,-4 0 0,-3 1 1,-5 2 11,-3 2 1,3 7 0,0-4 0,-4 2-52,-4 0 1,1 0-1,-3 7 1,3 3-112,2 5 1,-5 5 0,0 4-1,2 2 94,1 3 1,2-4 0,0 5 0,1 0-134,4-1 1,-1 2-1,6-6 1,1 1 20,3 0 1,1-4 0,1 1 0,4-6-272,5-7 1,5 2 0,4-2 0,1-3 6,-2-6 0,6 1 0,-1-9 0,2-3 1,1-3 1,-1-4-1,3 2 1,-1-5 54,-2-4 1,-1-1 0,1 0 0,-4 0 48,1 0 1,-7-1-1,2 0 1,-7-3 187,-3-1 1,3-7 0,-5 4 0,-2-4 147,-1-4 0,-2 11 0,0-5 0,-2 8 95,-3 7 0,2 5-21,-7 10 1,6 5 0,-1 10 0,4 5-28,1 3 0,-2 9 0,-1 3 0,-2 5 99,1 6 1,-4-3 0,0 7 0,-2 2-93,-1 2 1,6-4 0,-3-1 0,0-1-84,-1 1 1,6-6 0,-2 2-1,3-1-538,2 1 0,0-10 0,0 0 0,2-6-788,3-4 1,3-7 1201,7-3 0,7 3 0,2 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6:31.24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137 235 8099,'0'-15'-567,"0"5"737,0 0 1,0 0 0,0-6-85,0 1 0,0 5 0,1 2 1,3 0 349,1-1-130,0 6-186,-5-4 1,0 9 0,0 3-1,0 5 68,0 3 0,-2 9 1,-1 3-1,-4 4-46,-1 1 1,3 0-1,-5 0 1,-1 0-109,3 0 0,-5 1 0,4-3 0,-1-1-319,0-2 1,2-7-1,-4 3 1,4-5-417,1-1 0,-3-5 170,5 0 0,0-8 1,5-2 292,0-8 0,2-7 1,1-5-1,4-6 238,1-2 0,2 1 0,3 0 0,-1-3 1,-2-2 0,0 4 0,4-7 0,-3 1 67,-1-1 0,-1 7 0,3-4 0,-4 2 182,-1 3 0,3 12 0,-5 0 1,0 3-3,1 4 0,-4 3 0,3 11-29,-3 9 0,3 2 1,0 8-1,0 2-94,2 1 1,-6 4-1,6 0 1,-2 2-5,0-1 1,7-9-1,-4 4 1,2-4-74,0-6 1,-5-1-1,5-2-10,2 0 0,1-7 0,3-4 0,-1-8 1,0-6 0,0-5 0,0-5 1,2-5-105,3-4 1,-2-2-1,6-3 1,-3-1-37,-2 1 1,-2 1 0,-4 1 0,-1 0-11,-2 4 1,-5 3 0,3-1 0,-1 6-250,-4 4 92,-1 7 0,-7 9 1,0 10-1,0 4-111,-2 1 0,4 5 1,-6 2-1,3-1 379,2 1 0,3 3 0,1-5 0,0-1 0,0-2 0,0-2 0,0 0 0,0 0 0,0 0 0,1-7 0,4-1-6,5 0 1,4-6 366,1 4 1,-5-3 943,0-2-1054,-7-7 0,4 7 0,-7 0-78,0 9 0,0 6 1,0 3-1,0 2-111,0-1 0,0 3 0,0-2 1,0-2-157,0-1 0,0-2 0,2 0 43,3 0 0,3-7 0,7-3 0,0-5-55,0-5 1,2-3-1,1-9 1,3-1 58,-3-2 0,-6-5 0,-2 3 0,0 0 42,-2 0 0,-1-3 0,-7 5 0,0 2 8,0 1 0,0 2 0,0 0 0,-2 1-150,-3 4 0,2-1 1,-7 6-163,-2 1 0,-1 4 121,-2 5 1,6 4 133,4 6 0,4 0 59,1 0 1,1-2-1,4-3 1,5-3 366,4 0 0,1-6 1,1 4-1,5-3-228,4-2 0,3 0 0,4-2 0,2-1-121,1-2 1,5-7 0,-5 4 0,-1-2-25,-3 0 1,-2 1 0,-4-1 0,-7 4-416,-6-1 309,2 5 1,-14-4 0,1 4 0,-6-1-79,-3-2 1,3 0-1,-5 3 10,-2-3 1,-1 2 213,-2-8 0,-1 3 0,3-4 160,3 2-98,-3 0 0,9 0 69,-6 0 1,5 5-64,-5-5 1,5 8-1,-3 2 1,-1 9 69,1 4 1,3 4 0,-5 3 0,0 5 10,1 4 0,-2 2 1,4 1-1,-1 2-57,-4-1 0,5-6 0,2 5 1,2-5-100,-2 0 1,3-9-1,-1 0 1,5 1 19,3-2 1,6-7 0,-1-5-1,4-4-334,1-1 0,7-6 0,3-4 0,5-6-643,5-4 0,5-3 1,9-7 924,1 0 0,7-7 0,-3-2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6:33.26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31 461 8396,'-2'-8'-494,"-3"3"1,4 5 656,-4 5 0,-2 3 1,2 9-1,2 3-66,1 5 1,2 4 0,0-1-240,0-3 178,0 4 0,0-8 1,0 5-1,2-6 20,3-4 1,-2-7 0,7-4 0,2-4 26,1-1 1,2-1-1,0-6 1,0-8 16,0-8 1,0-1-1,1-1 1,-1-2-58,0-1 0,-5 3 0,0-1 0,0 1-115,-2 2 1,4-1 0,-5 8 0,-1-1-392,1 4 1,0 7 291,-2 1 0,-4 5 0,5 5 1,-3 6-328,2 2 0,-3 9 1,3 1 497,-4 1 0,-1 4 0,5-9 0,0 4 0,0 0 0,2 1 0,-4-6 0,7 2 0,2-3-11,2-2 1,-3-1-1,3-4 1,2-4 162,1 1 1,0-7-1,0 2 1,1-9 135,2-6 0,2-1 0,-4-9 0,3-1-25,-3 1 1,-1 3 0,-2-5 0,-2-2-22,-3-2 0,2 4 0,-7 2-41,-2 1-229,6-5 1,-8 10 0,4-3 0,-5 4 76,-5 1 1,-1-1 0,-6 3-1,2 3-35,-2 5 0,-1 3 0,-2 4 0,0 3-16,0 5 1,-2 3-1,-2 4 1,-1 3 47,2 5 1,-4-1 0,2 1 0,2 2-62,1 1 1,3 2 0,3 1-1,2-3 15,3-3 1,1 2 0,5-7 0,0-1-177,0-3 1,6-6 0,4-1 0,5-3 90,5-2 0,-3-4 1,3-5-1,-1-7 39,1-6 0,-3 1 0,3-3 0,-4 1 3,0-1 1,-1 3-1,0-3 1,-2 4 214,-3 1 0,-1-1 82,-4 1-107,-4 7 0,6 3 0,-7 10 0,-2 7-61,-3 6 1,4-1-1,-4 5 1,3-2-195,2 0 1,0-3 0,0-4-143,0 4 0,2-5 0,3-7 132,5-4 0,5-2 1,3-4-1,4-6-17,1-2 0,-3-9 0,4-1 108,-2-1-13,4-4 0,-7 4 0,4-4 1,-1 0 13,-3-3 0,-3 10 1,-1-10-1,0 1 63,1-3 0,-6 4 1,0-3-1,0 1 29,-2-1 0,4 3 0,-6-4 275,3 6-240,-6 5 0,4 22 0,-9 9 0,-1 9-8,-2 6 0,-7 2 0,4 8 0,-2 3 209,0 1 0,0-3 0,-5 6 0,-1 0-66,1 3 1,0-5-1,2-4 1,1-2-228,2 2 1,7-8 0,-2 2 0,3-6-181,2-4 1,2-4 0,1-4 0,4-2-24,1-3 1,7-2 0,7-9-1,0-7-96,0-6 1,4-1 0,-2-4 0,1-1 34,0 1 0,-5 3 0,4-5 0,-1-2 202,1-2 1,-11 6 0,2 3 0,-3 3 203,-4 2-62,6 0 0,-13 8 0,4 7 0,-3 9 170,-2 4 0,0 7 1,-2 0-1,-1 0 90,-2 2 1,-2-4 0,4 6-379,-2-2 1,0-2 0,3-7-895,-3-3 572,3-3 1,-4-14 0,7-3 0,3-5-43,1-5 0,1 2 0,-2-8 0,1 0 313,-2-3 1,0-3 0,1-1 0,1-4 79,-2-2 0,-1 1 0,-2-2 0,2 5 160,3 3 0,-4 7 472,4-1 0,-1 16-527,1 5 1,-4 15-1,4 12 1,-3 2-152,-2 2 1,5-2 0,0-1 0,-2 1-145,-1-1 0,0-3 0,1 4 1,4-1 62,1 1 0,2-6 1,5 2-1,2-3 82,3-2 0,-1 0 0,4 0 0,1 0 171,-1 0 1,-3 0 0,4-1-1,-1-4 137,0-5 1,-4-3 0,1-2-104,-3 0 0,-9-7 0,-3-5 83,-3-6 1,-2 4 0,0-6-123,0-3 0,0 3 1,-2 0-1,-1 3 2,-2 2 1,-7 5 0,2 1-6,-3 3 0,-3-4 1,1 5-1,0 3-13,0 5 0,-1 6 1,-3 7-1,-3 4 16,-1 6 0,4-1 0,-1 3 0,4 4-89,0 0 1,1 5 0,2-2 0,3-2-163,5-1 0,3-7 1,4-1-1,3-2 11,5-4 1,5-8 0,4-5 0,2-5-189,3-5 1,1-3 0,5-9 0,0-3 56,0-5 1,2-4 0,2-1 0,1-2 139,-2-3 0,-6 2 1,-2-8-1,0-1 8,-1-1 1,-2-4 0,-9 0 0,-1-1 70,-2-1 0,-7 7 0,2-5 0,-3 7 540,-2 3 0,0 7-326,0 5 1,-2 13-1,-1 5-123,-2 14 0,-2 3 1,4 12-1,-4 0 10,-1 3 1,3 3 0,-5 4 0,0 2 204,1 1 1,-4 7-1,4-4 1,-1 2-240,0 1 1,2-6 0,-2 3 0,3 1-6,0-1 1,6-2 0,-4 0 0,3-2-562,2-6 0,0-1 0,2 0 1,1-4 110,2-2 1,5-13-1,-3 7 419,1-2 0,2 1 0,5 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25.63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8692,'15'0'442,"-5"0"1,0 0-1,1 2 350,3 3 1,1-3-1,0 3-660,0-4 0,2 4 0,1 0 0,2-1-156,-1-3 1,-2 5 0,-2 0 0,0 1-597,0 0 1,-5 3 0,-2-4-398,-1 3 1,-4 1 0,-8 3-1,-6-1 1017,-8-2 0,1-2 0,-7 4 0,-2-2 0,-2 0 0,-1 5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25.94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91 9857,'15'-8'249,"0"3"1,0-2 0,0 1 0,1-1-221,-1 0 1,0 1 0,1 2-1,3-1 99,1 2 1,0 1 0,-5 2-190,0 0 1,-1 2-1,-3 1 1,-2 4 174,-3 1 0,-1 2 0,-5 5 0,0 0 80,0 0 1,0 1 0,0-1 0,0 1-50,0 4 1,-1-8 0,-3 3 0,-1-1-7,2-1 0,1 2-367,2 0 0,0-5-129,0 0 1,2-11-1,3-1 1,3-6-311,1-9 1,4 2-1,-3-7 1,4 2 156,1 0 1,-5-5-1,0 3 1,2 0 509,1 0 0,-5-4 0,12 2 0,-3-6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27.81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22 240 8534,'-8'0'353,"-6"0"1,14 0-1,0 0 1,9-1-79,4-4 1,7 3 0,0-3 0,0 2-246,2-2 0,-5 3 0,3-3 1,-3 3 41,-2 2 1,-5 0-1,0 0 172,2 0 1,-4 7 0,0 3-27,-1 3 1,-2 3 0,-5-1 0,0 0-26,0 0 0,-5 2 0,-2 1 0,1 2-155,-1-1 0,-3-3 1,5-1-1,0 0-299,-2 0 0,5 1-53,-3-1 1,5-7 0,5-3 216,5-3 1,4-9 0,1-3 0,0-2-89,0 2 1,0-3 0,-1 3 0,-4-4 103,-5-1 0,1 0 1,-1 0 123,-1 0 0,-4 7 0,-5 3 8,-5 3 1,-4 2-1,-1 0 1,0 2 32,0 3 0,-5 3 1,0 7-1,0 0 25,-2 0 0,5 0 0,-3 0 1,3 0-75,2 1 1,5 0 0,2 4-36,1 6 1,2-10 0,5-1 0,2-3 10,3-4 0,0 4 0,8-7 0,4-1-90,0-3 0,5-1 0,-1-1-154,3-4 0,-4-2 0,3-5 1,1 2-1,-2-2 14,-1-1 1,1 0-1,-5 1 1,0 2-537,-4-2 1,-1 0 0,1 1 0,-1 1 457,-2-2 0,-5 0 0,3 0 0,-1 2 297,-4-1 0,-1-3 0,-2-1 0,0 0 0,5 5 0,0 0 160,-2-2 1,-1 4 0,-4-1 940,-3 3-191,4 1 1,-8 5-1,6 1-479,-2 4 1,0-1 0,5 6 0,0 2-238,0 1 1,-5-3 0,0 0 0,2 2 3,1 1 0,2-3 0,0 0-890,0 2 0,0-4-2015,0 2 2156,0-6 0,0 1 0,0-10 328,0-5 0,0 1 0,2-1 0,1-3 67,2-6 0,2 3 0,-4-4 0,4 1 517,1-1 1,0 3 0,4-3-1,-2 3 35,2 2 1,-2 0-1,2 0 1,1 2-188,-1 3 0,0-2 0,3 7 0,0 2-6,0 1 0,-5 2 0,0 0 72,2 0 1,-6 7-1,-1 3 62,-3 3 1,-2 4-1,0 1 1,0 2-105,0-1 1,0 3 0,0-2 0,0-2-112,0-1 0,0-2 1,0 0 70,0 0 0,-2 0-731,-3 0 1,2-6 140,-7-4 0,5-4 0,-5-1 0,-2 0-272,-1 0 1,3 0-1,0-1-374,-2-4 785,-8 3 0,8-11 0,-3 3 0,2-4 163,-1-1 1,1 3 0,1 1 0,4-3 496,1 3 0,0-1 0,4-3-174,-2 0 1,0 5-99,5 0 0,7 6 0,3-1-34,3 3 1,-3 4 0,0 3 123,2 5 0,-4-1 1,1 1-1,-3 1-90,-2 3 1,-3-4 0,-1 0-1,0 2-28,0 1 1,0-3 0,0 0-222,0 2 0,0 1-822,0 2 377,0-6 1,2-3 0,3-7 384,5-4 0,3 1 0,3-6 0,-1-3 118,0-6 1,-5 3 0,0-4 0,2 3 42,1 2 0,-3 0 0,0 1 1,0 3 709,-2 1 0,1 6 323,-4-1-743,3 3 1,1 4 0,-4 3-11,-4 5 1,-1 4-1,0 1 1,0 0 189,0 0-311,0 0 1,0 0 0,0 0-180,0 0 0,-1 0-1657,-4 0 1151,3-6 1,-5-4 0,7-10 160,0-5 0,2-4 0,1-1 0,2-2 79,-1-3 0,2 2 0,1-7 0,0-2 478,-1-2 1,4 4-1,-3 0 1,0 0 113,0 2 0,4-4 0,-2 7 0,1 0 9,0-2 0,0 10 0,5-3 0,0 2 1,-5 6-113,0 2 1,-2 10 0,3 5 0,-6 5 146,-4 5 0,-1-3 0,0 5 1,0-2 30,0 0 1,0 7 0,0-2 0,0 3-3,0 2 0,5 2 0,0 2 0,-1 4-40,-3 6 1,-1-2 0,0 8-1,-1-1-317,-4 1 1,1-7 0,-4 4 0,1-1-327,4-5 0,-4-12 0,2-4 0,0-8-1285,-2-7 1197,6-3 1,-8-19 0,6-5 0,-4-5-39,-1-5 0,3-1 0,-4-4 0,1-3-235,0-5 1,3 1 0,-5-1 0,-2-3 430,-1-6 0,-3 5 0,1-4 0,0 1 249,0 5 1,0 2 0,2 8 0,1 2 366,2 6 1,5 13-54,-5 6 0,7 5 358,-2 5 1,8 3 0,4 5 0,1-1-209,4-2 0,-4-1 0,2 2 0,2-2-310,1-3 1,2 4-1,0-5 1,0 0-272,1 2 0,-1-3 1,0 4-153,0-1 1,-5-1 0,-2-1-27,-1 5 1,-2-1 136,-5 1 0,0 0 0,-2 3 1,-3-1 80,-5-2 0,-2-5 1,1 3-1,1-1 170,-2-3 0,5-1 1,1 0 434,-1 2-101,5 0-321,-5-5 0,9 0-451,3 0 0,-1-1 0,6-3-891,1-1 0,-2-1 1239,1 0 0,0 5 0,5-6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31.43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106 82 8534,'0'-10'14,"0"0"1,5 5 0,0-5 478,-2-1 0,-1 2-349,-2-1 1,0 5-312,0-5 1,-2 8-10,-3 2 1,-3 7 0,-7 8 0,0 0-1716,0 0 1891,0 0 0,-7 0 0,-2 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31.64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8929,'5'10'315,"0"0"0,0 0 0,-5 5 0,0 0-189,0 0 1,0 7-1,0 3 1,0 4-133,0 1 1,0 0 0,0-2 0,0-1-86,0-2 1,-5-1 0,0 1-1,1-5-73,3-3 0,1-7-1851,0 0 2015,0-13 0,0 1 0,0-13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32.20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158 74 8534,'15'-15'150,"0"0"1,-5 2 0,0 1 1003,2 2-753,-5 7 0,-1-2 1,-6 10-483,0 5 0,0 3 1,-1 2-1,-4 2-142,-5 3 1,-6-2-1,-2 6 1,-2-2 129,1-4 1,1 4 0,1-2 0,-1-2-292,-1-1 1,11-2-1,-7 0 1,3 0-15,4 0 1,-4-5 0,5-1-127,-1-2 1,6-2 594,2-5 0,9 0 0,9 0 0,4-2 228,1-3 1,3 2 0,4-8 0,0 0 441,0-3 0,-5 4 1,-1 2-1,-1 0-766,1-1 0,-6 1 0,2-4-1095,-3 2 0,-9 5 745,-3-5 0,-5 7 0,-5-2 0,-5 3 375,-3 2 0,-2 0 0,0 0-51,-1 0 0,1 0 0,0 0 74,0 0 0,5 0 559,0 0-96,0 0 0,2 2 0,1 1 0,2 4-56,0 1 1,0-3 0,5 5 0,0 2-411,0 1 0,-5 2 1,0 0 81,2 0 1,1 0 0,2 1-147,0-1 1,2-2-1,1-1 171,2-2-61,7-7 0,-9 9 0,7-7-81,2-2 0,-4-1 0,2-2 0,2 0-458,1 0 1,4-2-1,2-3 1,2-6-46,3-8 1,1 1-1,5-7 1,0-2 517,0-2 0,0-8 0,1-1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32.91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278 46 8534,'10'-5'0,"0"0"0,-5-2 0,5 2 0,2-5 0,-4 3 0,2 2 498,2 4 0,2 1-181,1 0 0,0 0-287,0 0 1,-7 6-1,-3 4-535,-3 4 1,-2-4 0,-2 0 60,-3 1 0,2 1 1,-7 0 336,-2-2 0,-1-2 0,-1 4 0,3-4 162,1-1 0,1 0 0,-3-4 1,2 4 146,-1 1 1,2-4 0,1 2-88,1 1 0,0-5 0,4 4 81,-2 1-195,0-5 1,5 6-207,0-3 119,0-3 0,7 5-223,3-7 1,-2 0-1,2 0 144,2 0 1,0-2-1,-1-1 146,-1-2 0,-6 0 0,4 5 149,-3 0 0,-1 0 473,6 0 0,-7 1 1,0 4-146,-6 5 0,0 4 1,-7 1-504,-2 0 1,-2 0-1,1 0 1,1 0-276,2 0 1,2 0 0,-4-1-1,2-3 20,-2-1 0,4-5 1,-2 4-1,-2-3 33,-1-2 1,3-3 0,0-1 0,-2 0 266,-1 0 0,-4 0 0,-3 0 0,-5 0 0,3 0-293,2 0 489,3 0 1,2 0 217,0 0 0,5 0-66,0 0 1,8 0 0,2 0-28,8 0 0,8-1 0,4-3 1,5-2-16,3-3 1,4 4 0,2-5 0,2-1-117,3-3 1,1-1 0,4 0 0,-2 0-374,-2 0 1,-7 5 0,2 0 0,-4 0-410,-6 1 1,-3 3 168,-7 6 1,-9 1-671,-6 4 845,-6 4 1,-11 6-1,-2 0 1,-1 0 247,2 0 0,-6 0 0,1 7 0,-7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1:54.08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150 46 12775,'0'-15'256,"0"5"0,2 2 379,3 1 1,5 2 0,8 5 0,4 0-494,1 0 1,3 5 0,5 2-1,3 1-153,1 4 0,0 1 0,-5 2 0,1 2 55,-1 3 1,-7-1 0,-3 4 0,-3 0-216,-2 1 1,-7-2 0,-2 6 779,-5 4-527,-8 8 0,-3-6 0,-10 4 1,-6 1 44,-8-1 0,1 2 0,-6 2 1,2-3-237,4-4 1,1-12-1,2 8 1,-2-5 18,-3-2 0,8-7 0,-2-9 0,4-1-59,2-4 1,4-1 0,-1-2 0,4-2-249,0-3 0,8-3 1,3-7-1,2-1-125,-2 1 0,3 4 0,-3-3 0,5-2 612,5-1 0,3-7 0,7 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33.86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205 14 8534,'-10'5'0,"0"0"0,-2 0 0,-1 1 0,3-2 0,0 6 0,-2 1 0,5 3 165,2 1 1,4 0 828,1 0 1,1-2-3198,4-2 1651,-3-5 0,6-6 524,-3 0 0,4-6 0,6-4 71,0-4 1,-5 4 0,0 0 0,2-2 40,1-1 0,-3 3 1,0 0-1,2 0 2,1 1 0,-2-2 0,-1 4 342,1-1 1,-2 4-138,1-1 0,-7 5 1,2 5-158,-3 5 1,-9 4 0,-3 1-197,-3 0 41,-2 0 1,-2 0-1,-2 0 1,-1-2-66,2-3 1,1 4-1,2-4-489,0 3 1,0 1 0,1-3-362,4 0 837,4-8 1,7 4 0,4-9-6,5-3 0,4 3 1,1-5 409,0 1 0,-5 4 477,0-3-23,-7 3-175,11 2 0,-7 2-303,3 3 0,-5 3 1,-9 8-133,-1-1 0,-6 0 0,0 0 1,-4-2-334,-5-3 0,4 4 0,-5-4 0,5 3-187,1 2 1,0-6 0,-1-3-1,1-1-427,0 0 1,5 0 110,0-5 1,5 0 601,-5 0 0,8 0 0,1-1 0,6-3 75,3-1 0,2-5 1,4 4-1,-1-3 174,2-3 0,-3 6 1,8 1-1,-3 1 214,-2-1 1,0 4 0,0-4 0,0 3-32,0 2 1,0 5 0,0 0-1,0 0-163,0 2 0,0-1 1,-1 6-1,-2-3-92,-2-3 1,-2 1-1,4-4-375,-2 2-409,0 0 0,3-6 1,-3-4 44,-5-5 0,-3 1 0,-2-1 525,0-2 0,-2 1 1,-1-1 148,-2 2 1,-2 2-1,4-4 451,-2 2 0,-2 6 870,2-1-373,3 4-1064,-4 1 1,12 0-382,5 0 0,-3 0 10,2 0 1,0 0 0,5 0 390,0 0 0,-5 0 0,0 0-173,2 0 1,-4-5 834,2 0 0,-5 0-2,5 5 0,-5 0 154,6 0 0,-6 0 0,3 1-802,-1 4 0,-1-3 1,-2 5-865,1-1 0,5-2 920,-5 6 0,7-7 0,-4 4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34.34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8389,'0'10'-558,"0"0"1,1-2 0,3 4-145,1-2 702,6 0 0,-9 5 0,5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35.04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332 104 7999,'10'-5'0,"-1"-2"176,-3-1 1,6 0 156,-2-2 1,2 1 0,0 6 0,-2-2-74,1 2 1,3 3 0,-1 5 0,-1 3-307,-2 0 0,-5 6 0,3-4 0,1 2-117,-1-2 0,-5 3 0,2-3-69,-3 3 0,-3-3 0,-5 1 1,-4 0-77,-3 3 1,-2-4-1,0-2 1,-2 0 75,-3 1 1,2 1 0,-6 3 0,1-1 143,-1-2 1,6-5 0,-2 3-1,1 1 157,-1-1 1,8-4-1,-3 1 992,2-4-836,6-1 1,2 0 0,10 0 0,5 0-110,4 0 0,2 0 0,3 0 1,3-1-200,1-4 1,1 1 0,1-4 0,-4-1-18,1 1 0,-8 3 1,4-5-589,1-2 0,-6 6 1,-5-1 290,-1 0 0,-2-1 397,-5-7 0,0 0 0,-5 0 0,-2 0 0,1-1 0,-1 1 0,-5-1 0,2-3 0,-3-1 124,-2 2 0,0 1 0,-1 2 294,1 0 0,0 6-96,0 4 0,5 5 0,2 7 1,1 6-103,4 6 0,1 9 0,2 1 0,0 4 99,0 1 1,0 3 0,0-2-1,0 0-97,0 2 1,0-9 0,0 4-232,0-3-47,0 2 0,0-14 0,0 3-728,0-3 0,0-7-88,0 0 0,0-8 585,0-2 0,0-2 1,0-8-1,0-2 287,0-1 0,0-2 0,-2 0-224,-3 0 1,4 0 0,-6 0 417,0 0 0,4 1 1,-7 4-92,-2 5 1,4 3 0,-1 4 0,1 1 224,0 2 0,-2 7 0,-5 0 0,0 5-308,-1 3 1,1 2-1,0-4 1,0 2-89,0-1 1,0-3 0,0-1 0,0-1-382,0-4 1,5 2 448,0-7 0,0 0 0,-5-5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36.07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 91 7643,'16'0'-86,"-1"0"0,0 0 543,0 0 1,0 0 0,0 0 0,2 0-182,3 0 1,2 0 0,3 0 0,-4 0-542,1 0 1,-5 0-1,3 0-915,-3 0 466,-2 0 0,-8 0 714,-7 0 0,-7 1 0,-8 3 0,0 3-159,0 1 0,0-3 1,-1 3-1,1 1 312,0-1 1,0-3 0,2 5-1,1 2 259,2 1 1,2 2-1,-4-1 1,4-3-123,1 0 1,0-1 0,4 5-285,-2 0 1,0 0 0,5 0-200,0 0 1,7-7 0,3-3-241,3-3 0,2-2 0,0-2 78,0-3 0,0 2 1,-1-7-1,-3-2 295,-1-1 0,-5 3 0,4 0 0,-1-2 60,1-1 0,-6-3 0,4 3 0,-2 1 445,0 2 1,0 0 1002,-5-5-424,0 7-777,0 8 0,-7 10 1,-1 8-1,-2 4 116,0 2 1,-1-6 0,-2 4-165,3-1-197,-3-4 0,4 7 1,-6-6-1,0 2-3,0-1 1,0-8-1,0-2 1,0-3-313,0-2 1,0-3-1,0-1 1,0 0 13,-1 0 0,6-6 0,2-4 0,1-4 192,4-1 1,1 0 0,2 0-32,0 0 1,0 0 0,2 2 259,3 2 0,3 3 1,7 5 57,1-2-186,-1-7 0,1 5 0,3-4-298,1 1 289,7-1 0,-4-4 1,6 0-1,-3 0-24,0 0 1,-1 0 0,3 0 0,-1 0-26,-2 0 1,-7 0 0,3 0 0,-5 0 241,-1 0 1,-6 5-1,-3 1 1,0 1 1229,-1-1-1111,0 6 0,-7-4 1,-1 9-173,-2 3 1,-6 3-1,5 7-89,-3 1 1,6-1 0,-2 0 0,3 0 31,2 0 1,0-5 0,0 0 7,0 2 1,0-4 0,2 0 0,3 1-134,5-1 0,-2-4 1,3 1-1,0-2-211,3 2 0,-4-3 1,0 3-1,0-2 261,-2 2 1,6-3 0,-6 4 325,0 1 0,-1-4-81,-7 8 1,-2-6 0,-3 3-129,-5-1 1,-5-1 0,-3-1-1,-4 5 2,-1 4 1,2-4 0,-2 0-1,0 0-123,-1-2 0,4 4-2406,-5-7-22,6 0 1927,-2-5 0,12-7 1,4-3-1,4-3 512,1-2 0,6 0 0,4 1 0,2 3 167,-2 1 1,3 1 0,-2-1 0,2 3 232,2 1 0,-5 4 1,0-3-1,2 3 14,1 2 1,-3 0 0,0 2 0,2 3-35,1 5 0,-2-1 0,-1-1 0,1 0-377,3 1 1,-4-1 0,-2 4-1,1-4-645,-1-1 0,-3 3-241,5-5 1,-7 2 192,2-2 0,-3-5 690,-2 0 0,0-7 0,0-8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37.20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91 23 8485,'1'10'268,"4"0"0,-1 0 243,6 5 0,-5 0 0,3 0 0,1 0-308,-1 0 1,0 0 0,2 0 0,-3 0-521,0 0 1,-4-5 0,6 0-289,-3 2 0,1-3 0,-2-1 79,5-1 0,-2-2 1,1-7-1,-1-1 249,0-2 0,-2-9 1,2 1-1,-1-6 304,-4 1 0,4 0 0,-2-1 0,-2-1 177,-1 2 0,3 1 0,0 2 1,-2 0 552,-1 0 1,-2 0-111,0-1 0,5 10-393,0 6 0,0 6 0,-5 10 0,0-1-322,0 0 0,0 0 1,2 0-235,3 0 0,-4-5 0,6-2-27,0-1 0,-4-2 1,7-5 62,2 0 1,1-7-1,2-3 328,0-3 1,-1 3 0,-3 1 0,-2 1 153,-3 0 0,1 4 243,-2-1 1,-5 5-269,0 5 1,-6 4 0,-10 6 0,1 0-202,0 0 0,-1 5 0,-3 0 0,-3 0-552,-1 2 1,3-5 0,-4 3 0,1-3 218,-1-2 0,4 0 0,-3 0 0,-1-2 216,1-3 1,5 2 0,-3-7 0,5 0 126,1 2 0,5-6 353,0 5 698,6-5 0,-4-1-3,3 0 1,3 2-719,-3 3 1,2 3 0,-1 9 0,-1 1 27,2 3 0,0 4 1,-1-5-1,-1-2 209,2-1 0,1-2-472,2 0 0,0-5-1381,0 0 0,2-8 0,3-2 362,5-8 1,-2-6 0,2-1-1,2 0 679,2 0 1,1 0 0,-2 0-1,0 0 365,2 0 1,-3-1 0,8 1 0,-1 0 140,1 0 1,-2 0-1,6 0 1,-1 0-27,1 0 1,1 5 0,3 0 0,-1-2-46,-2-1 0,-1 3 1,1 1-1,-5 1 319,-3 0 0,-7 4-259,0-1 0,-7 5 1,0 5-143,-6 5 0,-5 2 0,-7 0 1,0-2 1,-1 1 0,0 3 0,-3 1 1,-1 0 7,2 0 0,1 0 1,2 0-1,0 0-238,0 0 1,0 0-1,0 1 85,0-1 0,6-5 1,4 0-1,3 1 69,2 3 0,0-4 1,2 0-54,3 2 1,-1-4 0,6 0 0,1 1-26,3-1 1,1-3 0,0 4 0,0-1-4,0 0 1,-5-3 0,0 4 0,0-1 181,-1 1 1,2 1-1,-4 5 45,1 0 0,-4-5-110,1 0 0,-5-2 0,-5 2-109,-5-5 1,-4 2 0,-1-2 0,0-2-199,0-1 0,-5 3 0,-2 0 0,-1 0 134,-4 2 0,3-6 0,1 4 86,1-3-51,2-2 0,5 0 0,0 0-2,0 0 0,6-7 0,4-3 0,5-3-35,5-2 1,6-2 0,7-1 0,4-2-101,1 1 0,2-3 0,4 2 0,-2 2 3,-2 1 0,-5 2 0,3 2 0,-1 1-191,-4 2 0,-1 7 393,-2-2 0,0-4 0,0 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38.71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309 181 8399,'-15'-1'-357,"0"-4"0,0-2 0,1-5 559,4 2 1,2 7 0,5-4 486,-2 0 0,0 4 246,5-7-693,0 7-276,0-4 166,0 7 1,8 0-101,7 0 0,0-2 0,7-1 0,-2-2-335,0 2 1,2 1 0,-4 2 0,2-2-92,-1-3 0,-3 4 1,0-5-1,-1 3-289,0-2 1,0 3 336,0-3 1,-7 2 449,-3-2 1,-3 2 199,-2-7 0,-7 1-199,-3-1 0,-2 2 0,1 4 351,1-1 0,5 0 0,-4 7-182,3 3 0,-4 4 0,5 6 0,-1 1-129,0 4 0,4-3 1,-3 3-1,2-1-164,-2 1 0,3-3 0,-3 3 1,3-4-241,2 0 0,0-1 1,0 0-551,0 0 1,0-5 123,0 0 0,-1-7 643,-4 2 1,-4-8 0,-6-2 36,0 1 1,5-2-1,0-1 200,-2-1 1,1 3 0,-1-4 960,2 3-516,6 1-474,-2-2 0,12 5 0,4-3 0,4 4-205,1 1 1,0 0 0,0 0 0,0 0-145,0 0 0,-5 0 0,0 0 0,0 1 140,-1 4 1,3-1 85,-7 6 0,0 0 0,-7 3 1,-3-1-1,-5-2 0,-5 0 1,-4 5-1,-2 0 30,-3 0 1,-1 0 0,-5 0-1,0 0-20,0 0 0,4-5 0,3 1 0,1-1-24,4-2 0,1 4 1,4-6 106,3 3-217,3-6 1,14 4 0,3-7 0,3-2-79,2-3 0,5 2 0,2-6 0,0 3 133,-1 2 1,5-2-1,-5-1 1,1 0 87,0 1 0,0-1 0,-4 3 170,2-1-64,0 0 0,-5 5-3,0 0 1,-6 2 0,-4 3 1,-3 5 0,-11-1 1,-4 1-1,-7 3-172,-4 5 0,-1-1 0,-5 3 0,0-3-176,0-2 1,-2 0-1,-2 0 1,-1 0 59,2 0 0,6 0 1,3-1-1,3-2-478,2-2 0,7-5-20,2 5 1,9-7 458,1 2 1,1-5 0,9-3 0,2-4 182,2-1 0,6 3 0,0-5 0,0 0 2,2 1 0,-6-3 0,5 6 1,-3-1 85,2 0 0,-8 2 0,3 5 900,-2 0 0,-1 2-654,-2 3 0,-3 3 0,-7 7 1,0 2 6,0 3 1,0-3-1,-2 3 1,-1-3-22,-2-2 1,0 0-1,3-2 1,-1-1-727,-2-2 0,0-5 1,6 4 126,4-3 1,-1-1 0,6-5-450,1 0 0,3-5 1,1-1-1,2-3 359,3-2 1,-2-8 0,6-1 0,-3 0 188,-2-2 1,3 4 0,-2-6 0,-2 3 123,-1 2 1,-2 2 0,0 2 0,-2 0 942,-3 0 1,-1 5-212,-4 0 1,-5 7 0,0-2-628,-8 3 1,-6 2-1,-1 0 1,-2 0-200,-3 0 1,3 2 0,-4 1 0,1 2-29,-1-2 0,1 4 0,5 0 1,0-1-97,0 1 0,5 0 381,0-2 1,7 3 200,-2 7 1,5-5 0,5-1-100,5-3 0,0-1 0,3-5 0,4 2-144,0 3 1,1-3-1,1 5 1,1-2-157,-2 0 1,0 0 0,1-5 0,1 0-405,-2 0 0,-1 0 0,-2 0 0,2 0-499,3 0 1,-6 0 970,6 0 0,-7 0 0,9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39.23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29 233 8355,'-10'0'94,"0"0"239,7 0 1,-2 0 0,10 0-269,5 0 0,3 0 0,4-2 0,1-1-143,3-2 1,5-2-1,-2 4 1,-1-4-152,-3-1 0,2 3 0,-2-4 0,-1 1-139,-3 0 1,-6 3 0,0-6 122,2 0 1,-3-3 0,-1-1 91,-1 0 1,-2 5 0,-5 0-1,-2-2 167,-3-1 0,2 3 0,-6 0 377,3-2 1,-6 4 15,2-2 0,3 8 0,0 2-14,1 8 1,2 6 0,-4 3 0,1 3 14,4 5 1,-4 0 0,1 3-1,-3 4-215,-3 0 0,4 0 1,-2-2-1,-2 0-144,-1 0 0,-2-1 1,0-4-1,0-3-42,0-1 0,4-4 0,1 2 0,0-6-2062,2-3 1,-4-8 1116,7-2 1,0-2 937,5-8 0,-6-7 0,-3-6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39.78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225 15 8355,'13'-1'-86,"-3"-4"0,3 3 242,-2-3 1,-3 3 0,2 2 0,2 0 201,1 0 1,2 2-1,0 1 1,0 4-103,0 1 0,0-3 0,1 5 0,-1 0-214,0-1 0,-5 4-503,0-3 0,-7-1 1,0-1-39,-6-1 0,0-2 0,-9-5 1,-3 0 119,-3 0 1,-4 0 0,2 0 0,-5 0 378,-4 0 0,-1-2 0,0-1 0,0-4 0,-1-1 0,1 3 0,2-5 0,1 0-31,2 1 1,6-3 0,-1 7 0,5 0 1097,5-1-489,-3 4 1,13-5-399,0 7 1,7 5 0,8 2 0,0 1-74,0 4 0,0-3 0,-2 1 0,-1 1-89,-2 3 1,0-4 0,3 0 0,-1 2-39,-2 1 0,-5 2 1,5 0-99,2 0 1,-5 0 0,-2 0-91,-4 0 1,-1 0-51,0 1 1,-1-6-1,-4-2 1,-5-1-25,-4-4 1,3-1 0,-3-2 0,-3 0 206,1 0 1,-1 0 0,2 0 0,0 0 249,0 0 1,5 0-87,0 0 1092,0 0-668,1 0 0,4 0-133,10 0 0,4 5 1,6 1-1,1 1-209,4 0 1,-3 0 0,5-4-1,0 2-124,3-2 0,-2 4 0,2-2 1,2 0-55,2 2 0,1-6 0,0 4 1,-1-3-383,-4-2 0,3 5 0,-3 0-413,4-2 1,-11-3 0,-4-5 801,-6-5 0,-10-3 0,-6-2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39.94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44 61 8288,'-9'-7'-208,"-2"4"1,4-6-11,-2 3 1,6-1 447,-2 2 0,10 1 0,5-4 0,5 1-390,5 4 0,-1 1 160,6 2 0,0 7 0,5 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40.49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23 166 8331,'-9'-7'-122,"1"6"104,3-5 1,5 3 499,0-2 1,7 3 0,8-3 0,1 2-479,5-2 1,0 3 0,6-4 0,-2 1-402,2 0 0,-4-2 0,1 4-596,-2-2 777,5-7 1,-11 10-1,3-5 1,-6 2-261,-3 0 1,-7-6 441,3 1 0,-5 1 0,-2 1 109,-5 1 1,-2-3 0,-7 5 375,0 2 0,0 1 9,0 2 1,0 0-92,0 0 0,6 2 0,4 3 0,4 5 194,1 3 0,0 9 1,0 5-1,0 6-155,0 7 0,0 7 0,1 7 0,3 8-165,1 5 1,0-2 0,-4 2 0,3-1-145,1-3 0,5-11 1,-4 2-1,1-11-355,0-7 1,3-16-433,-5-5 0,5-14 0,-5-4-160,-2-10 1,-3-12-1,-5-1 1,-5-4 300,-3-5 1,-2 2 0,0-6-1,-2 1 547,-3-1 0,-4 5 0,-6-9 0,0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1:54.766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16 392 13230,'0'15'-188,"0"-5"1,0 0 440,0 2 0,0-3 0,1 1-121,4 1 0,-1-2 0,6-1 1,1 0-33,3 1 1,1-6 0,0 2 0,2-3-49,3-2 0,-2-2 1,7-3 20,2-5-91,2-3 1,-4-7-1,-2-2 1,-1 0-39,-4 0 1,-1-3-1,-3 3 1,-3 1 11,-1-1 0,-6 0 1,1 4-1,-4-2-30,-1 1 0,-1 4 1,-4 3-1,-5 4 21,-4 1 1,-1-3-1,-2 5 1,-1 2 185,-2 1 0,-2 4 1,4 5-1,-4 6 45,-2 5 1,4 9-1,-3-3 1,-1 2 236,1 5 1,5-3-1,-3 11 1,5-1-152,1 1 0,5-4 0,1 5 0,3 0-190,2-1 1,3-7 0,2-9-1,6-1-167,8-4 0,5-8 0,9-5 1,-1-3-108,4-2 0,8-8 0,0-6 1,4-6 209,1-3 0,2-4 0,0-7 1,1-1-254,1 2 1,-10-4 0,4 2 0,-4-1-22,-6 0 1,-6 2-1,-4-4 1,-3 1 95,-6 3 1,1 1 0,-7 1 0,1 0 145,-4 4 1,-4 6 0,-1-2 0,0 3-52,0 2 0,0 7 744,0 2 0,-1 7-594,-4-2 0,1 3 0,-4 4 126,1 3 1,1-2 0,1 7-16,-6 2 0,-2 2 0,0 1 1,1 1-14,2 4 0,2-1 0,-4 6 0,2 3 84,-2 6 0,4 1 0,-2 9 0,-2 3-70,-2 0 1,3 8 0,-3 2-1,-2 5-109,-1 1 0,-2-4 0,1 5 0,-2-7-105,1-7 1,-2-8 0,1-5 0,1-4-52,2-4 0,7-14 0,0 0-651,-1-2 0,4-8 0,2-5-1053,3-8 0,2-7 1666,0-5 0,-7-4 1,-1-6-1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40.72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67 31 8242,'-15'0'-416,"0"-5"1,0 0 1095,0 2 1,8-1-438,7-1 0,2 3 1,8-3-1,2 4-122,1 1 0,4 0 1,1 0-1,2 0-204,-1 0 0,3 0 0,-2 1 0,-2 3 26,-1 1 1,-2 2-1,-2-2-36,-3 5 0,2-2 0,-7 2 1,-2 2 90,-1 1 0,-7-3 0,-2 0 0,-1 0 46,-4-1 1,-1 2 0,-2-6-258,0-1-162,0-3 1,6-2-1,4-6-852,4-8 709,7 0 518,9-14 0,9-1 0,6-8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40.85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29 8370,'0'-15'1368,"7"6"0,0 4 1,4 9-1526,-1 1 1,-5 5 0,4-4 0,-2 3-2139,-4 2 2295,5 3 0,-6 1 0,5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50.01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31 12673,'5'-10'-17,"0"0"310,0 6 0,-3-2 6,3 6 1,-2 1-369,7 4 1,-1 4 0,1 6 0,-4 0-159,1 0 0,-3-2 0,4-1 1,-1-2-535,-4 2 0,4-4-281,-2 2 0,5-5 1009,-5 5 1,6-13 0,-2 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51.596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302 76 12673,'15'-9'72,"-5"-2"1,0 4 138,2-1 1,-4 4 0,2-1 230,2 4 0,2 1-301,1 0 1,-5 5 0,-2 1-407,-1 3 0,-2 1 141,-5 5 0,-5 0 1,-2 0-1,-1-2 54,-4-3 0,-1 4 1,-3-6-1,0 2-397,-4 0 0,3 0 0,-5 5 0,0 0 311,-3 1 1,2-1 0,-1-2 0,3-1 169,2-2 0,-3 0 1,2 3-1,2-1 307,1-2 1,2-7 16,0 2 0,8-3 0,7-4-74,9-3 0,6-3 1,3-7-1,4 0-106,1 0 0,2 0 1,6 0-1,0 0-96,5-1 1,-10 1 0,5 2 0,-5 1-93,-2 2 1,-2 0 0,-7-3 0,-2 1-384,-3 2 1,-2 7 0,-4-4 52,1 0 0,-2 4 0,-8-6 13,-5 3 1,-2-1-1,1 4 1,1-2 230,-2 1 1,-2-2 0,-1-1 97,0-1 1,2 3 0,1-4 0,2 2-112,-2 4 0,4-4 0,-2 2 561,-2 2 1,4 1-177,-2 2 0,6 7 0,-1 5 0,4 5-157,1 3 1,0 6 0,1 0 0,3 2-9,1 2 1,0 0 0,-5 1 0,0-1 67,0 0 1,5-5-1,0 0 1,-2 0-505,-1-1 1,-2-3-1,0-6-1382,0 1 1300,0-1 1,0-9-1,2-6 203,3-8 0,-4-5 0,4-3 0,-3 0 111,-2-4 0,0 3 1,0-3-1,0 3 77,0 2 0,0 5 0,0 0 134,0-2 0,-2 0 0,-3 2 330,-5 5 1,2 4-1,0 2 1,-1 3-141,1 1 0,-2 11 1,-5 1-1,0 3-258,-1 2 1,1 3 0,2-5 0,1-1-68,2-3 1,0 0 0,-3-1 0,1-2-183,2-3 0,5 2 185,-5-7 1,5 0-141,-5-5 0,6-7 54,-1-3 1,5-3 52,5-2 1,4 1 0,6 3 144,0 0 1,0 8 0,0-4 0,0 2 147,0 0 0,0-1 0,0 2 0,1-2-130,-1-3 0,0 6 0,0-2 0,0 3-139,0 2 0,-5 0 37,0 0 1,-7 7 0,2 3 0,-5 5-13,-5 5 1,2-1 0,-5 4 0,-1 0 432,1 1 0,3-4 0,-5 5 1,0 2-201,1 1 1,1-2 0,5-3 0,-2-1-281,1-4 0,3 4 0,1-2-107,0-2 0,0-1 0,1-3-125,4-4 1,-1-4-1,6-6-160,1 0 0,-2 0 0,1 0 321,2 0 0,-6-6 148,-1-4 1,-3 1-161,-2-1 0,-7 5 0,-3-3 242,-3 1 1,-2 2 0,0 5 0,-2 0-51,-3 0 1,1-5 0,-4 0 0,1 0-31,4-2 1,1 4 0,2-5 0,0 1 46,0 4 1,5-4-1,0 0 1,0-1-113,1-4 1,3 4-1,6-2 153,0-2 1,6 4-1,4-3 1,4 1-63,1 2 1,5-5-1,2 3 1,1-4 24,4-1 1,1 0-1,3 0 1,-1-2 27,0-3 0,5 2 0,2-6 0,0 1-246,0-1 0,3 4 1,-5-3-1,-3 1 121,-5 4 1,-1 1 0,-5 3 341,-3 4 28,-8-3 0,-3 13-336,-7 0 0,0 7 0,0 8-57,0 0 0,0 0 1,0 0-7,0 0 0,0 2 0,-2 1 1,-1 2 26,-2-1 0,-2-1 0,2-1 0,-3 1 16,-1 1 1,-4-6 0,3 9-1,-5-2-10,-5 0 0,3 0 0,-3-5 0,3-1-62,2-4 0,0 3 0,0-4 0,-2-1 33,-3-3 0,8-3 0,-3-2 0,2 0-245,-1 0 0,4-7 0,2-3 0,1-4 64,4-1 1,1 0 0,2 0 0,0-1 136,0-5 0,0 5 0,2-4 0,1 3 234,2 2 1,5 5 0,-3 1-1,1 3 155,4 2 1,-2-2 0,3 1-165,4 1 0,3 4 0,-1 4 0,1 2 170,-2 3 0,-1-1 0,-2 4 0,0-2-113,0 1 0,0 3 0,0 1-207,0 0 0,-6-5 0,-2-2 0,-2 1-123,0-1 1,0-3-381,-5 5-1738,0-6 2207,0 2 1,-7-12-1,-1-3 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51.96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0 8433,'-10'0'23,"0"0"1,6 2 0,-1 3-1,4 5-91,1 4 0,5-4 0,1 0 1,1 1 79,0 3 0,5-4 0,-4 0 0,2 0-537,0-2 0,0-1 0,5-7 525,0 0 0,0 0 0,0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52.93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317 91 8498,'6'-15'0,"-4"4"0,5 1-128,-1-1 0,-4 2 1,5 1-1,-2 0-332,0-1 1,2 6 546,-2-2 0,-2 3 24,7 2 1,-5 0-1,3 2-227,-1 3 1,-2-2 0,-3 6 32,3-3-224,-4 6 1,8-5 175,-4 3 1,3-4-118,7-6 1,-5 0 324,0 0-115,0-6 213,6 4 1,-10-3 0,-6 8-15,-8 2 0,-6 7 0,-1-2 0,-1 4-196,-4 1 0,1 0 1,-6 0-1,-2 0-24,-1 0 1,3 0 0,-1 0 0,0 0 54,-3 0 0,-1-5 0,2 0 0,1 2 123,2 2 0,5-4 0,-4 0 0,2 0 46,4-2 1,6 5-1,4-3-21,1 4 1,2 1 0,5 0-15,0 0 0,0 0 1,0 0-145,0 0 1,0 0-1,2-1 1,1-2-187,2-2 0,2-5 21,-2 5 1,3-7-113,7 2 0,-5-5 0,0-5 127,2-5 0,2-3 1,1-3-1,0 1 126,0 0 0,0-1 1,0-3-1,2-1 27,3 2 0,-3 1 0,3 2 1,-2 0 76,2 0 1,-3 1 0,5 3-1,-2 0 230,0 0 1,2 2 0,-4 1 0,2 1-40,-1 4 0,-3 0 0,-1-1-163,0-1 0,-6 2 0,-4 8-119,-3 5 1,-2-2-1,-2 2 1,-3 2-16,-5 2 0,-9 1 0,-1 0 0,2 0 16,1 0 0,-3 0 0,0 0 0,1 0 21,3 0 0,1 0 1,0 0 59,0 0 0,-1 0 0,3 0-50,3 1 0,-2-1 3,7 0 1,2-7-1,8-3 1,5-3-17,3-2 1,2 0-1,1 0 1,-1 0-10,0 0 0,0 0 0,0 1 9,0 4 1,0-3 0,0 5 51,0 0 1,-5-4 0,-1 7 27,-3 2 0,4 1 1,-5 2-56,-1 0 0,-3 0 0,-1 0 0,0 0-23,0 1 1,0-6 0,-1 0-21,-4 1 1,1-4 0,-6-2 0,0-2-40,2 2 0,-6-3 0,4 3 0,-3-3 32,-2-2 1,-5 0 0,0 0-1,1 0 6,3 0 0,-5 0 0,1 0 0,2 0 62,1 0 0,2 0 0,0 0 0,2-2 129,3-3 0,1 3 1,6-4-128,-2-1 0,1 5 0,9-4 0,5 1 4,4 0 0,1-7 1,0 2-1,2-4-193,3-1 0,2 5 0,3 0 1,-3-1-177,-1-3 0,-2-1 0,4 0 0,-1 0 326,-4 0 0,6-7 0,-1-1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53.38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60 76 8275,'-8'-7'-98,"8"4"0,10-6 0,3 3 93,3 2 1,5-2-1,3-1 1,1 0 27,0 1 0,0-1 1,4 4-1,-3-2-170,0 1 0,-6 3 0,3 1-232,-1 0 1,-7 0 168,-5 0 1,-8 0 209,-2 0 0,-7 5 0,-8 0 0,0 5 0,1-4 51,4 3 1,2-4 0,5 5 0,-4 0 271,-1-2 1,3 6-1,-4-4 1,2 5 15,4 5 1,-4-2 0,1 7 0,-3 4-113,-2 4 0,2 1 1,1 6-1,0 2-134,-1 1 0,-1 3 0,-5-1 0,2 0-84,3 0 0,-4-11 0,4-4 0,-2-3-437,2-4 1,-3-3-476,3-10 561,-4 4 1,4-12 0,0 1-152,-1-6 0,2-1 0,1-6 493,1-2 0,-5-1 0,4-2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54.21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182 46 8498,'15'-7'-117,"-5"5"1,0-4-1,2 1 389,1 0 1,-3-2-1,0 3 501,2-1-837,-5 0 1,-2 5-215,-10 0 0,-4 2 0,-6 1 0,0 2-33,0-1 1,-2 3 0,-1-2 0,-2 0-82,1 1 1,3-4-1,1 5 326,-1-1 1,1-2 0,0 4 257,0-1 0,7-1 0,1-2 1,2 3 186,0 1 0,0-3 1,5 5-174,0 2 0,0-4 1,0 2-1,2 0-150,3-1 1,-2 2 0,7-4-196,2 1 1,-4-4 0,2 1 0,2-4-56,1-1 0,-2 0 1,-1-1-1,1-4 1,3-5 1,1 1-1,-2-1 1,1-1 136,1-3 0,-9-1 0,9 0 0,-1 2-5,-1 3 0,2-4 0,0 4 473,0-3 0,1 3 372,-1 0-701,0 6 0,-7-1-57,-3 10 1,-5 4 0,-5 4 0,-5-1-22,-3-2 1,-2 0 0,-1 5 0,1 0-103,0 0 1,-5-5-1,0 0 1,0 2 75,-2 1 0,5 1 0,-3-3 0,4-2 0,1-3 0,-1 5 26,1-6-6,7 0 0,8-5 0,10-2-11,3-3 0,3 3 0,-1-5 0,0 2-8,0 0 0,0-1 1,0 2 87,0-1 1,-5 0-1,0 5 46,2 0 0,-5 7 1,-1 3 82,1 3 0,-5-2 0,3-1 0,-4 1 86,-1 3 1,0 1 0,0 0 0,0 0-165,0 0 1,0 0-1,-1 0-367,-4 0 1,3 0-255,-3 0 1,2-6-117,-2-4 0,-4-4 246,-6-1 0,0-1 0,2-4 0,1-4 348,2 1 0,0-5 0,-5 4 1,1-1 32,4 0 1,-3 2 0,4-4 0,-1 4 324,0 1 0,0-3-150,-5 5 0,5 0 0,2 7 1,-1 3-21,1 5 1,3 3-1,-3 2-246,1 0 0,2 0 0,5 0-354,0 0 0,2-6 436,3-4 0,10-4 0,8-1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54.37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 8498,'15'8'-115,"-5"4"1,-1-6 275,-3 3 0,1-6 0,-4 4 1,4 0 69,2 3 0,-4-4 0,3 1 1,0 0-227,1 3 1,-4-4 0,3 1 0,0-2-435,1 0 1,-4 0-1116,5-5 1544,-7 0 0,11 0 0,-6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54.762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0 14441,'9'2'-507,"-3"1"192,1 2 0,-4 0 1,7-5 476,2 0 0,2 0 0,1 0-61,0 0 0,0 0 0,0 0-536,0 0 1,-5 0-1,0 0-7,2 0 725,-6 0 320,8 0 1,-12 2-527,3 3 1,-4 3 0,-1 7 0,0 1 160,0-1 0,0 1 1,-1 4-1,-3 6-150,-1 2 0,0-3 0,5 0 0,-2 2-337,-3 2 1,4-6-1,-4-3-922,3-3 938,2-2 0,-2-2 0,-1-1-218,-2-2 1,-2-7-1,4 1-599,-2-8 0,-7-4 1085,2-7 1,-3-7 0,-2-1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1:54.95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75 12961,'10'0'-228,"0"0"0,2 0 908,1 0 0,2-5 1,2 0-1,2 1-314,1 3 0,7-5 1,-2 0-1,5-1-468,5 0 0,-3 1 1,3 2-1,-3-1-358,-2 2 1,0 0 0,-1-1 0,-4-1-130,-5 2 1,-3 3 491,-2 5 1,0 3-1,0 7 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55.85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29 300 14441,'-8'7'-634,"0"-5"1156,3 3-1057,3 3 1,-3-6 360,10 3 0,-2-4 1,7-1-1,2 0 146,1 0 1,2 0 0,1 0-177,-1 0 1,0 5 37,0 0 0,-5 6 0,-2-5 1,-1 3 59,-4 2 0,-1 3 0,-2 1 0,0 0 43,0 0 1,-5 5 0,0 0-141,2-1 0,-4-3-157,2-1 310,0-6 0,5-9 0,1-10 1,3-4-461,1-1 0,5-1 1,-5-3-1,0-3 276,2-1 1,-1-2-1,4-4 1,-3 1 227,0-2 1,-1 6-1,6-9 1,-2-3 90,2 0 1,-4 5 0,1 0 0,-1 1 111,0 3 1,1 7-1,3 1 155,-2 7 1,-7 7-175,2 10 1,-3 4 0,-2 6 0,0 0-84,0 0 0,0 0 1,0 0-154,0 0 1,0-5-106,0 0 1,1-6 73,4 1 0,-1-4 143,6-1 0,0-5 0,5 0-75,0 2 1,0-5 0,0-1-1,0 1 104,0 3 0,0-2 0,-1 0 0,-3 1 219,0-1 0,-1 2 0,5 3-58,0-3 0,-5 4 0,0-4-60,2 3 1,-6 4-211,-1 3 0,-3-2 1,-4 5-1,-3 1 29,-5-1 0,2 1 0,-2 2 0,-2-1-126,-1 2 0,-2 1 1,-1 1-297,1-4 304,0 3 1,0-4 0,0 4 0,0-1-61,0-2 0,2-5 0,1 3 0,4 1-866,1-1 902,-5-5 0,10 2 1,-3-10 211,4-5 0,2 2 0,4-2-143,5-2 1,-1 4 0,1-1 155,2 3 1,-4 1-1,2 5 351,2 0 1,-4 0 0,2 0-293,2 0 1,-5 1 0,-1 3 0,-1 2-75,0 3 1,0 1 0,-5 5 0,2 0-71,3 0 1,-3 0 0,3 0 0,-4 0-57,-1 0 1,-1 0 0,-3 0 0,-2 1 9,-3-1 1,4-5 0,-3 0-1,0 0-174,-1-2 1,4-1 0,-5-7 7,-2 0 1,-1 0 0,-2 0 56,0 0 1,0-2 0,1-3-1,3-3-35,1-1 1,0-4 297,-5 3 1,6-3 366,4-3 0,5 8 0,5 3-273,5 3 1,4 2 0,1 0-1,1 0-124,5 0 1,-3 0 0,5 0 0,-1 0-65,-3 0 1,2 0 0,-1 0 0,-1 2-26,-2 3 1,-4-2 0,-1 8 0,-4 0-60,-1 3 1,0 1 0,-4 0 0,0 2 241,-4 3 0,-1-4 1,-8 6-1,-2-2 52,-1 0 1,-1 0 0,3-4 0,1-1-109,-2 0 0,5 0 0,2 0 0,2-2-156,-2-3 0,5 2-79,0-7 1,6 0 0,9-7 0,2-3-361,3-5 1,-1-3 0,6-2-1,2-2 202,1-3 1,2 2-1,-1-6 1,-2 1 26,-2-1 0,-5 6 0,2-2 1,-4 3 278,-5 2 0,-1 0 0,3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57.61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158 1 11172,'1'8'-679,"3"-1"401,1 0 0,1-6 0,-2 6 81,1 0 0,2-6 1,-4 6-489,2 0 0,0-4 1,-5 7 575,0 2 1,0-4 0,-2 2 0,-3 0 77,-5-1 1,0 4-1,-3-3 1,-4 2 50,0-2 0,1 3 0,0-4 1,1 1-14,0 0 1,0-7-1,0 2 819,0-3 131,7 5-739,-6-6 1,14 6-201,0-7 1,9-2 0,9-3 0,4-3 18,1 0 0,1-4 1,3 5-1,-4 0-45,-1 1 0,0 1 0,-4 5 75,2 0 1,-5 3-1,-6 5 1,-3 9 50,-2 5 1,-3 3 0,-2 5-1,-4 2 48,-5 3 1,-9 2 0,-1 3 0,2-4-59,1-5 1,2-7-1,1-4-527,4-3 196,-3-9 0,18-3 1,0-12-698,7-8 662,3 0 0,1-12 1,3 6-1,1-3 2,-2-3 0,1 1 0,-2-1 0,-1 2 272,-2-2 1,-3 3 0,3 1 0,-2-1-32,-2 1 0,-5 3 0,3-4 1,0 3 0,1 2 0,-4 1 1,5-1 210,2-1 1,1 5 0,2 7 0,2 1 320,3 4 1,-7 1 0,6 4-299,-1 3 0,1 3 0,-4 9-98,0 3 0,-7-3 0,-3 5 0,-3-2 33,-2 0 1,0 7-1,-2-4 1,-1 2-62,-2 0 1,-7-5 0,4 4 0,-1-1-111,4 1 0,-1-11 0,1 2-108,1-1 1,4-8 26,5-1 1,-1-5 0,6-5 0,3-5-121,5-3 1,-1-4 0,3-1-1,-3-4 99,-2-2 0,0 6 0,0-2 0,0 2 122,0-3 1,-4 5 0,-3-4 125,-1 3 0,-2 2 0,-7 1-69,-3 4 1,-5 4-1,-9 6 1,-2 1 185,-3 4 0,-1 5 0,-5 9 1,0 3-66,0 1 1,5-1-1,1 5 1,1 3-24,-1 2 0,11-9 0,-2 7 1,3-1-108,4-1 0,-4-3 1,7-1-1,3-3-53,5-2 0,6-2 1,6-4-1,2-3-81,3-5 0,-2-3 0,7-2 0,2 0-97,2 0 1,1-7-1,-2-3 1,-1-3-90,-2-2 1,-6-1-1,1 1 1,-4 0-137,0 0 0,-6 5 1,-2 0 21,-1-2 1,-1 6-1,-2-1-248,1 0 0,1 6 716,-1-4-62,-3-4 0,5 8 0,-7-6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58.95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1 268 9646,'8'-7'606,"-1"4"-84,-7-7 1,0 8-349,0 2 0,0 7 0,0 8 1,0 2-147,0 3 0,-2-3 1,-1 4-1,-2 0-509,1-1 1,3 0 0,1-5-203,0 0 0,0-5 386,0 0 0,0-8 0,0-2-237,0-9 1,6-4-1,3-4 222,-1-3 355,6 3 1,-6-11 0,7 4-1,0-1 122,0 0 1,-1 5-1,-3-3 1,-1-1 76,2 1 1,0 4 0,-1-1-1,0 5-64,0 5 0,-2-2 1,1 7-42,1 2 0,-4 3 1,0 5-1,-2 5 82,0 3 1,0 7-1,-5 2 1,2 2-24,3 2 0,-4 3 0,4-1 1,-3-1-94,-2-2 1,0-1 0,-2 1 0,-1-3 44,-2 0 1,-5-11-1,3 4-503,-1-1 1,-1-6 0,-2 0 37,1-1 1,0-9 0,-5-8 79,-1-3 1,1-2 0,0 0-120,0 0 1,0 0 0,2-2 0,1-1 100,2-3 1,2 1 0,-2 5 0,5 0 357,3 0 1,2 0 0,0 0 33,0 0 0,7 1 0,3 3 0,3 2 30,2 3 0,0 1 1,0 5-1,0 1-65,0 4 0,-1-1 1,-3 6-1,-2 1 3,-2 3 1,-1 1 0,-2 0-1,1 0 20,-2 0 1,-1 5 0,-2 0 0,-2-1 9,-3-2 1,-2-2 0,-4-2 0,2-1-143,2-2 0,1-5-317,1 5 0,3-8 169,-3-2 0,5-7 0,5-8 1,5 0-158,4 0 1,1-7 0,0-2 0,0-1 224,0 0 1,0 7 0,0-4 0,0 2 15,0 0 0,0 0 0,-1 5 747,-4 0 0,1 8-489,-6 7 1,5 7 0,-5 9 0,-1 3 72,-2 1 0,-2 5 0,0-5 0,0-2-220,0-1 0,0-2 1,0 0 168,0 0-316,0-6 1,0-4-1,0-10 1,0-7-293,0-6 0,6-1 0,3-4 1,1-1 155,0 1 0,0-2 1,5-4-1,0 2 234,0 2 1,-2 5 0,-1-3-1,-2 1 204,2 4 1,-4 3 0,1 3 12,-3 2 1,1 6 0,-4 1-41,2 6 0,2 4 0,-4 5 0,2-2-6,-1 2 1,-3 1-1,-1 2 1,2 2 1,3 3 1,-3-2 0,3 7 0,-3 2 47,-2 2 1,5 1-1,0 2 1,-2 3-30,-1 5 1,-2 4 0,0 1 0,-2 0-57,-3 0 1,2-3 0,-6 0 0,1 0-281,-1-5 0,4-10 0,-3-7-555,1-4 0,1-7 296,1-4 0,3-10 1,-3-5-1,3-4-104,2-1 1,-5-5 0,-1-2 0,-3-1 272,-3-4 0,-1 2 0,-2-2 0,0-3 239,0-2 1,0 7 0,0-10-1,0-2 56,0 0 1,4-1 0,3 4-1,1-3 312,4-1 1,1 9 0,4 1 168,3 4 0,3 11 185,8 8-639,-1 3 0,0 9 1,0 3-1,-2 5 43,-3 5 1,4-3 0,-6 5-1,2-2-66,0 0 1,-7 0-1,4-5 1,-2 0-114,0 0 0,0 0 1,-5 1-1,-1-1-7,-5 0 0,3-5 0,-7 0 0,0 1 26,2 3 1,-6-4 0,4-2-57,-3-1 1,3 3 48,0-5 73,6 0 1,-2-7 0,9-3-306,7-5 1,2-5 0,13-3-304,2-2 395,8-7 1,-2 5-1,8-5 1,0 4 24,3 1 1,-4 2 0,-1 5 0,-4 2 210,-7 3-50,3 3 0,-8 7 0,7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59.05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91 1 9683,'-10'5'8,"0"0"1,0 7 0,-5-4-3,0 0 1,0 6-1,-1-6 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1:12.66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30 61 10046,'-15'-6'762,"7"4"1,1-6-642,7 2 0,2 3 1,3-5-1,5 1-9,3 4 0,4 1 1,1 2-1,4-2-167,2-3 1,-6 4-1,2-4 1,-1 3-49,1 2 0,-4 0 0,5 0 0,-6 2 82,-5 3 0,3-4 0,-5 6 0,3-2 230,-1 0 1,-7 7 0,2-2-31,-3 3 0,-2-3 0,0 0 0,-2 2-34,-3 1 0,-3 4 1,-6 2-1,2 1-68,2-2 0,0 1 0,-5-3 0,0 3-173,0-1 1,0-4 0,0 6-1,0-4-184,0 0 0,0-1 0,0 0-654,0 0 718,-1 0 1,3-5-1,1-2-33,2-1 1,5-2 0,-3-7-229,1-3 1,2-5 0,5-8 0,0-2 433,0 1 0,0-4 23,0-2 1,7 3-1,1 0 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1:12.96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151 29 9986,'0'-8'1339,"0"-5"-712,0 11 0,0-3-279,0 10 1,0 3 0,0 7-1,0 2-113,0 3 0,-5-1 0,-1 4 0,-1 1-142,0-1 0,-3 2 0,4 4 0,-3-1-74,-3 2 1,4-8 0,-2 8 0,0-3-60,2-4 1,-4-1 0,5-7 0,0 0 111,1 0 1,1-4 0,3-3-2789,-3-1 1431,3-2 1,-4-12 755,6-3 1,5-4-1,0-1 1,0 0 548,1 0 1,-2 0-9,6 0 1,0 0 0,5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1:13.16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1 9986,'15'0'-108,"0"0"0,-5 0 463,1 0 1,-6 1-1,5 3 177,1 1 0,-2 5 0,1-4-281,1 3 0,3-4 1,-1 5-1,-1 0-120,-2-2 1,-5 4-1,5-5-258,2 1 109,1-5 1,-3 9-1,-1-5 1,-1 0-266,0-1 0,-3 1 0,6-4-1242,0 2 1,-4 2-116,-2-2 1623,-3-3 0,4 11 1,3-4-1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1:13.68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14 227 9786,'-9'0'1454,"4"0"-1247,10 0 0,4 0 1,6 0-1,0 0-128,0 0 0,0 0 0,0 0 0,0 0-90,0 0 0,0-5 0,0-2 124,1-1 1,-1 3-1,0-5-194,0-2 1,-5-1-1,-2-3 1,-1 1 24,-4 0 1,4 0 0,-2 0-1,-2 0 26,-1 0 1,-2 5-1,-2 2 1,-1-1 79,-2 1 1,-7 3-1,2-4 28,-3 3 0,-2 1 0,0 5 0,0 1 33,-1 4 0,6-1 1,0 4-1,-1 1-4,-3-1 0,1 2 0,1 5 0,4 0 42,1 0 1,-3 0 0,5 0 0,0 2-50,-2 3 1,6-3 0,-4 3-1,3-3-40,2-2 0,0-5 0,0 0 0,0 2 98,0 1 0,2 2-129,3 0 1,3-1-1,7-3 1,0-2-161,0-3 1,0-1 0,0-5 95,0 0 0,0 0 0,1 0 18,-1 0 1,-5 0-1,-2-1-136,-1-4 1,3-4 0,-5-6-1426,-2 0 0,-1 5-1003,-2 0 2581,0 7 0,0-11 0,0 6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1:15.05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167 89 8472,'0'-15'20,"0"0"0,-6 5 285,1 0 1,0 5-73,5-6 0,0 6-84,0-5 0,-6 7-6,-4-2 1,1 10 0,-1 3 0,0 2-27,2 1 0,-4 0 0,5 8 1,-1 2-38,-4 3 0,4-4 0,-2 3 0,0 1-102,1-1 1,1-3-1,5 6 1,-2-1-77,1-2 1,3-1 0,1-7 0,1 0-73,4 0 0,4-5 0,6-1 0,0-3 5,0-2 1,2-3 0,1-2-489,2-4 400,0 3 1,-3-11-1,2 4 1,1-1-149,-2 0 1,-1-5 0,-2-5 0,0 1 400,0 3 0,0 1 0,0-2 0,0-2 0,0-1 0,-5 0 0,-1 5 0,-1 0 0,1 0 0,-6 0 0,2 0 0,-3 0 0,3 5-135,0 0-279,0 6 437,-5-2-25,0 6 2,0 0 0,-7 6 0,-1 3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1:15.59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76 88 7998,'0'-10'-266,"0"0"0,-2 6 0,-1-2 674,-2-1 1,0 4 12,5-8 1,-2 6 323,-3-5-125,3 7-478,-5-4 0,6 9 0,-3 3 0,-1 7-1,2 6 1,0 1 0,-1 6 0,-1 2-73,2 1 0,0 1 1,-1-3-1,-1-1 29,2 2 1,1-5 0,2-2 0,0-3-14,0-2 1,0 0 0,2-2-560,3-3 1,3-3 0,7-7 198,0 0 1,1-2 0,-1-3 0,1-6-96,4-8 0,-3 1 0,3-6 0,-3 1 149,-2 0 1,-1 4 0,-3-3 0,-1 2 150,2 0 0,-4-5 1,2 5-1,0 0 103,-1-2 0,-2 5 0,-6-3 483,4 3 0,-3 7-98,3 0 1,-5 7 0,-3 0-117,-2 6 0,-2 5 1,4 7-1,-4 2-50,-2 3 1,4 2-1,-3 5 45,1-2-220,-4 0 1,9-1 0,-3-3-1,3-1-192,2 1 1,0-1 0,0-5 0,0 0-294,0 0 0,2-7 0,3-1-284,5 0 0,3-6 0,2 3 233,1-8 1,0-4 0,1-7 0,0 0 458,-4 0 0,-1 5 0,3 0 0,0-2 0,0-8 0,0-4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1:55.10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46 0 12572,'0'15'-80,"0"1"1,0-1 0,0 0 389,0 0 0,0-5 0,0 0 0,-2 2 1,-3 1 1,4 2 0,-4 0 0,1 0-282,-1 0 0,4 0 0,-6 0-1362,0 1-562,6-8 1788,-6-1 1,7-21-1,0-3 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1:16.07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61 60 8472,'0'-15'-434,"-2"0"1023,-3 0-209,3 7-209,-5 1 1,7 14 0,0 3 0,0 5-2,0 5 1,-1-1-1,-3 6 1,-1 1-94,2 3 1,1-4 0,1-1 0,-3-3-49,-1-2 1,0-1-1,5 1-124,0 1 0,0 0 0,-1-7-139,-4-3-67,3-3 1,-5-14 0,9-3 0,1-3 47,2-2 1,5-2 0,-3-1 0,0-4 182,-1-2 0,6 6 0,-3-2 0,1 3 67,0 2 1,-5 0 0,3 0 0,0 0 11,1 0 0,-4 5 291,5 0 0,0 6-277,5-1 0,-5 3 0,-2 4-23,-1 3 1,3-1-298,-5 6 0,0-5 205,-5 5 1,2-7 91,3 2 0,-3-3 0,4-2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1:21.086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31 414 8890,'-15'-15'-194,"6"5"713,4 0-393,3 6 1,2-1 36,0 10 1,0 4-1,0 6-160,0 0 77,0 0 1,0 0 0,0 0 0,0 2 14,0 3 0,0-3 0,0 3 0,0-2-68,0 2 0,0-3 0,0 3 0,0-3-480,0-2 0,2 0 350,3 0 1,4-7 51,6-3 1,0-10 0,0-5-1,0-5 15,0-5 0,0 2 0,0-7 0,0-2 12,0-2 0,0-1 1,0 2-1,0 1-20,1 2 0,-3 1 455,-3-1-199,3 3 0,-11 12-101,3 0 1,-3 9 0,-2 1 0,0 8 90,0 5 1,-5 4 0,-2 2 0,0 2-106,1 3 1,-1 1 0,4 4-1,-2-3-78,1-1 1,3-9 0,1 2 0,0 0-130,0-1 0,0-5 0,1-2-175,4 2 0,-1-6 1,6-1-34,1-3 1,3-4-1,1-3 136,0-5 0,0-3 0,0-2 0,0-2-308,0-3 1,0 3 0,0-5-429,0 1 884,1 4 0,-1-10 1,0 5-1,1-1 35,5-4 1,-8-1 0,4-3 0,-2 0 67,-4-5 1,-4 8 0,2-6 0,-1 1 55,0 1 0,-4 5 0,1 4 0,-4-1 307,-1 1 1,5 5-64,0-3-1,0 13 1,-5 8-111,0 8 0,0 7 0,-1 4 0,-3 3-49,-1 1 0,-1 2 0,2 5 0,-1 2-14,2 3 1,-4-3-1,2 3 122,2-3-242,-5 5 1,6-3 0,-3 4 0,3-1 6,2-3 1,0-3 0,0-1 0,0 1-135,0-1 1,2-5-1,3-3 1,5-4 66,3-4 1,2-9 0,0 0 0,2-4-58,3-1 0,-1-6 1,4-5-1,1-4-104,-1-5 0,-3-3 0,5-7 0,0 0-68,-1-1 0,-2-4 0,-7 0 0,0 2 147,0 1 0,-2 3 0,-3 2 0,-3 4 141,0 1 1,-6 2 211,4 5-187,-10 7 1,-3 1-1,-7 7-10,0 0 1,1 7 0,3 3 0,1 5 27,-2 5 0,-1-2 1,-1 6-1,2-2-24,2-4 1,5 5-1,-3 1 1,0 1-63,-1 0 0,6-6 1,-2 2-1,3-1-19,2 1 0,0-1 0,0-5 1,2 0-129,3 0 1,3-7-1,7-3 1,2-3 85,3-2 0,-3 0 0,3-2-1099,-3-3 797,5 4 1,-11-13 0,4 4-954,-1-3 956,-1-2 1,-4 5 0,-4 0 325,-4-2 1,-1-8-1,0-4 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1:21.27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59 61 8989,'-15'-5'103,"0"0"1,2-7 164,3 2 1,5 3 0,11 2 0,8 3-132,4 2 0,9 0 0,-2 0 1,5 0-58,6 0 0,0 0 1,6-1-1,-3-3-230,-2-1 1,-2 0 0,-5 5 0,-2 0-639,-2 0 1,0 0 789,-6 0 0,1 0 0,-6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1:44.12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182 30 8413,'-14'-10'-570,"3"2"1418,1 1 1,5 2-450,-5 5 1,0 0-92,-6 0 1,6 0-298,0 0 0,5 5 0,-3 2 44,1 1 0,-3 2 0,4 6-43,-3-1 1,6 0 0,-4 0 54,0 0 1,6 0-1,-4 0-52,3 0 1,2 0 0,0 0 97,0 0 1,0-5 43,0 0-108,0 0 1,7 1-139,3-1 128,3 0 0,2 0 0,0-2 62,0-1 1,-5-1 85,0-1 0,1 4 22,4 6 0,-7-5 1,-3 0 63,-3 2 0,-4-4-264,-3 2 1,-2-5 0,-4 4-189,1-3 1,-1 4 0,-4-5 112,0-1 0,5-3 0,0 1-166,-2 3 1,4-3-2054,-2 3 1540,7-4 1,-6-1 0,6-1-127,-2-4 1,0 1 870,5-6 0,13-6 0,4-8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1:44.39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1 8541,'-9'0'851,"3"0"0,6 1 0,0 4-617,0 6 0,0 2 0,0 2 0,0 0-281,0 0 1,0 0 0,0 0-1,0 0-266,0 0 0,0-4 0,0-1-519,0 1 0,0 3-1148,0 1 1980,0-7 0,6-8 0,3-8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1:44.57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44 8541,'0'-10'0,"-2"1"1745,-3 3-922,4-6-957,-6 10 1,7-3-1,2 9-258,3 1 0,-2 6 0,7-1 34,2 4 1,1 1 357,2 0 0,0 0 0,0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1:45.42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1 119 10122,'8'7'299,"-1"-4"1,-7 7 0,0 4-141,0 4 1,0 0 0,0 6-1,0-1-69,0 1 0,0-4 0,0 3 0,0 1-80,0-1 0,0-4 1,0 1 170,0-3 1,1-2-239,4 0 0,-1-7 0,4-5 0,0-4-50,1-4 0,1-12 0,5 0 0,0-5 11,0-4 0,0 2 0,0-1 0,0-2 64,0-1 0,-5 3 1,1 1-1,-1 1-198,-2-1 1,4 6 0,-6-2-1618,3 3-5,-6 9 909,4 1 943,0 14 0,-4-4 0,5 7 0,-1 2 0,5-6 0,-9 8 0,7-4 0,-7 3 143,2 2 0,2-5 1,-2 1 883,-1 0 1,-3 3-392,-1 1 0,5 0 1,2 0-275,1 0 1,-3-5-1,5-2 1,2 1-287,1-1 1,3-5-1,0 3 1,3-5-251,1-1 1,2-1-1,-4-5-336,2-4 426,0-3 1,-5-7 0,0-2-157,0-1 196,1-2 1,-3-1-1,-1 3 1,-4 0 124,-1-1 0,-2 4 0,-5-3 88,0 1 0,-7 3 1,-3 8-18,-3 1 1,-2 6 0,-1-1 0,1 5-34,0 5 1,5-1-1,0 6 1,-1 3 12,-3 5 1,-1 1-1,0 4 1,0-1-46,0-3 1,0 4-1,1 0 1,3 1 125,1-4 1,1 3 0,-1 1 0,5-1-56,3-3 0,2-1 0,0-1 19,0 2-97,0 0 0,7-4 0,3-3-48,4-3-29,7 3 0,-4-9 0,3 4 0,-1-1 3,1-4 1,-4-1 0,6-2 0,-2 0-194,0 0 0,1-2 0,-6-1 0,0-4-88,0-1 0,-5-2 0,0-5-147,2 0 0,-6-1 1,1 3-595,0 3 0,-6 2-299,4 3 1,-5 3 279,-5-3 1035,-3 3 0,-7 9 0,0 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1:49.106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347 181 14321,'0'-15'52,"0"0"0,0 5 0,0 0 520,0-2 0,0-1 0,-2-2-229,-3-1 1,3 1-531,-3 0 59,-3 0 1,5 7 0,-6 1 247,3 0 1,-6 6-1,2-4-130,-4 3 0,-1 9 0,2 3 1,1 3 144,2 2 1,2 7 0,-4 2 0,4 1 28,1 0 1,2 2 0,5 6 0,0 4 14,0 1 0,0-2 0,0 4 1,0 3-30,0 6 1,5-2 0,0 5-1,-2-2-141,-1 0 1,3-4-1,0-8 1,-2-1-78,-1-4 0,-2-2 0,0-6 0,-2-7-329,-3-6 0,2-4 0,-7-4 0,-2 1-360,-1-2 1,-4-1 0,-1-2 0,-4 0-576,-2 0 1,6-7 1250,-2-3 1,-4-4-1,1-1 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1:49.29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46 14267,'15'0'395,"0"0"0,0 0 0,0 0-26,0 0 0,2 0 1,1 0-1,4 0-419,2 0 1,1 0 0,5 0-1,2-2-89,3-3 1,-3 2 0,3-6-1,-3 3-279,-2 2 0,-2-3 1,-2 2-1,-6 2-963,-4 1 1373,-1 2 0,1 0 0,-1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1:50.70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45 329 13062,'-10'2'2050,"2"3"-1728,1 5 1,2 10-1,4 5 1,-3 5-125,-1 6 0,0-5 0,5 3 1,0-6-426,0-2 1,0-6-1,0 3-342,0-1 0,7-9 0,3-8 220,3-3 1,2-9 0,1-4 0,-1-8 219,0-6 1,0 2 0,0-3 0,0 0 217,0-3 1,-5 4 0,-2 2 0,-1 1 140,-4 3 0,4-2 1193,-2 0-1055,0 8 1,-5 15 0,0 13-1,0 8-96,0 6 1,-5 1-1,0-2 1,2-1-37,1-2 1,2-6 0,0 2-1,0 0-123,0-1 0,0-5 0,2-7 158,3-1 0,-2-2-2990,7-5 1998,0 0 0,5-2 1,0-3-1829,1-5 2059,-1-10 0,-5 3 0,0-5 0,1 2 310,3 0 0,1-5 1,-2 5-1,-1 0 249,-2-2 1,-5 4 0,3-6 0,1 3 726,-1 2 1,-4 2-124,1 2 1,-4 9-1,-1 6 1,0 8-113,0 5 1,0 9 0,-1 3 0,-3 5-296,-1 6 0,-5-8 1,5 4-1,0-2-299,-2-3 1,6-7-1,-4 0-775,3-3 516,-5-9 0,6 1-335,-4-4 524,3-4 1,7-2-1,2-13 1,1-6-62,4-3 1,1-3-1,2-4 1,0 0 167,0 0 0,1 0 0,-3 1 0,-1 4 133,-2 5 1,0 3-1,5 2 163,0 0 0,-5 7 1,-2 5-139,-1 6 0,3 2 1,-5 8-1,-2 4-178,-1 0 0,-2 0 0,0-2 0,2 0-157,3 0 1,-4 0 0,5 0 0,-5 0-106,-1 0 1,0 0 0,2-1-1120,3-4 776,-3 3 1,11-5-1,-3 6 93,3-4 1,8-3-1,-1-7 1,0 0 274,2 0 0,-4-2 1,5-3-1,1-7 296,-1-6 1,-4-1 0,1-4 0,-3-1 177,-2 1 0,-5-1 0,-2-1 0,-1 4 368,-4-1 1,-1 10 0,-2-3 0,-2 2 526,-3-1 0,2 6-532,-7 3 0,0 5 200,-5 5-557,6 3 0,-3 12 1,6 2-1,-1 0-219,0 0 1,1 4 0,2-2-1,-1 1-425,2 0 1,1-6-1,2 1 1,0-4-599,0-1 0,2 1 0,3-3 399,5-3 0,3-5 0,2-10 1,2-5 372,3-3 0,2-9 0,5-3 0,-2-4 340,2-1 1,-4-2 0,1-1 0,-1-4-75,1-2 0,-6 4 1,2-3-1,-3-1 136,-2 1 0,-5-1 1,-2-1-1,1 5 730,-1 3 1,-4 13 220,1 4-701,-4 10 0,-1 2 0,0 11 25,0 7 0,-1 11 0,-3 0 0,-2 6-235,-3 3 1,4 7 0,-3-3 0,-1 1-6,1 0 0,3-5 0,-3 4 0,1-2-381,4-4 0,1-1 0,2-3 0,0-4-157,0-5 0,2-9 0,3-2-221,5-2 1,3-6 0,2-9 0,2-9-29,3-5 0,-8 2 0,3-5 1,-2-2 126,1-1 0,-6 3 1,-3 1-1,-3 1 454,-2-1 0,-2 6 1,-3-2-1,-7 3-20,-6 2 1,-1 2 0,-4 1-1,-1 3 42,1 3 0,0 1 0,-4 5 1,3 0 93,3 0 0,-5 1 0,6 3 0,2 2 470,1 3 0,9-4 0,3 5 0,1 0 72,-1-2 1,4 1 0,-3-6-671,8 2 0,4 5 0,7-5 0,2-1-73,3-3 1,-2-1 0,8 0 0,-1 0-395,-2 0 0,6 0 0,-6 0-495,0 0 719,6 0 1,-7 0 0,3 0-1,-3 2 78,-1 3 1,-7-3 0,4 3 110,1-4 1,-6 1-1,-5 3 390,-1 5 0,-2-2 0,-5 2 0,0 2 311,0 2 1,-2 1 0,-1 0 0,-4 0-459,-1 0 0,5 0 0,-4 0-1765,0 0 1059,6-7 0,-6-8 0,7-10 1,0-3 355,0-2 166,0-7 1,7-1-1,1-7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1:55.984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24 12541,'0'-15'206,"0"8"0,2 6 1,1 6-431,2 3 0,2 2 1,-4 5-1,4 0-156,1 0 1,-2 6 0,2-1 0,0-2-263,1-1 0,-4-2 0,5 0 496,1 0 1,-2 0-1,-1 0 84,-1 0 0,5-5-72,-2 0 1,-2-6 194,2 1 0,-7-5 0,4-4 1525,0-1-595,-5 0 0,4 9-696,-6 6 0,-1 0 1,-3 12-1,-1-2-31,2 0 0,-4 7 1,2-4-1,0 2-109,-2 0 0,4-5 0,-5 4-564,1-2 573,2-2-127,5-5 0,0-8 1,2-7-371,3-9 1,-2-9-1,7-4-350,2-2 710,8-1 1,-3-5 0,3 2 0,-4-1 309,0-1-232,-1 10 0,5-14 1,0 14 106,-2 2 1,-1 1-1,-4 2 1,-1 2 337,-2 3 1,0-2-321,5 7 1,-1 7 0,-4 8 0,-4 3-90,1 2 1,-5 7 0,3 1 0,-3 4-29,-2 3 0,0-8 1,-2 7-1,-2-4-199,-1-2 1,0-4-1,5 1-925,0-4 556,0 0 0,0-1-1172,0 0 895,0-7 0,2-1 342,3-7 1,4-2 0,6-3 0,0-5 543,0-3 1,0-3 0,0 1 0,0 2-231,0 3 1,0-3 0,0 3 217,0-4 1,0 6 672,0 3 1,0 3-510,1 2 1,-1 5 0,0 0-208,0-2 0,-5-1 0,0-2 0,2 0-143,1 0 1,2-7-1,2-3 1,1-5-139,2-5 0,0 2 0,-4-6 0,-1 1-144,0-1 0,-2 1 1,-1-4-1,-4 4 116,-1 1 0,-2 2 0,-7 6 0,-3 3 99,-5 1 0,-3 6 0,-2-1 0,0 5 206,0 5 1,-2 4 0,-2 7-1,-2 3 61,-3 1 0,6 5 0,-2-3 0,1 0 50,-1-1 0,3 6 0,-3-2 948,3 4-798,2 1 0,5 0 1,2-1-36,1-4-179,2 3 0,5-6 1,2 3-35,3-5-168,3-3 0,9-7 0,3-2 0,5-1 45,4-4 1,1-1-1,0-4 1,0-3-211,0-5 0,1-3 0,-3 0 0,-3 1 61,-5 2 1,-3 1 0,-2-2 162,0 1 1,-6 0 0,-3-6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1:51.79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1 225 9429,'0'-20'0,"0"-2"-258,0-1 0,0 2 1,0-2-1,0 0 559,0-1 1,5 6 0,2-2 24,1 3 0,-3 8-406,5 4 1,-5 10-1,4 7 1,-1 5-1,-1 3-262,-1-2 0,4 4 1,-5 0 102,-1 1 1,2-4 0,1 1 0,0-3 109,0-2 0,4 0 0,-2 0 0,1-2 108,0-3 1,-5 2-1,5-7 1,0 0 222,-2 2 0,6-5 0,-4 3 249,3-4 0,-3-1 34,0 0 0,-1 2-218,1 3 1,-4 3-1,-6 7 1,0 1-106,0-1 0,0 1 1,0 3-1,0 3 6,0 1 0,-5-5 1,0 3-1,2-5-451,1-1 1,2-5-1,2-1-21,3-3 0,-2-2 0,7-9 0,2-5 86,2-4 1,-4-7 0,0-3 0,0-1 126,-2 0 0,4 0 0,-7-5 0,-2-1-39,-1 1 0,-2 0 1,0 2-1,0 1 498,0 2 1,0 6 0,-2 1 0,-3 4-89,-5 4 0,2 7 1,-2 0-1,-2 6-196,-1 7 1,-3 9-1,1 2 1,0 3-131,0 3 1,2-4-1,3 0 1,3 1-144,0-1 0,6-4 1,-4 1-93,3-3 1,9-7 0,3-2 0,3-1-13,2-4 1,2-1 0,1-4 261,2-3 68,1-3 0,-5-2 0,3 0 0,3-2 55,1-1 1,-3-3-1,4 1 1,-3 2 95,-2 3 0,-2-2 1,-2 5-1,0 1 324,0-1 1,-5 2 0,-2 7-253,-1 3 1,-2 5-1,-5 8 1,0 4 1,0 1 1,-7-2 0,-1 4 0,-2 0-188,0-2 1,5 4 0,-4-7 0,1-1-58,0-3 1,4-6-493,-1 0 1,5-8 150,5-2 0,-1-12 0,6-9 0,1-1 77,3 0 1,1-5-1,0 4 1,0-2 8,0 0 1,0 6 0,-1-1 0,-3 3 397,-1 2 0,-5 5 199,5 0 0,-1 8 0,1 2-119,-5 9 0,-4 4 1,-1 2-1,0 2-125,0 3 0,0 2 0,0 5-317,0-2 138,0-7 0,0 6 1,0-6 174,0 2 0,0-5-1194,0-5 779,7-6 0,-3 1 1,6-10-1,1-5 6,3-4 1,1-2 0,0-3 0,0-3 308,0-1 1,0-1 0,-2-1 0,1 4 95,1-1 1,-8 3-1,8-4 1,-4 1 134,-2 4 0,3 6 0,-6 2 609,3-2-296,-6 5 43,4 1-538,-7 12 0,0-2 0,0 6 0,-2 0 63,-3-2 1,3 6 0,-3-4-41,4 3 1,1 2 0,0 0-214,0 0 0,0 0 1,0 1 70,0-1 0,0 0 1,1 0-15,4 0 1,-3-5 0,5-2 0,-1 1 108,4-1 0,-1-3 0,1 3 0,2-1 97,1-4 1,-3 4 0,0 0 144,2 1 1,-4-3 0,1 5 80,-3 2 0,-1-4 0,-5 2 398,0 2-547,0-5 1,-1 6-1,-4-4-442,-5-1-86,-4 5 1,-1-6 0,-2 5-1,-3-2-485,-5 2 1,2-4 0,-2 0 806,-2-1 1,-2 5 0,-1-4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2:01.45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91 1 9136,'10'5'2243,"0"0"0,-6 1-1032,1-1 0,1-1-1035,-1 6 0,0 0-872,-5 5 1,0-5 46,0 0 0,-6-5 0,-4 3 31,-4-1 0,4 3 0,0-5 1,-2-1-1274,-1-3 1,-2 1 1890,0 3 0,0-3 0,0 4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2:01.89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15 136 8540,'-8'2'2526,"3"3"-2077,3-4 0,4 6 0,3-7-304,5 0 1,3-5 0,4-2 0,1 1-49,3-1 1,5-5-1,0 4 1,4-2 5,5 0 0,-2 5 0,6-5 1,-1-1-64,1 3 0,1-5 0,5 4 0,1 1-29,-1 3 0,-7-2 1,-2 2-1,-5 2-135,0 1 1,-8 2 222,-3 0 1,-10 2-1503,-5 3 1002,-3-3 0,-4 4 1,-3-6-1,-5 2-147,-3 3 1,-2-3 0,0 3 0,-2-2-204,-3 2 1,1-3 0,-4 4 750,1 1 0,-11-5 0,1 4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2:02.81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44 98 11105,'0'15'995,"2"0"0,1 2-841,3 3 1,0-3 0,-2 3 0,2-3-561,3-2 1,-4-2 0,3-1 0,0-2-857,1 2 1,-4-6 702,5-1 1,-5-5 0,3-5-1,1-5 263,-1-3 0,-5-2 0,4 0 0,-2-2 396,0-3 1,5 3 0,-3-3-1,1 3 828,4 2 1,-4 0 0,2 0-226,2 0 1,2 7 892,1 3-1247,0-4 0,0 8 0,0-3-175,0 8 0,-5 4 1,-2 7-1,-1 2-134,-4 3 1,-1-3 0,-4 4 0,-3 1-215,-5 3 1,-1-1 0,-3-1-1,2-1-539,1-4 0,-11-1 0,7-2 344,-2 0 0,0-6-749,2-4 668,0-4 0,7-2 1,1-4-1,2-5 20,0-4 0,0-6 0,5-2 343,0-1 53,0-2 0,2-5 0,1-1 681,2 1-489,0 0 0,0 7 0,0 3 0,0 3 846,2 2 1,-4 0 9,7 0 0,-6 8 1,1 9-610,-4 11 1,4 4 0,0 8-1,-1 2-197,-3 1 1,-1 7 0,0 0 0,0 1-23,0 0 1,0-4 0,0 3-1,-1-1-609,-4 1 1,3-8 0,-3 1-1004,3-4 842,-4-4 1,2-7-27,-6-3 1,5-3-1,-5-9 112,-2-3 1,1-3 0,-1-7 0,0 0 392,-4 0 0,0 0 0,-4 0 0,4 0 475,1 0 0,1-1 0,2 1 1,2 0 100,-1 0 0,4 5-132,2 0 0,5 2 1,5-2-1,5 5 20,3 3 0,2 2 1,2 0-1,2 0-301,1 0 1,5 2-1,-5 1 1,-2 2-4,-1-2 1,0 4 0,0 0 0,-1 0 19,-2-1 1,-4 6 0,2-2-28,-2 3 1,-7 2 0,2 1 0,-3-1-163,-2 0 0,-2 0 0,-1 0 0,-4-2-187,-1-3 1,-1 4 0,-3-6 0,4 2 316,1 0 0,-4-6-70,1 1 583,3-4-10,0-1-493,7 0 0,2-1 0,1-4 1,4-4-137,1 1 1,2-4-1,4 5 1,-2-1-140,-2-4 1,0 4-1,5 0-271,0 1 344,-7-5 1,6 10-1,-6-4-277,0-1 1,1 5-621,-4-3 1,-4 2-587,4-2 1659,-3 3 0,-2-11 0,0 4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2:03.06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287 1 9710,'-10'1'1156,"2"4"0,1 5-699,4 4 0,-6 1 0,1 2 0,-2 3-156,0 5 1,0 5-1,-7 4 1,-2 2-655,-1 3 1,-5-4-1,5 2 1,0-3-143,-2-6 0,7-8 1,-2-1-1,6-6-480,-1-3 1,5-8 0,2-2 0,4-9-809,1-4 1783,0-9 0,0-1 0,0-8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2:04.00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30 180 8465,'15'0'0,"0"1"0,1 3 0,-1 1 667,0-2 1,0 5 0,1 1-1,3 1 181,1 0 0,7 0 1,-2 5-544,3 0-281,3 0 0,-8-1 0,-1-3 0,-2-2-236,0-3 0,-5 1-524,-5-2 1,-8-3 0,-2 3 379,-9-4 1,-4-6-1,-2 0 1,-2 2-258,-3 1 0,2 2 0,-6 0 0,1 0 354,-1 0 1,1 0-1,-2 0 1,3 0 365,0 0 0,5 0 1,-3 0-1,4 0 126,1 0 0,4 2 1079,1 3 0,7-2-1048,-2 8 0,12-8 0,6 2 0,6-3-243,-1-2 1,4 0 0,-2 0-1,0 0 52,2 0 1,-6 0-1,5 0-100,-5 0 1,-7 1 31,-4 4 1,-4-1-1,-2 4 1,-4 0-139,-5 1 0,-4 1 0,-1 5 1,-2 0-150,-3 0 1,4-5 0,-6 0 0,2 0-43,0-1 0,0 2 0,4-6 80,1-1 0,0-3 313,0-1 1,7-1 138,3-4 1,3 1 0,4-4 186,3 1 1,-2 2 0,7 5-82,2 0 1,-4 7 89,2 3 1,-1 3 0,2 1 0,0-3-103,0-1 0,-2-4 1,1 2-614,1-1 0,3-2 0,1-5 110,0 0 1,0 0 0,0-2 0,0-3-339,0-5 1,0-4-1,0-1 1,0-1 56,1-4 1,-6 1 0,0-4 361,1 1 161,3-5 0,-4 4 1,0-6-1,0 2 327,-2 2 1,1 7 0,-6-2 109,2 3 0,0 10 226,-5 7 0,0 9 0,0 11 0,0 3-283,0 1 1,0 4-1,0-4 1,0-1-595,0-3 0,0-3 1,0-2-1,2-2-662,3-3 1,-2-3 0,7-7 431,2 0 1,-4-2 0,1-3 0,-1-5-390,0-3 1,-3-7-1,6-2 1,0-1 791,3-4 0,-4-2 0,0 1 0,1 3 0,-4-4 0,5 6 0,-5-6 0,-1 3 95,1 0 0,-2 8 1,-5-2-1,2 3 640,3 2 1,-4 0 0,4 0 1217,-3 0-1208,-2 6 0,-2 4-374,-3 10 1,4 4 0,-4 8-1,3 1 57,2 2 1,-5 7-1,0-2 1,0 5-28,-2 5 1,6 6 0,-6 7-1,2 4-132,0 2 0,0-2 0,5 5 0,0 1-297,0-1 1,-2-7 0,-1-1-1,-2-7-672,1-7 0,3-10 0,1-5 0,-2-5-1122,-3-5 1,2 2 0,-7-7 1821,-2-2 0,-2-1 0,-1-2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2:04.79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61 0 10292,'-9'7'801,"3"1"1,6 9 0,-2 3-476,-3 5 0,3 11 0,-3 4 0,2 3-97,-2 3 0,3 0 1,-3 1-366,3-1 0,-3-1-211,0-15 1,0 2 0,5-12-1214,0-2 381,0-8 1,0-11 0,2-13 585,3-4 0,-3-4 0,3 4 0,-2-2 593,2 1 0,-3-3 0,3 2 0,-2 2 0,2 1 0,-3-3 0,3 0 0,-2 1 409,2 3 1,-3 6 0,3 0 0,-3-2 138,-2-2 0,1 6 1,3 1 380,1 1 0,6 4 0,-1-5-667,4 1 0,1 4 1,0-3-599,0 3 0,0 2 1,0 0-945,0 0 0,0 0 409,0 0 0,-5 0 564,1 0 1,-6-1-1,3-4 1,-1-5 306,-4-4 0,-1-1 0,4 0 0,3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2:05.00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91 30 8302,'0'-10'1304,"0"0"0,-2 7 807,-3-2-1830,4 3 0,-11 10 0,7 6 0,1 6-174,3 3 0,1 4 0,-2 7 0,-1 3-125,-2 1 1,-2 1-1,4 3 1,-2-4-69,1-1 1,-2-2-1,1-6 1,1-3-711,3-1 1,-5-11-1,1 1-2082,2-2 2082,1-6 0,2-7 1,0-10 795,0-3 0,0-2 0,0-1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2:07.40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84 362 8465,'-15'10'0,"0"-1"149,0-3 0,2 6 0,1-4 1575,2 1-1316,6-3 1,4-6 0,10 0 0,4 0-130,1 0 1,5-5 0,2-1 0,0-1 42,-1 0 1,1-3-1,-2 4-355,5-3-101,-3-1 1,2 0 0,-6 0 0,2 0-274,-1 2 0,-3-6 1,-1 6-1,0-2-439,1 0 0,-3 5 1,-1-4-133,-2 3 0,-9 1 670,-1 5 0,-1 0 1,-9 0-1,-2 0 177,-1 0 0,-3 0 0,1 0 508,0 0 1,0 0-1,0 0 326,0 0 0,5 0 0,0 1 220,-2 4 1,4-1-524,-2 6 0,6 0 1,-1 5 181,4 0-485,1 0 0,0 2 1,0 3-1,0 5-176,0 3 0,0 4 1,0 2-1,0 1 8,0-2 1,0-1-1,0-3 1,0-4-111,0-5 0,-5-3 0,0-2-49,1 0 0,-4-7 78,-2-3 0,-3-8 1,-1-4-1,2-1 91,2-4 1,0 4-1,-3-2 1,1 0 550,2 1 1,7-4-422,-2 3 1,3-4-364,2-1 205,0 0 1,7 0 0,5 0-240,6 0 0,0-2 0,6-3 0,-1-5-152,1-3 0,-4-3 1,5 1-1,2-2 98,1-3 1,-3 2 0,-1-6 0,-1 1 396,1-1 0,-6 11 0,1-1 0,-6 6 839,-3 4 20,-7 9 1,4 5-1,-7 10-5,0 5 0,0-1 0,0 1-530,0 1 0,0-2 1,0 1-187,0 2 1,0-4-623,0 2 0,0-5-1827,0 5 1751,0-7 0,2 3 0,1-12 460,2-4 1,5-3 0,-3-2 0,1 0-16,4 0 1,-2 0-1,2 0 1,1 0 383,-1 0 1,0 4-1,3 1 730,0-1-652,0 4 1,-5 0 238,0 7-495,0 0 1,-2 7-1,-3 5 1,-3 4-41,-2 5 1,-2 0-1,-1-2 1,-4 1-113,-1-2 0,3 1 1,-5-1-1,-2 2 62,-1-1 1,3-3 0,0-2 0,0-2-221,1-2 0,-4-5 0,3 3-1246,-4-1 819,6-2 1,1-7 590,7-3 1,0-3-1,2-7 124,3-1 0,-2 6 0,7 2-55,2 1 0,-4-3 670,3 5 0,-1 0-43,5 5-623,-7 0 0,-1 2 1,-7 3-1,-2 3-31,-3 1 0,-3 4 0,-6-3 1,3 4-43,0 1 1,0-4-1,-8 1 1,-1 2 129,2-3 1,1 1 0,2 3 0,0 0-34,0 0 1,5-5-1,1 0-57,3 2-90,1-5 101,5-1 0,1-6 1,4-1-1,5-3 9,4-1 1,6-5-1,2 4 1,-1-3 128,1-2 1,-2 4 0,-5 2 0,1 3 146,-1 2 0,0-5 25,0 0 0,-7 7 0,-3 8 0,-3 3 94,-2 2 0,0 5 1,-2 2-1,-3 2-299,-5 2 0,-2-2 0,1-1 0,2-1-343,3-4 1,1-1 0,5-2-812,0 0 0,1-8 577,4-7 0,4-7 0,6-9 0,0-3 105,0-1 1,0-2 0,-2 4-1,-1-2 280,-2 1 1,-7 1 0,2 0 431,-3-3 0,-4 8 1,-3 8-1,-5 3-228,-3 2 1,-4 0-1,-1 2 1,-4 5 209,-1 8 1,-1 0 0,-1 5 0,3-2 92,0 2 1,6-3 0,-4 3 0,3-3-436,2-2 1,1 0 0,4 0 64,5 0 0,4-5 0,2 0-12,4 2 1,-1-5-1,6-2 1,1-2 32,3 2 1,6-3-1,0 3 1,-2-3-28,-1-2 0,0 0 0,1 0 0,2 0-25,-1 0 0,3 0 1,-2 0-1,-2-2 22,-1-3 1,-2 3 0,0-4 0,0 1-424,0 0 1,-5 0 0,-1 3-1030,-3-3-3539,-1 3 2267,-5-5 2672,0 1 0,0-9 0,0-9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2:08.19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87 9230,'2'-8'1250,"3"3"1,-3 5 0,4 5-977,1 5 1,-5 5-1,4 4 1,-1 1-286,0-2 1,0-1-1,-3-2 1,1 0-48,2 0 1,6-5 0,-5-1-436,3-3 1,1-1-1,5-5 1,0 0 34,0 0 0,5-6 1,0-6-1,0-5 194,2-3 1,0-5 0,5 3 0,-4 0 143,-1 1 1,-2-1 0,-5 3-1,0 1 1458,0 5-997,0-3 1,-6 16-1,-4 0 1,-4 9 363,-1 4 0,-6 4 0,-5 1 1,-2 4-449,-2 2 1,0-1 0,0 4 0,0-4-393,0-1 0,0-2 0,0-5 0,-1 0-105,1 0 0,5-4 1,0-3-554,-1-1 0,-1-4 0,0-8 39,2-5 1,7-4-1,-2-2 1,3-3 658,2-1 0,0-7 1,0 4-1,0-2 327,0 0 0,5 1 0,0-1 1,-2 5 609,-1 3 1,3 2-523,0 0 0,2 7 0,-4 4 0,2 9 455,-1 10 0,-3 7 0,-1 8-386,0 1-352,0 5 0,0-2 1,0 4-1,-1 1-97,-4 0 1,1-6-1,-4 1 1,-1-6-275,1-3 0,3-6 0,-5-1-670,-2-6 1,-1-6 0,-2-6 518,0 0 1,0-1 0,0-4 0,-1-5 330,1-4 0,5 1 1,2 1-1,0 2-100,-1-2 1,6 4 2582,-2-2-1158,3 7 1,4-2-351,3 10-563,3 3 0,7 5 0,0-1-234,0-2-15,1 0 1,-1-1 0,1-4 0,3-4-34,1-1 1,5 0 0,-5 0 0,0-1-687,2-4 0,-4 1 1,6-4-1,-2-1 155,-4 1 1,-1 3 0,-2-3 1140,0 1 0,-5 0-280,0 2 571,-7 4 0,4-4 0,-7 10 0,2 5-398,3 3 0,-3-1 0,3 1 1,-4 4-596,-1 0 1,0-1 0,0-1 0,0 1-1328,0-1 1,0-5 1442,0 0 0,-6-7 0,-3 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2:07.29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16 0 19780,'0'16'571,"0"-1"1,0 1-341,0 4 0,0-1 0,0 4 0,0 1-6,0-1 0,0-3 0,0 4 0,0-2 8,0-4 0,0 0 0,0 1 0,0 1-186,0-2 0,0-1 1,0-2-1,-2 0-39,-3 0 0,3-5 0,-3 0 0,3 2-120,2 2 0,0-4 1,0 0-1,0 1-59,0 3 1,0-4 37,0 0 99,0-7 102,0 4 1,2-12-1,2-2 1,1-1-107,-2-4 1,0 4 0,1-2 117,1-2 1,1 0 0,-2 1-223,1 0 0,0 6 0,-4-3 651,4 1-257,-3-4 1,5 2-54,-7-6 1,5 5 0,0 0-89,-2-2 1,1 4 0,-1-2-242,2-2 1,5-1 0,-3-2 0,-1 0 65,1 0 1,0 0 0,-4-1 0,4 1 18,1 0 1,-3 5 0,4 0 0,-3-2-40,-2-1 0,2-2 1,-1 0-1,0 2 214,2 2 1,-5-2-760,3 3 780,3 3-171,-6 1 1,5 12 0,-7 4-99,0 4 1,0 1 0,0 0 0,0 0 213,0 0 1,0 2 0,0 1 0,0 2-221,0-1 1,0-2 0,0-2 0,0 0 19,0 0 0,0 0 0,1 0 0,3 0-101,1 0 1,0 0 0,-4 0 0,3 0-68,1 0 0,1-5 0,-2 0-243,1 2 1,6-5 0,0-2 317,2-3 1,-3-4 0,0-3 0,2-5 269,1-4 0,-3-6 0,0-1 0,2-3-68,1-3 1,-3-1-1,-1-1 1,-1 3-197,1 0 0,-6 8 1,2-2-1,-3 3-94,-2 2 0,0 0 1,0 0-1,0 0-236,0 0 1,0 5 532,0 0 0,-7 0 0,-1-5 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2:08.93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347 16 8797,'-2'-8'3780,"-3"3"-3467,-5 3 0,-3 7 0,-2 2 0,-2 1-150,-3 4 0,1 1 0,-4 4 0,0 1-460,-1 2 0,1 2 0,-4-3 0,3 1-385,3-2 0,1-1 1,4-2-1,3 0 385,3 0 1,-2 0 858,7 0 0,0 0-477,5 0 0,7-5 0,3-1 0,2-1 471,-2 1 1,3-4 0,-3 3-86,4-1 0,1 3-551,0-5 0,0 0-286,0-5 1,0 0 128,0 0 1,-5-2 0,0-3-213,2-5 0,-4-3 0,1-2 1,-1-1 306,0 1 1,-3 0-1,4 0 1,-1 0 386,1 0 0,-4 0 21,5 0 0,-5 7 257,5 3 1,-5 5-1,3 5 1,-1 5 219,-4 3 1,-1 4 0,-2 1-324,0 2-303,0 0 1,0-5 0,1 1-363,5-1 1,-3-2-973,7-3 0,-5-3 0,5-9 610,2-3 1,-4-3 0,2-7-1,0 0 239,-1-1 0,4-4 0,-3 0 1,3 0 339,3-2 1,-1 6 0,-2-4 0,-1 4 1213,-2 6 0,0-1-449,5 6 0,-5 0 0,-2 6 1,-1 4-290,-4 5 1,1 4-1,-1 3 1,2 1-458,-2 2 1,-1 0-1,-2-5 1,0 0-1301,0 0 0,0 0 0,0 1 1309,0-1 0,0 0 0,0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2:10.56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45 143 13916,'17'-2'0,"3"-3"191,5-5 0,-1 2 0,1-2 0,2-2-430,1-1 1,-3 3 0,-1 1-324,-2 2 1,-2-3-627,-5 5 1290,-7 0 1,-6 7 0,-9 3 0,0 5 166,1 4 1,-1 2 0,4 3 0,-2 2 292,1 3 1,-2-4 0,1 5 0,0 2-277,-2 1 1,5 4 0,-3 0-1,2 2-500,-2-1 0,3-9 0,-3 4 0,2-5-970,-2-4 1,1-2 427,-6-2 1,5-7-1,-3-5 1,0-6 269,-1-7 0,-1-3 0,-5-2 1,-2-2 380,-3-3 1,7 3 0,-6-3-1,1 3-40,1 2 0,6 0 0,2 0 0,1 1 2217,-1 4 0,1-3 45,-2 3-1167,3 3-766,14 1 1,1 6-1,9 1 1,3 3-134,5 1 1,2 5 0,0-4-1,-2 3-385,2 2 0,-4-2 0,1 1 0,-2 2 194,-4 1 0,-6 2 0,-4 0 0,-1 2 13,-4 3 1,-1-3 0,-4 5 0,-1-2 320,-2 0 1,-7 5-1,4-5 1,-2-2 299,0-1 0,6-7-782,-1 0 0,5-10-197,5-5 1,9-6 0,7-18 0,3-4-43,3-4 1,-4-4-1,1-4 1,-1 0 256,0 0 1,-4 0-1,1-1 1,-5 1 315,-5 0 1,2 6 0,-7 6 0,-2 6 1555,-1 7-1094,-2 3 1,0 11 0,0 6 0,0 8-85,0 5 0,0 2 1,0 0-1,0 1-21,0-1 1,-2 0 0,-1 0-649,-2 0 1,0-5-404,5 0 0,0-5-82,0 5 453,6-7 1,-2 2 0,6-10 58,2-5 1,1-3 0,4-2 0,1 0 84,2 0 1,2 0 0,-4 0 0,4-1 363,2 1 1,-6 5 0,2 2 128,-3 1 0,-7 2 1,-2 7-54,-1 3 0,-4 3 0,-8 7 1,-5 2-100,-3 3 0,-7-3 1,0 3-1,0-2-214,-2 3 1,5-5 0,-3 4-1,2-3-11,-2-2 1,8-5 0,-3-1-1,3-1-1968,4 0 1382,-6-4 324,13 2 1,-6-7 156,7-4 0,2-4 0,1-6 0,4 2 86,1 3 0,2-4 1,5 4 144,0-3 0,-5 5 0,0 3 165,2 3 1,-4 2-1,1 2 1,-1 3 169,0 5 0,-4 3 1,1 2-1,-3 2-204,-2 3 0,0-2 0,0 6 0,0-1-88,0 1 0,-7-6 1,-2 2-1,-1-1-169,0 1 0,0-3 0,-5 3 0,0-4-216,0 0 1,-2-6 0,-1 0-1,-2 0-149,1-2 1,3 4 0,1-7 0,-1-2-42,1-1 0,5-4 0,2-3 1,1-7 195,4-6 0,1 0 1,2-6-1,0 1 147,0-1 0,7 6 0,3-2 0,3 3 341,2 2 0,1 5 1,-1 1-1,0 1-16,0 0 1,0 4 0,0-1 0,0 4-130,0 1 0,0 1 0,0 4 1,-1 5 12,-4 4 1,1 1-1,-6 2 1,0 1 192,2 2 1,-5 7 0,3-2 0,-5 2 17,-5-2 0,-2 3 0,-5-4 0,4-1-37,1-3 0,-4 2 0,2-2-208,1-1 0,1-7-85,7-2 0,7-7 0,3 2-394,3-3 0,2-9 1,2-3-1,2-5-543,1-5 1,5-4-1,-3-6 1,1-2 69,4-3 1,1 2 0,1-6-1,-2 1-1529,-2-1 2386,0 6 0,-2-11 0,-1 5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2:11.69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54 188 8465,'-10'0'4476,"0"0"-3799,6 0 0,-1 5 1,9 2-880,1 1 0,6-3 0,-1 5-773,4 2 1,-4-5-1,-2 0-292,-1-1 1,3-2 0,-5 6 875,-2 1 0,-3-2 0,-3 1 1,-4 0 370,-1-2 0,-2 6 0,-5-4 471,0 3 1,5-5 0,0-1 2097,-2 0-1181,-2-6-1041,6 6 0,8-8 1,10-3-820,3-1 0,-2 0 1289,-1 5 613,0 0-940,-2 7 0,-1 1 0,-7 7 0,0 2 155,0 3 0,0 4 0,-2 6 0,-1 0-429,-2 0 0,-2 2 0,4 0 0,-2 0-431,1-4 0,3-8 0,1 0-1156,0-3 1,0-10 46,0-7 0,0-14 1,1-11-1,3-5 557,1-5 1,8 1-1,0-6 1,6-2 786,-1-1 0,6-4 0,1 0 0,3 2 0,2-11 0,1 19 0,-1-11-693,0-1 994,-7 1 1,-1 14 0,-7 6 762,0 4 1,-6 13 0,-4 12-98,-4 13 1,-6 2 0,-1 10 0,-3 0-579,-2 3 1,2-4-1,-1 0 1,-2 2-247,-1 1 0,-7 3 0,0-1 0,1-2-570,3-3 0,6-1 1,0-6-1,-2 2-1589,-2-1 0,6-8 1269,3-1 1,5-13 0,5-2 0,7-7 507,6-3 1,-1-1 0,5-3 0,-2-3 599,0-1 0,0 8 0,-5-2 0,2 2 607,3 3 0,-2 6 0,6-3 0,-1 2-72,1 4 0,1 1 1,5 2-1,0 0-1076,0 0 0,-6 5 0,-6 2 1,-4 0-506,-4 0 1,-5 3 0,3-4-554,-1 3 0,-9-1 0,-8 4 1,-3-4 1237,-2-1 0,-1 3 0,0-5 0,-4-2-68,3 6 0,-3-6 0,8 5 0,2-1-157,-2-4 1,4-1-1,0 0 1,-1 1 628,1 2 0,3 0 0,-4-3 0,1 1 862,0 2 1,3 5 0,-4-3 0,1 1-778,-1 4 0,4 3 1,-5 4-1,-1 1-713,-3-2 1,4 1 0,0-1 0,0 2-1181,2-1 0,-4-3-201,7-1 0,0-8 1112,5-7 0,0-7 0,0-9 0,0-3 493,0-1 0,2-2 0,1 4 465,2-2-338,0 0 1,0 5-1,0-1 1,-2 1 1291,-1 0 0,3 5 777,0 0-1420,0 7 1,-5-2-317,0 10 0,0 3 1,0 7-1,0 2 38,0 3 0,0-1 0,0 4 0,-2 1-219,-3-1 0,4 0 0,-4 3 0,3-5-199,2 1 1,2-8 0,4 4 13,10 0 1,-1-1-1,6-7 1,1-3-114,3 0 1,-1-6-1,1 4 18,2-3 19,8-2 0,-3 0 0,3 0 0,-5 0-162,-5 0 1,2 0-859,-7 0 591,0 0 0,-6-2 1,-4-3-344,-5-5 1,-4 2-1,-2-1 1,-4 1-171,-5 0 1,1 4 0,-1-2 0,-2 1-1150,-1 0 2073,5 0 0,-12 5 0,3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2:14.68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30 1 9894,'0'15'585,"0"2"0,0 3-412,0 5 0,0 5 0,0 5 0,-1 6-57,-4 2 1,3 2 0,-5-1-1,2-4-202,0-5 1,0-5 0,5-4 0,0-6-2643,0-4 2184,0-7 0,0-9 0,2-10 549,3-4 0,10-7 0,9-3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2:15.16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136 272 8938,'15'-5'0,"1"-1"63,-1-3 1,-2 4-1,-1-3 1,-2-1 642,1 1 1,-2 3 0,1-5-350,2-2 0,-4-1 0,0-2 0,1 0-90,-1 0 1,-4 5 0,2 0 0,-1-2-82,0-2 1,0-1 0,-5 0 0,-1 2-258,-4 3 1,-5-4-1,-9 6-167,-1 0 0,0 1 0,3 9 0,-3 3 67,-5 5 1,1 5 0,1 3-1,1 4-47,4 1 1,-1 1 0,1 3 0,0-2 23,4 2 1,1-4-1,8 1 1,1-3 5,3-2 1,1-3-1,1 0 116,4-1 0,4-7 0,8-3 0,1-3 151,2-2 0,7-2 1,-4-3-1,2-3 48,1-1 1,-8-2 0,2 4 0,-2 0 66,3 0 1,-10 2 0,4 7-1,-1 3 66,-1 5 0,-4 5 0,-4 4 0,-4 4 75,-1 6 0,-1-1 0,-4 12 0,-5 2-45,-4 2 0,-3-4 0,-1-2-473,-2-1 150,0-8 0,6-7 0,3-9-591,1-3 347,6 3 1,-8-13-112,7 0 0,0-6 1,5-11-1,0-2-573,0-1 1,0-1 0,0 2 0,2-3 493,3-1 1,2-2 0,5-5-1,-2 0 468,1-1 0,4 1-1,6 0 0,-5-7 1,6-1-1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2:15.55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1 121 8846,'15'-20'7,"0"0"0,-2 0 0,0 5 59,3 0 1,-8 5 0,12 1 391,3 3 0,-2 1 1,-1 5 348,-4 0-585,-1 6 0,1 3 0,-3 6 0,-1 0 57,-2 0 0,-5 5 0,3 2 0,-1 0-127,-4-1 1,-1 4-1,-4-4 1,-3-1-169,-5 1 0,-3-2 0,-2 4 0,0-1-273,-1-4 0,1-4 1,0-2-91,0-1 0,0 4-314,0-10 1,5 0 468,0-5 1,8-6-1,2-4 1,9-4 241,4-1 0,2 0 1,0 0-1,2 0 152,3 0 0,-1 0 0,4 1 0,0 3 194,1 1 0,-6 6 0,2-1-98,-3 4 1,-2 2-1,-1 4 1,-4 5-2,-5 4 1,-4 6-1,-2 2 1,-4 1-74,-5 4 0,-4-4 1,-1 2-1,-2 1-401,-3-3 0,4 4 0,-5-7 0,5-2-490,1-1 1,5-7-1,0 0-589,-2 2 1,5-7 791,2-5 0,10-12 1,5-8-1,4 0 497,1-2 1,1-3 0,4-8 2,6-3 0,2-12 1,2 1-1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2:15.88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152 52 8846,'8'-15'-214,"4"5"0,-6 2 0,1-1 1008,0 1 0,-2 6-271,-5 2 1,0 7 0,0 10 0,0 3-149,0 5 0,-7 5 0,-3 5 0,-3 7-51,-2 7 0,-1-1 0,1 6 0,-1-1-132,-4 1 0,8-4 0,-3 4 1,3-4-302,4-6 1,1-7-1,9-12 1,3-7-222,5-6 1,5-5-1,5-11 1,5-6-69,3-10 0,-2-8 1,-1-8-1,2-6 141,1-6 0,-5 6 0,-2-2 0,-6 4 205,-5 2 0,-4 4 0,-6 1 0,0 6 235,0 7 1,-6 8 0,-6 4-1,-5 1-9,-3 4 0,-7 8 0,2 5 1,-3 3-2,-2 2 1,4 5 0,3 2-1323,1 2 859,-5 1 0,11 0 0,-3-2 0,7-1-191,7-4 1,4 4 0,1-2 0,0-1-681,0-2 0,12-9 1157,3-3 0,10 3 1,-2 1-1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2:16.07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11932,'0'10'949,"1"0"-1270,4 2 0,2-4 0,5 0 0,-4 1-385,-1-1 0,3-3 1,-4 4-1,1-1-549,0 0 1,-2-3 1254,-5 5 0,7 0 0,1 5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2:16.20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1 8513,'-2'13'0,"-1"-1"167,-2-2 0,0-5 397,5 5 0,0 0-600,0 5 1,1-6-1,4-4-236,6-4 0,2-1 0,2 0 0,0-1-180,0-4 452,0-4 0,7-6 0,1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4:13.77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 76 8429,'-10'0'1298,"0"0"2034,7 0-2883,-4 0 1,14 5 0,3 0-353,3-2 1,8 4 0,-1-2 0,0-2 0,2-1-197,3-2 1,-2 0 0,1 0 0,-1 0-101,0 0 0,1-5 0,3 0-523,-2 2 578,-7-6 1,4 8 0,-9-6 0,-1 2-379,-2 0 0,-1-2-363,1 2 1,-4 2-1,-6-7-246,0-2 1,-6 4 1130,-4-2 0,-4 6 0,-1-1 0,-7 3 0,-1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1:03.30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121 1 14944,'10'15'207,"0"0"0,-7-5-819,2 0 1,-1-7 291,1 2 0,-2 2 1,6 0 259,-3 1 1,4 2 0,-3 5 0,1 2 253,4 3 1,-4 9 0,3 7 0,-1 5 30,-2 6 0,0 1 0,-4 9 1,1 2-39,-2-2 1,-1-7 0,-2-2 0,0-4-10,0-4 0,0-11 1,0-1-71,0-4-161,0-11 1,0-8 0,-2-10 0,-1-5-46,-2-3 0,0-2 0,5-1 453,0 1-459,-7-6 0,4 4 0,-6-5 1,1 2-84,-1 0 0,-1-5 0,-3 5 0,0 0 27,-2-2 0,8 3 0,-8-4 0,1 1-25,1 4 1,-2 1-1,0 4 1,0 1-29,0 2 1,5 5 0,0-4-36,-2 3 1,3 1 0,1 6 676,1 4 1,2-1-45,5 6 1,2-5-622,3 5 1,3-7 0,8 2 0,-1-3 238,0-2 0,0 0 1,0 0-1,2-2 39,3-3 0,-4 2 0,5-6 0,-3 1 286,2 0-8,-3 4 0,11-9 1,-4 5-1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2:08.41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121 121 17268,'2'-15'0,"1"0"43,2 0 0,5 0 0,-3-1 0,0 1 554,0 0 0,4 7 0,-1 3-592,4 3 0,-4 6 0,-2 4-1379,-1 7 1326,-2 10 0,-5 0 0,0 10 578,0 6-424,0-4 1,-2 6-1,-1-4 1,-4 2 76,-1 5 0,-2-4 0,-5 8 0,0-2-49,0 3 0,-2-8 0,-2 4 0,-1-2-143,2-3 1,1-7 0,4-1 0,1-6-88,2-2 0,2-8 227,-3 2 0,5-12 1,6-8-143,0-8 1,6-2 0,3-3 0,1-6-79,0-3 1,2-1-1,6-4 1,2 2 119,-1-2 0,-3 0 0,-1 1 0,1 2 23,-1 2 0,-2 2 0,-1 7 0,-2 1 211,2 2 1,-4 7-326,2-2 1,-7 10 0,2 5 0,-3 3 110,-2 2 1,0 7 0,0 2-1,0-1-95,0-3 1,0 2-1,0-2 1,0-2-119,0-1 1,5-2 0,2 0 0,-1 0-183,1 0 1,5-1 0,-2-2 0,3-4 34,2-1 0,2-2 0,2-5 0,2 0 105,3 0 0,-4-2 0,3-3 1,1-5 114,-1-4 0,-3-7 1,4-3-1,-2-1 250,-4 0 1,-1 5 0,-2-5-1,0-2-37,0-1 0,-2 2 1,-3 3-1,-5-1-59,-3 1 1,3 5 0,0-2 0,-1 3 5,-3 2 1,-6 5 0,-2 1 0,-1 1-30,-4-1 0,4 6 1,-2-2-1,-2 3 162,-1 2 0,-4 5 0,-1 2 1,-2 3 38,1 7 0,1 0 1,-1 6-1,-1 1-221,2-1 0,1 2 0,2 5 235,0 1-225,0-1 1,1-5 0,4-2 0,4-1-4,-1-4 1,5-1-1,-3-2 1,5-1-287,5-4 1,-1-4 0,6-6 0,1 0 347,3 0 1,1-1-1,0-4 1,0-5-43,0-4 1,2-2-1,1-3 1,2-1-139,-1 2 1,-4 6-1,-3 3 1,-4 1 244,-1 0 1,3 3 13,-5-5 0,5 8 0,-5 2-261,-2 8 0,-1 6 0,-2 1 100,0 0 129,0 7 0,0-1 0,0 5 0,0-6-483,0-4 1,0-6 0,0 1-331,0 0 1,1-6 0,5-5-1,5-10 350,8-8 0,2-7 0,6-9 0,-2-3 106,2-1 1,2-2 0,1-4-1,0 2 190,0 2 1,-6 5 0,-4-4 0,-4 2 430,-1 4 1,-6 1-1,-4 4-13,-3 2 21,-2 5 1,-2 12 0,-1 6 0,-2 6-31,1 7 0,-3 4 0,1 1 0,-1 2 124,0 3 0,-4-2 0,2 7 0,-1 4-473,0 4 1,0-4 0,-3 4 0,1 2-4,2 2 1,2-3-1,-4 1 1,2-2-110,-2 3 1,5-10 0,2 3 0,4-6-291,1-4 0,6-4 0,4-5 0,4-5-123,1-3 0,5-4 0,0-3 0,-1-5 278,-3-4 1,-1-2 0,0-3 0,0-1-77,1 2 0,-6-4 0,-2 0 0,0-1 225,1-4 0,-6-2 0,4-1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4:14.18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211 1 8488,'-6'15'956,"4"-5"-603,-3 0 1,-2 2-1,2 6 1,0 4 6,-1 1 0,-1 2 0,-5 7 1,2 3-151,-2 6 0,-1 2 1,0 2-1,1 2-112,2 4 1,0-10 0,-4 3 0,3-4-309,1-1 1,5-12 0,-4-2 0,1-7-839,-1-3 0,6-5 133,-2 0 0,3-8 0,2-2 514,0-8 1,0-7-1,0-4 1,2-3 400,3-1 0,-3 3 0,3-4 0,-2 1 0,2-1 0,-3 4 0,3-3 0,-3 1 156,-2 4 0,5 1 0,0 2 584,-2 0 1097,-1 0-1158,-2 6 1,0 4 0,1 9-583,4 1 1,2 1 0,5-2-178,-2 1 1,0 5 0,5-5 81,0-2 1,0-1 0,0-2-933,0 0 1,0-2 0,0-1 382,0-2 0,-4-5 0,-3 3 0,0-1 547,1-4 0,1 5 0,5 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4:14.34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46 0 8429,'7'9'186,"-6"4"166,4-3 0,-3 4 0,-4 1 1,-1 0-50,-2 0 0,-2 2 0,4 1 0,-4 4-218,-1 1 0,4-4 1,-2 1-1,1-3-336,0-2 0,0-5-1091,5 0 0,0-9 1,0-2 1341,0-13 0,0-1 0,6-13 0,3 4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4:14.50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8474,'8'0'667,"-1"0"0,-5 0-743,3 0-399,-4 0 0,8 0 1,-6 2-456,2 3 1,2-4 929,-2 4 0,-4 4 0,6-1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4:14.90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76 8429,'0'-10'2040,"0"0"-1811,0 7 0,0-2 0,0 10 0,0 5-86,0 3 0,0 2 0,0 2 0,0 3 66,0 5 0,0-1 1,0-1-1,0-1-412,0-4 0,0 4 1,-2-2-616,-3-2 1,3-1-312,-3-2 1040,3-6 0,2-4 0,0-10 1,0-5 63,0-4 1,2-1-1,2-2 1,2-1 27,3-2 0,1-5 0,3 3 1,-1 0 40,-2 0 0,0 1 0,3 2 1,-1-1-64,-2 2 0,-2 1 0,4 4 0,-3 1-443,-3 2 1,4 5-373,-5-5 0,2 6 324,-2-1 510,-3 4 0,11 1 0,-5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4:15.36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211 76 8481,'-7'-8'334,"6"-1"0,-6 6 325,0-2 0,6-7-271,-4 2 0,1 3 0,1 1 78,-2-1-117,0 5 1,3-4-137,-3 6 1,2 1 0,-5 4-673,1 5 0,0 2 0,4 0 0,-4 0 174,-1 4 0,4-1 0,-2 6 1,1-5 187,0-1 0,0 0 0,5 1 0,0-1-31,0 0 0,0 0 0,0 0 19,0 0 0,6-7 1,4-3 63,4-3 1,1-2 0,0 0 368,0 0 1,-5 0 1173,0 0-1197,-7 0 0,2 2 0,-10 1 0,-5 4-320,-3 1 1,-2-3 0,0 3 0,-2 1 9,-3-1 1,3-4 0,-1 2 0,4-1-1645,4 0 0,0 0 780,-5-5 0,7-1 0,3-4 873,3-5 0,2-4 0,0-1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4:15.68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60 8429,'0'-10'1010,"0"0"-410,0-1 1,5 2 0,2 1 117,1 1 1,-3 2-400,5 5 1,1 0 0,2 2-176,-3 3 0,-3 8 0,-7 9 0,0 1 18,0 4 1,0 7-1,0 3 1,-2 1-117,-3 4 0,2 2 0,-6 1 0,1-2 54,0-2 0,4 2 0,-1-6 0,3 0-234,2-2 0,0-13 0,0 3 1,0-7-507,0-3 1,7-6-1,3-4 18,4-4 0,1-7 1,-2-6-1,-1-6-179,-2-8 1,-2-4-1,4-3-302,-2-2 936,-7-7 1,4 3 0,-7-4 0,0 1 166,0 2 0,0 4 0,0-2 0,-2 1 0,-3 4 0,4 1 0,-19 2 0,3-1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4:15.85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60 1 8429,'-13'10'0,"1"-2"0,4 0 672,1 1 1,-3-4 1470,5 5-1886,0 0 1,12 0 0,3-2 0,5-1-236,5-4 1,-3-1 0,4-2-1,0 0 10,-1 0 0,1-2 1,-2-1-1,1-2-475,-2 2 0,-1-4 1,-2 0-1688,0-1 1,-1-2 2129,-4-5 0,3 0 0,-4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4:18.35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61 150 8026,'0'-9'92,"0"1"325,0 3 1,0 2 422,0-7-567,0 6 1,-2-2-368,-3 6 1,4 6 0,-6 4 0,2 5 62,0 5 1,-5-3-1,5 5 1,0 0-5,-2 3 1,5-2 0,-3 1 0,4-1-59,1 1 1,0 1 0,0 3-1,0-3-22,0-4 1,1-5-1,3-1 1,2 0 49,3 1 0,1-8 0,5-3 0,0-3-3,0-2 0,0-7 1,2-5-1,1-5 38,2-3 0,2-6 0,-3 0 0,-1-2 114,-5-2 1,2 0-1,-6 1 1,-1 2 49,-3 2 0,-3 0 0,-2-3 1,0 1-19,0 2 1,-5 6 0,-2-1-1,-1 3 14,-4 2 0,-1 0 1,-2 2-191,0 3 1,-1 1 0,1 6-237,0-2 0,2 2 0,1 6 0,4 4-185,1 1 1,-3 2 0,5 5 0,0 0 480,-2 0 0,6 0 0,-13 7 0,6 2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4:20.50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52 7968,'7'-23'707,"-5"1"0,4 15 0,-6 7-480,0 9 0,0 4 0,0 4 0,0 1-144,0 2 0,0 2 1,0-3-1,0 1-554,0-2 1,-5-1 0,0-2-1988,2 0 1690,1 0 1,2-8 767,0-7 0,0-14 0,0-9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4:20.65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45 1 7825,'-8'7'357,"-5"-4"1,4 7-176,1 2 1,1-4 0,7 2-269,0 2 136,7-5 0,-4 6 1,7-5-1,2 2-412,1 0 0,2 0 0,0 4 362,1-4 0,-1 3 0,0-4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2:08.60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72 61 15764,'-15'6'33,"0"-2"1,0 4 1690,0-1-959,7 5 0,4-11-1055,14 4 1,0-3-1,12-2 5,0 0 252,1-7 1,8 1-1,-1-6 1,0 2-73,0-2 1,0 5 0,-1 1 0,-3 1-588,0 0 1,-6-5 708,5 5 0,-7-7 0,4 3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4:21.01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255 0 7964,'-15'9'377,"-1"-4"1,1-3 0,0-2 14,0 0 0,0 0 1,0 0-131,0 0 1,0 5 0,0 1-307,0 3 1,5-4 0,0 3-1,0 0-237,1 1 1,3-4 0,6 5-301,0 2 0,0-4 403,0 2 0,6-7 0,4 2 0,4-3 155,1-2 1,0 0-1,0 0 1,0 0 78,0 0 1,0 0-1,0 0 377,0 0-139,-6 0 0,4 7 80,-3 3 0,-3 3 1,-2 4-176,-3 3 1,-9-8 0,-5 3 0,-5-2-193,-3 1 1,-2 1 0,4-2 0,-4-1-312,-1-2 0,4-7 0,-1 2 0,4-3-743,0-2 0,3-2 0,3-3 1047,5-5 0,10-3 0,3-2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4:22.05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61 7725,'0'-9'701,"0"4"0,0 10-471,0 5 0,0 4 0,0 1 0,0 2-12,0 3 1,0-2 0,0 6 0,0-1-165,0 0 0,0-4 0,0 1 0,0-3-5,0-2 1,0 0 0,0 0-32,0 0 0,2-7 0,3-3-201,5-3 0,-2-2 1,2 0-1,2-2-160,1-3 1,-3-3 0,0-9 0,2-1 194,2-2 1,1-2-1,0 2 1,-2-4 64,-3 1 0,4-5 0,-6 4 0,0 1 347,-3 3 1,2 3-1,-2 2 1318,-2 0-1301,-1 6 1,-4 9 0,-1 12 0,-4 5-183,-1 3 1,5 5 0,-4-3 0,2-1 4,0 1 0,0 3 0,5-4 0,0-3-564,0-1 0,0-2 0,1-2-199,5-3 1,-3-3 0,7-7 224,2 0 0,1-2 0,2-3 0,2-5 119,3-3 1,-3-7 0,3 0 0,-3-1 228,-2 0 1,-5 2-1,0-4 1,1 1 291,3 4 1,-6 1 0,-3 2-1,-3 0 1380,-2 0-709,0 6 1,-2 4-533,-3 10 0,2 5 0,-5 9 0,-1 1-183,1-2 0,3 1 0,-4-1 0,3 2-177,2-1 1,1-6 0,0 0-236,-2 4 1,0-3-336,5-4 386,0-7 0,1 4 0,3-9 56,1-3 0,6-3 1,-1-7-1,4-1 82,1 1 0,0-5 1,0 0-1,2 0-2,3-2 1,-7 6 0,4-5-1,-2 5 277,-3 1 1,0 5 0,1 0-1,-1-1 143,-2 3 0,-5 1 122,5 7 1,-7 7 0,2 3-214,-3 4 1,-2 2-1,0 3 297,0 1-426,-7 0 1,5-5 0,-4 0 0,1 0-57,0 0 1,-2 0 0,4 0-365,-2 0 0,0-4 0,5-1-3703,0 1 1637,0-4 1479,0 0 870,0-7 0,0 0 0,0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4:22.98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166 498 8548,'-8'-2'1383,"3"-3"0,3 2-817,2-7 1,5 5-98,0-5 1,0 5 0,-5-5-178,0-2 1,0 4 45,0-2 1,-1-1-272,-4-4 1,1 7-97,-6 3 1,5 3 0,-5 2 272,-2 0 1,1 2 0,-1 3-11,2 5-144,0 3 0,0 8 0,0-1-27,-2-2-92,-1 6 0,2-6 0,3 5 0,1-1 8,4-3 1,1-1-1,2 0 1,0 3-179,0-3 0,0-6 0,0-2-80,0 2 0,7-6 1,3-1-1,4-3 53,1-2 1,0-7 0,1-3-1,3-5-190,1-5 0,5-3 0,-5-8 0,0 1 26,2 0 1,-5 0-1,3 0 1,-3-2 27,-2-3 0,-2 3 1,-1-3-1,-2 3 126,2 2 0,-4 0 1,0-1-1,-1 1 24,-4 0 1,1 5 0,-1 2 0,2 1 326,-1 3 1,-3 3 0,-1 1 685,0-1 1,-1 8 364,-4 3-586,3 3 1,-10 9 0,7 3-170,2 4 0,-4 1 0,2 0 1,2 0-110,1 0 0,2 2 0,-2 1 0,-1 4 11,-2 1 0,-2-3 1,4 4-1,-2-1-35,2 1 1,-1 1 0,1 5 50,-2 0-261,0 0 1,0 0 0,0 1 0,1-1-116,3 0 1,1-5 0,0-2 0,0 1-602,0-1 1,0-9 0,0 1-2077,0-2-96,0-6 1947,6 0 1,1-9 0,5-1-312,-2-2 1184,0-7 0,5-3 0,0-9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4:23.92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31 259 7764,'-5'10'296,"0"0"0,-6-5 1,6 5 722,2 1 0,1-2-573,2 1 0,7-2 0,3 4-244,4-2 0,1-7 1,0 2-1,2-3-265,3-2 0,-4-2 1,4-3-1,-3-3-42,-2 0 1,-5-7-1,0 1 1,0-4 138,-1-1 1,3 3-1,-7 0 1,-2 1 152,-1 0 1,-2 0 0,0 0-75,0 0 0,-7 2 0,-3 1-101,-4 2 1,-1 7 0,0-2-50,0 3 1,0 4-1,0 3 1,0 5 151,0 3 0,0-1 1,0 1-1,1 4 168,4 0 0,-1-1 0,4 1 0,0 2-129,0 1 0,2 1 0,5-2 0,0 1-88,0-2 0,0-1 0,2-3 0,3-3-129,5-1 0,4-1 0,1 1 0,1-4-201,5 1 1,-5-5 0,4 3-1,-3-3-515,-2-2 0,5-2 0,0-3 0,-1-5 178,-2-4 1,-2-1-1,0 0 1,0 0 311,0 0 0,-5 0 1,0 0-1,0 0 219,-2 0 0,4 0 1,-7 0-1,0 0 362,2-1 1,-5 1 0,3 0 616,-4 0 1,-1 5 1198,0 0-1361,0 0 1,-6 3-295,-4 7 1,1 7 0,-1 10-221,-2 3 1,4-3-1,0 3 1,-1-2-204,1 2 0,5-1 1,-3 4-1,3-1-321,-2-4 0,3-1 0,-3-2 0,4 0-133,1 0 0,1-5 0,4-1 1,5-2-290,4-4 0,1-1 1,0-2-1,2-2 176,3-3 1,-3-2 0,3-5-1,-2 2 111,2-1 1,-3-8 0,3-1 383,-3 2-1,-2-6 0,-5 7 0,0-4 0,2 1 101,1-1 1,-4 6 0,-4 5 2145,-4-1-1399,-1-3 0,0 8 1,0 6-498,0 8 0,-1 5 0,-3 2 0,-1 0-35,2 1 0,1-1 0,2 0-593,0 0 1,0 0 0,-1-2-2045,-5-3-246,5 4 2259,-6-13 1,7 4-1,0-10 1,0-5 350,0-3 0,0-4 0,0-1 0,0-6 0,0-4 0,0 1 0,0-6 0,0 4 143,0 4 0,0 1 1,0-2-1,0 2 889,0 2 1,0 7 1058,0 5-1844,0 0 1,0 9 0,0 6-1,2 6-369,3 4 1,-4 0 0,6 1 0,-2-1-614,0 0 0,5 0 0,-3 0-594,1 0 1,-4 0 1328,1 0 0,3 0 0,0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4:30.76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106 572 7722,'15'0'-203,"-5"0"1,0 0 573,2 0 1,-3 0 126,1 0 1,0 0-63,5 0 1,-5-2-355,0-3 0,-7 2 0,2-7 1,-3-2-97,-2-1 1,5-2 0,0 0 0,-2-1-46,-1 1 0,-2 0 0,0 0 0,-2 0 100,-3 0 1,2 2 0,-7 1 29,-2 2 0,-1 5 0,-2-3 0,0 1-5,0 3 1,-1 4 0,1 5-95,0 6 51,0 2 1,0 2 0,2 0 0,1 2-32,2 3 1,2 3-1,-4 8 1,4-3 2,1-3 1,2 2-1,5-5 1,0-1-17,0 1 1,1-2 0,4-6-1,6-2-13,2-2 1,-1-7-1,1 2 1,4-3 18,0-2 0,-1-7 0,-1-3 0,0-4-97,1-1 1,-1 0 0,0-1-1,0-3-127,0-1 1,-5-2-1,-2 4 1,1-4-120,-1-1 0,0 2 0,4-2 0,-3 0 49,-3-1 0,4-1 1,-3-3-1,0 1 214,-1 2 1,1-1 0,-4-4 0,2 0 150,-1 0 1,-1 0 0,0 1-1,3 3 155,-3 0 1,-1 6-1,-2-3 532,0 1-407,0 9 0,0 8 0,0 10-183,0 5 1,0 3 0,0 2 0,0 0 75,0 0 0,0 2 1,0 3-1,0 5-69,0 4 0,0 3 0,0 1 0,0 4-30,0 2 1,0 1-1,-2 3 1,-1-1-93,-3-2 1,1-1-1,4 1 1,-3-5-167,-1-3 0,0-3 1,5-4-1,0-5-2233,0-3 1210,0-9 1151,7-8 0,1-15 0,8-9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4:32.35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179 550 7934,'-15'8'-198,"5"-1"0,2-6 536,1 4 0,0-3-208,2 3 0,4-5-135,-4-5 0,3 3 1,2-11 0,0 3-1,2-4 13,3-1 0,-4 0 0,4 0 0,-3-2 3,-2-3 0,0 4 0,0-4 187,0 3 0,0 2-1,0 0 0,-7 8 1,-3 7-102,-3 8 0,-2 7 0,1 5 0,3 6-40,1 2 0,1 2 0,-2 0 0,2 1-33,2-1 1,1-7 0,2-3 0,-1-3-68,2-2 0,3-2 0,3-1-64,2-2 1,7-8 44,-2-2 1,4-5 0,1-7 0,-2 2-40,-3-2 0,4 4 0,-6-2 0,2-2 62,0-1 0,-5 3 115,5 0 1,-2 5 0,4-4 19,-2 3 0,-6 2-84,1 9 1,1 4 0,-1 6-235,-1 0 0,2-5 0,1-2-193,1-1 1,3-2 0,4-5 145,0 0 1,-5-7-1,-2-3 1,0-3 203,1-2 1,-1 0 0,2 0 0,-3-2 65,0-3 0,-6 1 0,6-6 0,-2-2-85,0-1 0,0 1 0,-3 0 0,1-3 118,2-2 0,2 4 1,-4-7-1,4 3 20,1 2 1,-3 0 0,4-1 0,-1 1 249,0 0 0,-4 7 1,3 4-1,-2 6 20,0 3 0,0 8 1,-5 2-135,0 8 0,0 8 0,-2 4 0,-1 5 1,-2 3 1,-6 2-1,6 1 1,0 0-35,-1 5 0,2-3 1,-4 6-1,0-3-48,-1-2 1,6-1 0,-4 1 0,2 1-26,0-1 1,-2-8 0,4-2 0,-2-2-277,2-4 1,1-1 31,2-2 1,0-8 0,0-7-227,0-9 0,5-4-1,2-2 1,1-2 36,4-3 1,1 3 0,2-3 249,0 3 64,1 2 0,-1 5 0,0 2-28,0 1 1,-5 2 0,0 5 330,2 0 0,-6 2 0,-1 3 194,-3 5 0,-2 5 1,0 3-1,0 2-234,0-1 0,-7-1 0,-1 1 0,-2 1-145,0-2 0,-2-1 0,-6-2 0,-2 0-16,1 0 1,1 0 0,-1-1 0,-1-3-443,2-1 0,1-6 0,4-1 0,1-6-160,2-7 1,5-4-1,-4-2 1,3-4 137,2-6 0,4-4 0,5-3 0,5-4 399,4-2 0,3-1 0,1-3 0,4 1 0,1 2 0,1 1 0,2-3 0,0 4 0,0 1 0,3 7 0,-1 6 0,-3 4 0,-4 7 0,-5-2 0,-1 6 192,0 1 0,-6 3 39,-4 10 1,2 3-1,-2 7 1,-2 0 424,-1 0 1,-2 2 0,0 2 457,0 1-898,0 6 0,-2 0 0,-1 7 0,-4 4 144,-1 2 0,3-4 1,-4 5-147,2 2-70,-4 1 1,7 3-1,-4-3 1,0-1 17,-1-2 0,6-8 1,-2-2-1,3-6-796,2-3 0,2-11 0,3 0-93,5-6 1,5-11 0,3-5-1,4-4 154,2-4 0,-4-9 0,3 1 1,-1-6 301,-4 1 1,-1 6-1,-2 3 1,-1 3 490,-4 2 0,-2 2 19,-3 2 1,-3 9 838,3 6-722,-4 6 1,-6 9-1,0 0 218,2 1 0,1-1 1,4 0-460,3 0 0,-2-7 1,8-3-1,0-3-312,3-2 0,1 0 1,0-2-1,0-3 122,0-5 1,5-8 0,-2-2-1,-2-1 4,-5 0 1,-2 2-1,2-4 1,-2 1-20,-3 4 0,-1 1 0,-5 2 505,0 0 0,-1 6 0,-4 4-250,-5 4 0,-4 1 1,-1 1-1,0 3-59,0 1 0,0 6 0,0 1 0,0 5 55,0 3 0,5 2 1,0-4-1,-2 4 6,-1 1 0,3-2 1,1 2-1,1 0-139,-1 1 0,6-6 0,-2 2 0,3-3-71,2-2 0,2-1 1,3-4-1,7-5 15,6-4 0,-1-1 0,3 0 0,-2 0-27,3 0 0,-5-1 1,4-3-1,-3-1-303,-2 2 1,0-4-1,0 2-879,0 2 0,-6 0-1303,-4-2 2540,-3 3 0,-9-5 0,-2 7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4:43.29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166 332 7812,'15'-8'1844,"0"-6"-258,-6 13-641,-2-6-565,-7 7 0,-2 0-493,-3 0 1,-4 2-86,-6 3 1,2-2 0,1 7 0,2 2 57,-2 1 0,-1-3 1,-2 0-1,2 2 74,3 2 0,-4-1 0,4-1 0,-2-2 12,2 1 1,-1-2-1,4-1 1,0 1-99,1-1 0,0-3 118,6 5 1,7-7-1,3 4 68,4 0 0,1-6 1,0 4-1,0-3 101,0-2 0,-2 2 0,-1 1 0,-2 2-29,2-1 1,-4-1 0,2 2 591,2 5-503,-5-3-136,-1 6 1,-6-10 0,-1 7-175,-4 2 0,1 0 0,-6 0 0,-1-2-224,-3 1 0,-1-2 0,0-1 0,0-1-156,0-4 0,5-1 0,0-2 14,-2 0 1,4-8 0,-1-6 0,3-6 110,2-3 1,4-9 0,5-7-1,5-3 370,4-3 0,1 7 0,2-11 0,3 0 0,5 3 0,-2 4 0,2 3 0,2 2 0,2 4 0,-1 6 0,-3 5 306,-5 5-195,4-1 0,-6 15 1,6-6 850,-3 3-569,0 1 1,-5 5-1,3 1 58,1 4 0,-5 2 0,-7 5 0,-1-1-100,-4 6 1,1-2-1,-1 7 1,2-2-150,-2 0 1,-1 5 0,-4-3 0,-1 2-30,-2 2 0,-5 3 0,5 1 1,0 0-134,-2 0 0,4 0 0,-6 1 1,3-1-175,2 0 0,3-7 0,1-3 0,0-3-406,0-2 1,0-5-187,0 0 493,0-6 0,1 1 0,3-10-38,1-5 0,0-5 1,-3-4-1,1-3-152,2-1 1,0 3 0,-5-4-1,0 1 68,0 0 0,0-1 1,0-3-1,0 4 355,0 1 0,-5 2 0,-2 5 0,-1 0 0,-4 0 0,-3 5 0,-3 1 0,-3 3 0,3 2 0,0 3 0,-1 2 0,-1 3 237,2 1 1,1 5 0,4-4 346,2 3 1,0-4-1,6 5-288,1 2 0,8-4 0,2 0 0,3 1-203,3-1 1,3-5 0,3 4-1,2-2-87,-1 0 0,2 0 0,-1-5 0,1 2-494,0 3 1,-4-3-1,5 3 1,-2-4 71,0-1 1,0 0 0,-5 0 0,0-1 189,0-4 0,0-2 0,-1-5 0,-2 2 226,-2-2 0,-2 4 0,2-2 0,-3 0 280,-1 1 1,-4 1 582,3 3 0,-3 5-381,-2 0 0,0 3 0,0 11 223,0 3-618,0 8 0,-2-7 0,-1 7 0,-2 2-98,1 2 1,-2-1 0,1-3 0,0-3-291,-2 0 0,5-11-22,-3 4 0,4-11 179,1-4 1,0-7 0,0-10 0,1-3 154,4-5 0,-1-3 0,6-1 1,0 2 49,-2 2 0,6 2 1,-6-2-1,2 3-26,0 0 1,-5 10-1,3-3-55,-1 2-11,5 6 1,-9 1-248,7 6 1,-6 1 0,2 3 0,-1 2-184,0 3 1,0 1-1,-3 5 223,3 0 0,-3-5 0,3 0 238,-4 2 0,-1-4 158,0 2 0,2-2 0,1 4 626,2-2 1,1-5-404,-6 5 1,1-5 0,4 4-152,5-3 0,-1-1 1,1-5-21,1 0 0,-2 0 0,1 0-332,2 0 0,-1-1 0,1-3 0,-4-2-29,-1-3 0,5-1 0,-4-5 46,1 0 0,-1 0 0,-5 0 115,2 0 0,2 0 0,-4 0 36,2 0 1,0 5 0,-5 0 203,0-2 1,-6 5-49,-4 2 0,-4 3 1,-1 2-62,0 0 1,0 7 0,0 3 0,0 4-35,0 1 1,5 5 0,0 0 0,0 0-76,1 2 1,-2 1 0,6 6-1,0-2-61,-2-2 0,5-7 0,-3 2 0,3-3-663,2-2 0,7-2 229,3-3 1,4-3 0,1-7-73,0 0 1,-5 0 0,0-2 262,2-3 1,1 2-1,2-5 1,0-1 271,0 1 0,0-2 0,7-5 0,1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4:44.03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 29 7812,'0'-10'1662,"0"0"-1161,0 6 1,0-1 0,0 10-222,0 5 0,0 5 1,0 4-1,0 3-37,0 1 1,0 2-1,-1 5 1,-3 0-109,-1 1 1,0-3 0,5-1-158,0-2-7,0 0 1,0 4-1,0-4 1,0-5-259,0-3 0,0-2 0,0 0-202,0 0 0,2-7 254,3-3 0,-2-8 1,6-4-1,-3-1-103,-2-4 0,2-1 1,1-2-1,0-2-50,0-3 0,-1 3 1,-2-5-1,1 2 45,-2 0 1,0-5 0,1 5-1,1 1 343,-2 3 0,-1-1 0,-2-3 0,-7-4 0,-1-6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4:44.24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76 8055,'0'8'1932,"1"-1"-1656,4-7 0,-1-2 0,6-1-208,1-2 1,-2-2-1,1 4 1,2-3-205,1 3 1,2-4-1,0 2 1,0 2 45,0 1 0,-3-3 0,1-1-379,4-3 0,2 6-1549,-4-2 1464,0 3 0,-5 2 554,0 0 0,0-6 0,5-3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4:49.05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0 121 7981,'0'15'157,"0"-7"734,0-1-609,0 0 1,0-4-121,0 7 1,0-5 0,2 5 0,3 0-305,5-1 0,-2 2 0,2-4-86,2 1 1,2-4-1,1 1 48,0-4 118,0-1 1,0 0 0,0-1 0,0-6 7,0-8 1,-2-2-1,-1-6 1,-3 1 0,-1 2 76,0-2 0,-4 5 0,1-3 152,-4 3 0,-1 2 0,0 0-59,0 0 1,-6 7-1,-4 3 1,-4 3-74,-1 2 0,5 2 1,0 3-1,-2 5-31,-1 3 0,-2 2 0,1 2 1,3 3-22,1 5 0,0-1 1,-4 1-1,4 3 4,5 6 0,-2-6 0,2 6 1,2-1-90,1-1 0,4-7 0,3-5 1,7-3 46,6-2 0,1-6 0,4-4 0,1-4 52,-1-1 0,-3-6 0,4-4 0,-1-5-14,0-6 0,-4 3 0,1-7 0,-3-2 46,-2-1 1,0 2 0,0 1 0,0 0 27,0 2 0,-5-1 0,-1 6 0,-3-2 49,-2 1 0,-3 3 1,-1 1-78,0-1 0,0 6 1,0 0-1,0-1 1,-6 2 49,-4-1 0,1 7 30,-1-2-64,0 3 1,0 4 0,0 3-1,-2 5 41,-1 3 1,3 2-1,0 2 1,0 2-67,1 1 1,-2 0 0,4-5 0,0 2-138,0 3 1,2-4 0,5 5-44,0-5 0,0-1 1,2-1 3,3-4 0,4-3 1,6-7-22,0 0 0,-5 0 297,0 0-204,-7 0 260,11 0 0,-11 0-149,7 0 1,-7 3 218,2 7 0,-5 2 0,-3 13 0,-4 3 0,-1 6-56,-4 6 1,4 0 0,-2 2 0,-2 2-161,-1-3 0,-2 1 1,-1 0-1,1-5-133,0-7 0,0-10 0,0 0 0,-2-3-118,-3-2 0,7-6 1,-4-6-1,2-5-188,3-3 0,1-6 0,-4 1 1,-1-4-202,1-1 0,7 0 0,3-2-507,3-3 998,2 3 0,0-6 0,0 4 0,0-2 111,0-3 0,14 6 0,2-4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2:09.14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76 22 16009,'-8'-7'-3311,"-1"4"3038,4-7 1,4 8 0,-6 2 921,0 9 1,6 4 0,-6 2 0,2 2-465,0 3 0,-2-3 0,4 3 0,-2-3-512,1-2 1,3-5 0,1 0-1047,0 1 1357,0-4 1,0-14 0,0-9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4:49.24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 0 6527,'5'10'1189,"0"0"1,1 0-718,-6 6 0,0-6 0,0 0-156,0 1 1,-2 3 0,-2 1-269,-1 0 0,-1 0-2708,1 0 2281,3 0 0,-5-13 1,9-9 378,3-10 0,-3-6 0,4-7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4:49.62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30 8039,'0'-15'1063,"0"7"-623,0 1-621,0 7 1,0 2 0,1 1-1,3 4-97,1 1 0,6 1 0,-1 2 0,2-1 11,-2 2 1,4-4-1,-4 1 1,3-1 169,2 1 0,0-4 0,0 3 0,0 0 139,0 1 1,1-6-1,-1 2 1,0-2 309,0 2 1,-5-3-1,0 3 106,2-3 0,-4-2 385,2 0-637,-7 0 0,4 2 0,-9 3 2,-3 5 0,2 3 1,-7 2-1,-2 2-66,-1 3 1,3 2 0,0 5 0,0-2-70,1 1 0,-2-4 0,6-2 1,1-3-73,3-2 0,1-5 0,1-1 1,3-1-5,1 0 0,6-4 1,-1-1-1,4-5-212,1-3 1,2-6 0,1 2 0,2-1-336,-1 0 1,-3 0-1,-1-7-1249,0-3 1087,0 3 712,1-4 0,5-1 0,3-2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6:11.36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121 105 13566,'0'-29'0,"0"4"0,0 5 1534,0 3-1122,0 9 1,0 3 0,0 10-1,0 5-75,0 3 0,0 9 0,-1 3 1,-4 5 36,-5 6-1,1 2 1,-1 7 0,0 1-78,2-1 0,-6-3 1,6 0-1,-2-1-624,0-4 1,5 2-1,-4-6 1,3-3-472,2-3 0,3-8 68,1 1 1,0-12 732,0-8 1,5-7 0,1-8 0,4-1 4,7-4 1,-2-4 0,5-6-1,-1 0 242,1 0 0,-3 1 0,3 2 0,-2 4-16,2 1 1,-8 2-1,3 7 1,-3 1 280,-4 2 1,4 8-1,-7 2-470,-2 9 1,-1 4-1,-2 4 1,0 1 173,0 2 1,0 5 0,0-5 0,0 1-201,0 0 1,0-4-1,2 3 1,1-3-414,2-2 0,7 0 0,-2-2 0,5-2 139,5-6 0,-2-4 0,6-1 0,1 0 105,3 0 0,-4-6 0,8-5 0,-2-2-42,-3-2 0,-5-5 0,1 0 1,-1 0-70,-4-2 0,-1-2 1,-4-4-1,-1 1 265,-2 2 0,-5 0 0,3-4 1,-1 3-83,-3 1 0,-3 6 1,-1-1-1,-1 3 245,-4 2 1,-4 2 0,-8 3 150,-3 5 1,7 3 0,-6 4-1,1 3-279,1 5 0,1 5 0,0 3 0,1 4-145,0 2 0,0-4 0,0 3 1,2 1-139,3-1 1,-2-3 0,7 4 0,2-3-310,1-2 1,2-3-1,2-2 304,3-4 1,3-3 0,7-7 0,2 0 138,3 0 0,-3-7 1,4-1-1,0-3 46,-1 1 0,0 0 0,-7-5 1,-1 0 244,-2 0 1,-2 0 0,4 0-156,-2 0 0,-7 5 270,2 0 1,-3 8 0,-2 2-71,0 9 0,0 4 0,0 2 1,0 2-254,0 3 0,0-3 0,0 3-739,0-4 0,0-5 428,0-1 0,2-9 0,3 1 0,3-7 113,1-3 1,4-4 0,-3-7 0,2-1-24,-2 2 0,3-4 0,-4 2 0,1 0 579,0-2 1,-5 9 0,3-6 167,-1 1 0,-1 6-265,0 7 0,-5 10 0,4 5 0,-3 5-46,-2 5 1,0 4 0,0 4 0,0-1-47,0-2 1,0-1-1,2 2 1,1-2-166,2-2 1,5-2 0,-3-7 0,1-1-129,4-2 1,3-7 0,3 2 0,2-5 96,-1-5 0,-1-5 0,1-8 0,1-4-13,-2-1 1,-1 2 0,-4-2 0,-1 0-93,-2-1 0,-1 4 1,2-3-1,-2 1-30,-3 3 1,-1 8 0,-5 1-295,0-2 488,0 5 1,0 7 0,0 10 104,0 4 1,0 1 0,0 0 0,0 0 220,0 0 1,0 0-1,0 0-281,0 0 0,2-6 0,3-3 0,5-1-43,3 0 1,3 0 0,-1-5 0,0 0 33,0 0 1,5 0 0,2-1 0,1-4-107,4-5 1,-4-6 0,1-2 0,-2-2-108,-4 2 0,-1-4 0,-2 0 0,-2 0 85,-3 0 0,-3 1 0,-7 2 1,0-1 28,0 2 0,0 6 1,-2 4-1,-3-1 80,-5 1 1,0 4 0,-3 1 314,-4 6 0,-3 4 0,3 5 1,-1 0-61,-1 4 1,8-1 0,-6 7 0,5-2-46,0 0 1,4 2 0,-2-3 23,-2 1 1,6 5-283,1-5 1,3 0-1,2-3 71,0 3 0,7-8 1,3 1-1,3-3-285,2-2 0,2-4 0,1 1 1,4-3-284,2-2 1,-4-5-1,5-2 1,2-2-726,1-2 0,0-3 1249,-2-1 0,9 0 0,-3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5:42.66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79 89 11494,'-19'-2'0,"1"-1"0,3-4 143,2-1 522,3 4 1,6-2-204,4 6 0,4 0 0,12 0 1,4 0-302,6 0 1,2 1 0,2 3 0,0 1-207,0-2 0,6-1 1,0-2-1,1 0-7,0 0 0,3-5 0,-4-2-71,-3-1 0,4-1 1,-4-2-1,-2 2-336,-5 3 1,-12-1 0,1 4 37,-2-2 1,-8 1-1,-5 8 46,-8 1 1,-2 6 0,-4-1 0,-2 4 390,-1 1 0,-7 7 1,1 1-1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5:42.87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179 0 11767,'-15'0'78,"0"0"393,0 0 0,5 0 0,2 2 41,1 3 0,2 8 0,5 8-362,0-3 0,-2 5 0,-1 3 0,-2 2-104,2 2 0,-4 2 0,0 1 0,0 3-145,1-3 1,-4-1 0,3-2 0,-1-1-271,-4-4 1,5-2-1,1-4-1828,-1 1 1603,5 0 0,-3-12 0,10-4 0,7-9 607,6-11 1,6-5-1,6-9 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5:44.45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91 44 10864,'8'-6'157,"0"4"1,-4-5 231,1 1 0,1-1-12,-1-3 1,-3 5-1,3 10-149,-3 5 1,-9 10 0,-1 5 0,-2 4-60,0 1 0,0 5 0,-6 0 1,1 0-63,0 2 0,2-5 0,1 3 0,4-3-359,1-2 0,2-10 0,5-1-165,0-1 1,2-1 0,4-7 107,10-5 1,0-10 0,9-7 0,2-6 166,2-7 0,1 0 0,-2-2 0,-1-3 18,-2-2 1,-5 7 0,4-7-1,-2 2 293,-4 3 0,-3 2 1,-5-2-1,-3 4 276,0 1 0,-6 7 1,4 5-133,-3-2 0,-4 5 1,-1 4-1,-4 6-116,-1 7 1,3 4-1,-5 2 1,0 4-19,1 6 0,-4 2 0,5 1 1,-3-3-221,1-1 0,7-1 0,-2 1 0,3-3-382,2 0 0,0-11 1,0 4-1,2-3 0,3-3 1,3-3-1,8-6 1,-1 0 72,0 0 0,1 0 1,3-3-1,1-6 182,-2-6 1,1-3-1,-1 3 1,2-2 236,-1-3 1,-7 2 0,-2-6 0,0 2 106,-2 4 1,5-4 0,-4 2-1,-1 2 733,-3 1-511,-3 2-226,5 0 0,-6 8 1,3 7 28,-8 8 1,1 8-1,-6 4 1,1 3 19,0 1 0,-1 4 1,-2-5-1,1 3-257,-2-1 0,3-7 1,1 2-252,1-3 0,1-4 1,2-1-179,-1-2 0,0-8 328,5-2 1,5-7 0,2-8-1,0 0 30,-1 0 0,6 0 0,-3 0 0,1 0-4,0 0 1,0 1 0,3 2 0,-1 4-23,-2 1 1,0 1-1,5 2 1,0-1-16,0 2 0,0 0 1,2-1-1,1-1-20,3 2 0,0 1 0,-2 2 0,1 0 73,-2 0 1,-1 0 0,-2 0 0,0 0 166,0 0 0,-5 0 1379,0 0-1080,-6 0 1,1 0-1,-10 2 1,-4 3-32,1 5 0,-5 2 1,4-1-1,-1-1-212,0 2 1,2 2-1,-4 1 1,2 0-567,-2 0 0,5-5 1,1 0-515,-1 2 0,5-4 113,-3 2 0,4-8 637,1-2 0,0-7 0,0-8 0,0-2 191,0-3 0,5 2 1,1-7-1,1-2 94,0-2 0,3 4 0,-3 0 0,-1-2 224,1-1 0,3 3 0,-3 0 283,1-2 1,-3 12-384,5 5 1,-1 8 0,1 7 0,-4 5-366,1 3 1,-4 2-1,6 1 1,-1-1-138,0 0 0,-3 0 0,4 0 0,-1 0 77,1 0 1,1-5 0,3 0-1,-1 2 159,-2 1 1,0-3 0,3 0 0,-1 0-43,-2-1 1,-2 4 0,4-3 158,-2 4 0,-6-4 1,2-2-1,-1 0 156,0 1 0,0 1 1,-5 5-33,0 0 1,-1-5 0,-3 0 0,-2 2 113,-3 1 0,4 2 0,-5 0 88,-2 0 0,4-6-140,-2-4-162,7-3 1,-4-4-134,7-3 1,2-2 0,3-5 0,5 2 21,3-1 1,2-3-1,2-1 1,1 0-6,2 0 0,6 0 1,-5 0-1,1 0 62,0 0 1,3 5 0,-3 0 0,0 0 22,-1 1 0,-1-3 0,-4 7 0,-1 0 73,0-1 1,0 4-32,0-3 1,-5 3-1,-2 1 4,-1-4 0,-2 1 0,-3-4 0,1 0-8,2-1 1,0 4-1,-5-5 1,0-2-62,0-1 0,0-2 0,0 0-17,0 0 1,0 5-1,-2 1 1,-1 1-87,-2 0 0,-7 4 0,2-3 71,-3 1 1,-2 6 0,0-2-39,0 5 1,5 9-1,0-2-21,-2 4 0,3 1 0,1 0 0,1 0-310,4 0 1,1 0 0,4 0 99,3 0 1,-2-6 0,7-3-1,2-1 182,2 0 0,1 5 0,0-5 0,-2 0 71,-3 2 0,4-4 0,-6 7 0,2 4 162,0 4 1,-7-1 0,4 5 0,-2 0 213,0 3 0,0-2 0,-5 2 0,-2 2 76,-3 2 1,-1 1 0,-6 0 0,0 0-240,-4 0 0,0 0 0,-5-1 1,-1-2 9,-3-2 1,-4-5 0,-2 3 0,-5-1-87,-4-3 1,2-8-1,-1-2 1,4-3-246,6-2 0,-1-9 0,7-5 0,-1-5-648,4-6 0,10-2 0,5-9 0,4-3-695,1-5 0,0 0 1488,0-6 0,6-2 0,3-13 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5:46.67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106 348 13700,'1'-24'-54,"4"4"1,-3 13-1,3 11 212,-3 9 1,-7 14 0,-2 1 0,0 6 10,1-1 1,-6 1 0,3-1 0,-1 3-149,0-3 0,2-6 0,-4-4 0,4-1-583,1-3 1,0-3 377,2-1 0,4-8 0,-4-7-104,3-8 1,4-12-1,3-6 1,6-2-34,8-2 1,-2 0-1,4 0 1,0-2 84,-1-3 1,6 3 0,-2-3 35,-1 3 151,-1 2 0,-5 9 0,1 5 85,2 2 0,-5 4 0,-6 12 0,-2 3 15,-4 5 1,-1 5 0,-2 5-1,0 5 73,0 4 0,-2-1 0,-1-1 0,-4-4-41,-2-1 0,6 0 0,-4-5 1,2 0-109,0-4 1,0-6-51,5 3 0,0-9 0,2-1 83,3-8 0,3-7 0,7-3 0,2-4-66,3-2 0,-3-1 0,5-5 0,-2 2-85,0 2 0,0 0 0,-5 5 0,0 3 302,0 1 0,-5 9-137,1 3 0,-8 7 1,2 6-1,-3 7 14,-2 2 0,0 6 0,0 1 0,0 1-21,0 0 1,-5-2-1,0 3 1,1-5-100,2 1 0,4-9 0,2 6 0,2-2-92,3-6 0,1 3 0,5-9 1,1-2 97,5-1 1,2-2 0,7 0 165,0 0 17,7-7 1,-5-1-1,3-7 1,-5 0-78,-5 0 0,2-2 0,-7-2 1,-1-1 148,-2 2 0,-4-4 1,-1 0-1,-4-1-114,-1-4 1,3 4 0,-5-1 0,-2 1 150,-1-1 0,-4 6 0,-3-2-103,-5 3 0,-3 9 0,-2 3 0,0 3-55,-1 2 0,0 2 0,-3 3 0,-1 6-8,2 8 0,-1-1 1,1 6-1,-2-1 15,1 0 0,3 3 0,1 4-259,-1 0 164,8 0 0,-4-5 1,7 0-1,2 0-345,1-1 1,2-2 0,2-7 265,3 0 1,5-7-1,8-3 1,3-5 46,-3-5 0,4-5 1,0-8-1,-1-2-28,1 1 0,-2 1 0,-5-1 439,0-1-202,-6 0 0,2 5 0,-4 0 0,0 0 341,0 0 0,-2 5-294,-5 0 1,-2 6-1,-1 1-91,-2 6 0,-5 6 1,3 6-1,0 0-467,0 0 1,2 0-1,5 0-335,0 0 0,2 0 441,3 0 1,3-6-1,8-4 161,-1-4 82,0-7 0,6 2 0,5-6 0,2-3-52,2-5 1,-5 1-1,-1-3 1,-1 3 220,1 2 1,-6 0 0,1 0 0,-6 1 463,-3 4-472,-7-3 0,2 11 0,-10-3 0,-5 5 66,-3 5 0,-4 10 0,-1 9 0,-4 1 252,-2 0 1,6-5-1,-2 5 1,3 2-234,2 1 1,5-2 0,2-3-1,1-1-920,4-4 1,1-1 403,2-2 1,7-7 0,4-4-1,8-8-8,6-6 0,0-3 1,4-4-1,4-3-168,4-5 1,-2 2-1,5-3 1,2 0 90,2-3 0,-4 4 0,-2 0 0,1-2 146,0-1 1,-9 1 0,0 0 0,-3-1 222,-6 1 0,-11 0 0,4-3 0,-6 0 54,-4-1 0,-9 6 1,-4 2-1,-1-1 475,0 1 0,0 11 1,-5 2-1,0 7-120,0 3 0,5 8 0,0 6 0,-2 7-157,-1 8 0,3-1 1,-1 11-1,0-1-96,-3 1 1,-1-4-1,2 4 1,1-1-90,2 1 0,0-6 1,-3 2-1,1-3-91,2-2 1,5-6 0,-4-4-573,3-3 478,1-9 1,10-8 0,1-10 0,3-3-180,3-2 1,1-6 0,2 0 0,0-1 96,0 0 1,2-3 0,0 5 0,-1 1 110,-2 3 0,-2 1 0,3 1 0,0 4 0,-7 5 106,-3 10 0,-3 5 1,-2 9-1,0 2 274,0 3 1,-5-6 0,0 2-1,0-1-205,-2 1 1,5-3 0,-3 3 37,4-3 0,1-2 0,0 0-384,0 0 0,1-7 74,4-3 0,4-3 0,6-2 1,0-2 165,0-3 0,5 2 1,2-7-1,0-2-38,-1-1 1,5 3 0,-5 0 459,3-2-301,-6-2 0,9 4 0,-7 2 0,0 0 16,2-1 1,-5 4-1,3-3 1,-3-1 23,-2 1 0,-5 3 0,0-5-144,1-2 1,-2 4 0,-1-2 24,-1-2 1,-2-1 0,-5-2-73,0 0 0,-7 4 0,-3 3 152,-3 1 1,-2 2 0,0 7-1,0 1 38,-1 2 0,1 9 0,0-1 1,-1 6-48,-5-1 1,5 1 0,-4-1 441,3 2-467,8 0 0,-4-5 1,5 0-1,-1 0-2,4 0 0,4 1 0,1-1-303,0 0 1,1-2 0,4-3 41,5-5 0,4-3 0,3-2 0,1-2-63,2-3 1,2 2-1,-4-7 1,4-2 38,1-1 0,-2-2 0,2-1 0,0 1-7,1 0 0,-4 5 0,4 0 0,-3 0-124,-2 2 1,-3-6-1,1 6 1,2-2 224,1 0 0,0 7 0,-5-2 116,0 3-14,-7 2 120,6 0 1,-13 2 88,4 3 0,-3-2 0,-4 5 80,-3-1 1,-3 3-149,-7-5-464,7 0-140,-6-5 463,13 0 17,-6 0-11,7 0 1,0-7 0,0-1-1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5:50.41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39 8430,'0'-15'0,"0"5"465,0 0-282,0 7 0,0 3 0,0 10-259,0 3 0,0-3 0,0 0 0,2 2-377,3 2 1,-1-4-1,6 0 295,1 1 1,1 3 0,0-1-1,-2-1-210,2-2 0,-4-2 0,0 4 368,-1-2 0,5 0 0,-4 5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5:51.23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135 106 6769,'-10'-5'3693,"0"0"-3530,6 0 0,-4 5 0,5 1 37,-2 4 1,-2 4-1,4 7 1,-4 4-253,-1 6 1,2-3 0,-4 2 0,0 2 76,2 1 1,-4-2-1,7-3 1,0-1-377,-1-4 0,4-1 150,-3-2 1,5-8 0,5-7-1,5-10 26,3-9 1,4 1 0,1-6 0,4 1 143,2 0 1,-6 4 0,2-1 0,-1 3 38,1 2 1,-3 2 0,1 1 0,-5 4-25,-3 1 0,0 0 24,6 2 1,-3 5-1,-3 0 255,-5 9 1,-3-1-1,-2 2 1,0 2 82,0 1 0,0 2 1,0 0-1,0 0-277,0 0 1,0-4-1,-2-1 190,-3 1 0,3 3-1852,-3 1 1099,4-7 0,2-1 0,4-9 0,5-3 94,4-5 1,-1 2 0,-1-2 0,-2-2 238,2-1 1,1 2-1,2 1 209,0-1 0,-5 4 0,0 2 576,2 3 0,-4 2 1,2 2-249,2 3 1,-3-2 0,1 7-1,1 0-161,3-1 0,1-2 0,2-7 1,1 0-48,2 0 1,5 0 0,-3-2 0,1-5-294,4-8 0,-5 0 0,-2-7 0,-3 0-1,-2-3 1,-2 2 0,-3-1 0,-5 1 150,-3 0 1,-2 4-1,-2-1 1,-1 3 43,-2 2 1,-8 7 0,-1 3 0,-4 3-10,-1 2 1,1 2 0,0 3 0,-4 5 80,-2 3 0,6 4 1,-2 1-1,1 4-18,-1 2 0,7 1 0,-4 3 0,2-1-15,3-2 1,6 0 0,-3 5 0,3 1-2,2-1 0,3-5 1,2-2-1,4-1-256,5-3 1,9-4 0,2-5 0,3-5-35,3-4 0,-4-1 0,2 0-439,2 0 411,-5-6 0,5-4 0,-6-9 0,1-1-263,0 2 0,-7 1 0,-7 2 0,-1 0-165,-3 0 0,-3 0 0,-2 0 639,-5-1 0,-2 1 0,-7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5:51.92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44 60 7999,'-9'-6'-439,"-2"2"1163,6-6 1,-2 7-39,2-2-305,3 3 1,-3 2-189,10 0 1,4 0-1,6 0 1,0 0-200,0 0 1,-3 0-1,-1-1 1,3-3-72,-3-1 1,1 0 0,3 5 52,0 0 0,0-5 407,0 0 72,1 0-67,-8 5 1,-3 0-1,-8 2-311,-2 3 1,-7 1-1,3 6 1,-1-2-88,0 2 1,0-4 0,-3 2 0,1 2 21,2 2 1,5-4 0,-3 0 0,-1 0-71,1-2 1,3 4-1,-3-6-40,1 3 106,2-6 0,3 9 0,-1-5-45,-2 1-18,0 2 217,5 5-102,0-6 0,1-3 0,4-6 69,6 0 1,-3 0 0,2-1-65,2-4 1,1-2 0,0-5 0,-1 2-113,-2-2 1,0 4-1,5-2-262,0-2 0,-4 4 0,-1-1 0,1 1-524,3 0 1,-4-1-1,0-2-362,2 1 1,1 1 1194,2-1 0,0 3 0,0 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2:09.28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16 39 15585,'-2'-14'-2663,"-3"4"1852,4-3 319,-6 11 1,7 2 494,0 10-350,7 3 1,-1 3 224,4-1 1,4 0-1,-6 0 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6:45.22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105 15 8182,'-15'0'827,"6"0"-565,3-6 0,7 4 0,4-3 0,7 5-24,7 5 0,-3 3 1,6 8-1,-2-1-235,0 0 0,0 0 0,-5 0 1,1 0-123,-1 0 0,0 0 0,-2 0 0,-1 0-284,-2 0 0,-7 0 170,2 0 0,-5-4 1,-5-3-66,-5-1 1,-3-2 0,-2-5 0,-2 0 161,-3 0 0,3 0 1,-3 0-1,2 0 114,-3 0 0,3 0 0,-5 0 0,-1 0 105,1 0 1,4 0-1,-1 0 395,3 0-318,9 0 0,3 0 0,10-2 0,5-1-93,3-2 1,3-5 0,-1 5 0,0-1 20,0 0 1,0 4 0,0-3 0,0 3-34,0 2 1,-5 0-1,-1 2 1,-1 3 274,0 5 0,-3 5 1,4 4-1,-3 2-139,-2 3 1,-3 1 0,-1 5 0,0 0-67,0 0 0,0-4 0,0-1 0,0 0 111,0-2 1,0-1 0,0-7-1192,0 0 1,2-6 180,3-4 1,-2-7 0,7-6-1,2-11 435,2-8 1,1-1 0,0-11 0,0 1 338,0-1 0,0 6 0,0-2 0,-2 3 0,-2 2 0,0 5 0,-6 1 0,-1 2 1786,-3 4-1140,6 8 0,-5 5 0,4 8-284,1 2 0,-4 5 0,7-3 0,4 0-120,4-1 0,1 4 0,4-5 0,1-1-257,-1-3 1,-3-1 0,4 0 0,-1 0-297,1 0 1,-11 0 0,2 0 0,-3-1-257,-4-4 1,0 3 132,-2-3 0,-5 2 0,3-1 0,-8-1 84,-6 2 0,2 0 0,-2-2 63,-2-6 0,0 3 0,1 0 0,0-1 251,0 1 0,2-2 0,-1-5 316,-1 0 1,4 0 0,0 0 423,1 0 0,2 1 484,-6 4-905,7 3 1,-4 19 0,7 5 0,0 6-31,0 9 0,-5 0 1,0 8-1,2 2-66,1 2 1,0 3 0,-1 1-1,-2 2-21,2-1 1,-1-2-1,1-4 1,-2-2-624,2-6 1,-1-5-73,-1-5 0,5-10 0,-2-13 0,7-11-54,4-11 1,3-13-1,6-6 1,4-3 137,1-3 1,-4 3 0,1-8 444,-3 3 0,4-5 0,3-1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6:46.80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96 203 8270,'8'-1'-682,"-1"-3"481,-1-1 1,-2 0-1,4 7 750,-1 3 1,-2 3 0,-5 7 0,0 2-274,0 3 0,0-3 1,0 3-1,0-3-649,0-2 1,0 0 24,0 0 0,0-5 140,0 0 1,2-13 0,3-2 0,3-7-104,0-3 1,6-2-1,-6-1 1,2-2 354,0 1 0,0-2 0,4 0 0,-3 3 202,-1 1 0,2 2 1,7 0-1,1 2 58,-2 3 0,1-2 0,-1 7 0,2 0-134,-2-2 1,-1 6 0,-2-5 0,-1 6-198,-4 6 1,2-3 0,-7 7 0,-2 2 80,-1 1 1,-2 2 0,-2 0-507,-3 0 302,3 0 1,-11 0-1,4 0 1,-1 1-63,0-1 0,0-5 0,-5-2-416,0-1 1,5-4 457,0-8 0,7-3 0,-2-7 0,3-2 76,2-3 1,5 1 0,2-6 0,1 0 93,4 2 0,1-4 0,2 7 0,0 0 180,0-2 0,0 7 0,1 0 0,-3 6 452,-3 3 0,3 6-366,-3 0 1,-1 6-1,-1 9 1,-1 1-111,-4-1 0,-1-5 0,-2 0 0,0 1-76,0 3 1,0-4 0,-2-2 0,-1 1-180,-2-1 1,-5-3-1,3 3 1,-1 1 59,-4-1 0,-1 1 0,-1 2 0,3-2-245,0-3 0,1 4 1,-5-3-35,0 1 1,0-3 0,0 4-176,0-2 694,7-2 1,3-5-66,10 0 1,-2 0 0,7 0-52,2 0 0,-4 0 0,1 1 62,-3 4 1,-1-1-1,-5 6 113,0 1 1,0 3 0,-1 1 0,-3 0-217,-1 0 0,-2 0 1,2 0-1,-3 0-108,0 0 1,-1 0-1,4 0-46,-5 1-279,4-8 1,-1-3-3,7-10 1,2-5-1,3-9-139,5-1 396,3-6 1,4 4 0,0-5 0,1 4 194,0 1 1,-4 2 0,6 5 0,-3-1 138,-2 1 0,-5 7 1,0 3-1,2 3 78,1 2 0,-3 0 0,-2 2 0,-1 3 14,-4 5 1,-1-2-1,-2 3 1,0 0-156,0 3 1,0 1-1,0 0 1,-2 0-219,-3 0 0,-1 0 0,-6-2 0,2-1-107,-2-2 0,0 0 0,1 4 0,1-3 49,-2-1 1,-1-6 0,-3 1-171,1-4 1,5-1 0,0 0 271,-1 0 11,4 0 0,-2-1 0,6-4 39,-2-5 1,0-4-1,7 1-6,3 3 1,-2 1 0,7 6-1,2-2-4,1 2 1,-3 1-1,0 2 1,2 0 96,2 0 1,1 0 0,0 0 2,0 0 0,-5 0 0,-2 2 10,-1 3-270,-2-4 1,-7 11-1,-1-5 1,-4 0 86,-1-1 1,-4 4 0,-6-3-1,-2 0-222,1-1 0,1 6 0,-1-3 0,-2 1 185,-3 0 0,-1 0 0,-5 5 0,-2 0 172,-3 0 0,1-2 1,-4-1-1,1-2 120,3 2 0,4-4 1,5 1-1,5-3 247,3-2 0,7-1-245,0 2 1,14-3 0,1 3 0,8-4-48,7-1 0,0 0 0,9-1 1,4-3-47,4-1 1,-2-6 0,4 2 0,1-1-65,3 0 0,-1 0 1,7-5-1,-4 0 54,0 0 0,-6 0 0,8 0 0,-4 0-118,-6 0 1,-10 6-589,-7 4 1,-12 3 306,-8 2 0,-8 0 1,-10 0-1,-4 2-19,-2 3 1,4-1 0,-3 4-1,-1 0 334,1 1 0,3-6 0,-4 2 0,1-2-49,0 2 1,7-3 0,-2 3-1,-2-3 494,-2-2 0,7 0 380,-5 0-629,7 6 1,-9-2 0,8 6 0,3 3 109,1 6 0,5-1 1,-4 6-1,3-1-196,2 0 1,2-4-1,4 1-515,3-3 0,4-9 1,6-3-1,0-5 38,0-5 0,7-3 0,1-9 0,2-3 189,0-5 0,-6 1 0,1 1 0,-3-1 63,-2 1 1,0 5 0,-2-3 0,-1 3 1040,-2-2 1,-7 8-464,2-3 1,-5 10 0,-3 2 150,-2 6 0,-5 11 0,3 7 0,0 4-295,1 7 0,1 0 0,3 7 1,-1-1-246,-2 1 0,-2 1 1,4 5-1,-2 0-268,1 1 1,-2-3 0,1-3-1,-1-5-287,0-3 0,4-8 0,-3-4-164,3-3 1,2-11-1,0-6-515,0-8 0,0-7 1160,0-5 0,7-4 0,1-6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6:47.42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149 31 8240,'2'8'831,"3"-3"1,5-3-591,3-2 0,8-2 0,0-1 1,1-4-450,0-1 0,0 4 1,-6-2-1,1 1-922,-3 0 932,-3 0 0,-4 5 1,-7 1-232,-8 4 1,-11 4-1,-3 6 1,1 0 316,-1 0 0,-3 0 0,5 0 0,0 0 407,-2 0 1,5 0-1,-5 2 1,2 2 61,0 1 0,0 0 0,5-5 0,0 0-110,0 0 1,5-2 0,1-1-209,3-2 0,2-6 0,9-1 0,7-6-219,6-8 0,1-2 0,6-4 1,2-1-24,1-2 1,-3-2 0,-1 5 0,-2 1 313,-4 2 1,-1 2 0,-2-1 267,0 3 57,-7 3-248,-1 7 1,-7 7 0,-2 3 0,-1 5 131,-2 5 1,-7-1 0,2 4-1,-2 1-141,2-1 0,-1-5 1,4 2-1,0-3-807,1-2 1,1-5-1202,5 0 1509,0-6 1,6 1 0,4-10 15,4-5 238,1-10 1,1 3 0,3-3 0,1 5-192,-2 5 1,-1-2 1259,-2 7-686,0-7 1,-5 10 0,-1-1 0,-1 8 31,1 10 0,-6 2 0,2 6 0,-5 3-103,-5 2 1,-3-1-1,-8 8 1,1-1-168,0 1 0,0-8 0,0 1 0,0-3-376,0-1 1,0-8 0,0 1-785,0-5 1,5-9 743,0 2 1,6-10-1,-1-5 1,7-5-1174,8-5 1510,0-4 0,19-12 0,-6-3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6:47.97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0 115 8497,'14'-10'-331,"-3"1"312,-1 3 0,-5 1 0,4 6 394,-3 4 0,-1 4 0,-5 6 0,0 1-53,0 5 0,-1 2 1,-3 5-1,-1-1-353,2-2 1,1-6 0,2 1-1,0-3-278,0-2 1,0-5 260,0 0 1,7-13 0,5-4-1,5-10-340,3-8 1,1 0 0,-2-2 0,3-1 307,1 1 0,-8 0 0,2-2 0,-2 4 293,-3 5 0,-2 3 0,0 2 383,-5 0 1,-3 9-398,-2 6 0,0 6 1,0 11-1,0 2-23,0 1 1,-2 5-1,-1-5 1,-2 0-250,1 2 0,2-6 0,2 5 0,0-5 143,0-1 0,0-5-1200,0 0 852,0-6 0,2 3 0,3-9 0,5-3 54,4-5 0,-3-5 0,3-4 0,3-2 21,-1-3 0,1 6 0,-4-4 0,-1 2 242,-2 0 1,0 0 0,4 4 0,-3 1 669,-1 0 1,-6 0 492,1 0-1005,-4 7 0,-2 8 0,-3 12 0,-2 4-35,-3 4 0,4 6 0,-3-5 0,1 1-110,4 0 1,1 5-1,2-4-96,0 1 25,0 4 1,7-10-1,3 6 17,3-2 39,2 4 0,2-9 1,2 5-1,1-2 9,-2 0 1,-1 0-1,-4-5 1,-1 0-19,-2 1 1,-7-1 0,2 0 0,-3 0-146,-2 0 0,-12-3 0,-6 1 1,-7 4-439,-7-1 1,-15-2 0,-1-2 554,-4-1 0,-14 13 0,4-7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6:49.01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76 9 8360,'0'-8'499,"-2"18"-70,-3 10-365,4 10 1,-11-8 0,7 5 0,0-2-149,-2 2 1,5-6-1,-3 0 1,2-5-1139,-2-1 811,3-6 0,2-4 1,10-12 272,4-8 0,1 0 0,0-5 0,2 1 131,3-1 0,-9 7 0,5-4 0,-1 2 279,3 3 0,-1 2 1,3-1-1,-2 2 28,2 2 1,-3 1 0,5 2 0,-2-1 8,0 2 1,2 1-1,-4 2-70,2 0-161,1 7 0,-6-4 0,-2 7 1,-3 2 15,-5 2 0,-3-3 0,-2 3 0,0 2-69,0 1 0,-9 2 1,-4-1-1,-7 2-81,-4-1 0,4-1 0,-5 0 0,-2 3-52,-1-3 0,3-1 0,1-4 0,3-1-103,2-2 0,2-5 0,2 3-99,0-1 0,5-4 1,2-8 67,1-5 0,7-5 0,7-3 0,1-2 231,4 1 0,0 1 1,-1-1-1,-1-1 180,2 2 0,-3 6 1,-1 2 789,-1-2-725,4 6 1,-9 1-1,3 10 1,-3 5 96,-2 3 0,-5 4 0,-2 1 0,0 4-124,1 2 1,-4-1 0,3 2-1,0-3-201,0 0 1,2-4 0,5 6 0,0-3-46,0-2 0,0-1 0,2-1 0,3 0-123,5-4 1,-1-1 0,1 1 0,3-3 21,5-5 0,-1-3 1,5-2-1,-2 0 120,0 0 1,5 0 0,-5 0 0,-1 0 104,-2 0 0,-4 2 0,-3 3 102,-5 5 1,-3 5-1,-4 3 1,-3 4-33,-5 1 0,-10-2 0,-4 2 1,-1 0-46,0 1 0,0-7 0,-3-1 1,1-4-110,2 0 1,5-5 0,-6-2 0,1-4-25,2-1 0,-1 0 1,6-1-1,-2-4-4,1-6 1,4 3 0,4 0 0,2-1 91,3 1 1,1 3 0,5-5-164,0-2 1,1 4 0,4-1 0,5 1-162,4 0 0,7 3 1,3-5-1,1-2-107,0-2 1,0-1 0,5 0 0,2 0-150,3 0 1,-6 0 0,4 0 0,1 0 514,-2 0 0,0-5 0,-2 0 0,7-7 0,1 3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6:49.80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106 210 8438,'-15'0'367,"-1"0"0,6-2-150,0-3 0,9 3 0,1-4-275,8-1 0,11 5 0,2-3 0,3 4-269,3 1 0,-4 0 0,2 0 0,0 0 154,-1 0 1,-3 0 0,-5 0 0,-1 0 237,0 0 1,-5 0-60,0 0 0,-7 1 637,2 4 1,-12-1 0,-6 6 0,-7 3-251,-3 5 1,2-1 0,-2 5 0,0-2-220,-1 0 0,6 0 0,-2-3 0,3 1-279,2 3 1,6-6 0,4-5-110,4 1 1,2-4 0,4-2 0,7-3-427,6-2 1,6-2 0,4-1 0,-1-4 392,-2-1 1,-5 3 0,4-4 0,-2 3 293,-4 2 0,-1 3 70,-2 1 0,-7 6 1,-3 4-1,-5 4 403,-5 1 0,-3 0 0,-9 0 0,-3 2-403,-5 3 0,-5-3 1,-2 3-1,-2-5-316,1-5 1,10 2 0,-8-7-1,5-2 11,2-1 1,2-4-1,9-3 1,1-7-283,2-6 0,7-6 1,-2-6-1,3 0 470,2 0 0,7-7 0,3-2 0,3-2 0,2-5 0,0 10 0,0-8 0,2 4 0,3 1 0,-3 11 0,3-1 0,-3 6-324,-2 4 0,0 9 0,0 5 0,0 5 867,0 5 0,-5 4 0,0 7 0,2 3-85,2 1 1,1 8-1,0 1 790,0 4-914,0 16 1,0-12-1,0 11 568,0 1-747,7 6 1,-9-13 0,4 3 0,0-1-56,0 0 0,-9-4 0,7-3 0,-2-4-560,1-4 1,-6-9-1,-3 0 1,-3-3-810,-2-2 0,0-9 640,0-6 0,0-6 0,0-9 1,0-2 341,0-3 1,0-4 0,0-8 0,0-3 285,0-5 1,0 1 0,0 1-1,0-1 1,0 1 0,0 3 0,0-2 0,0 5 127,0 9 0,-2 11 0,-3 7 547,-5 3 1,2 16 0,-2 6-1,-4 6-216,-4 5 1,-1 4 0,-4 0-1,1-2-491,4-1 0,-1-7 0,1-1-360,-2-2 1,0-12-366,5-15 0,6-5 0,4-15 758,4-2 0,7-8 0,3-4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6:49.95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0 149 8360,'2'-23'0,"1"1"59,2 0 0,0 5 1,-3-3 363,3 4-176,-3 7 0,11-3-276,-3 7 0,2 2 1,0 8-1,-4 5-416,-1 4 1,3 7 0,-4 3 444,3-1 0,1 6 0,5-6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6:50.43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151 149 8187,'-15'0'0,"0"0"150,0 0 0,5 0 0,0 2 0,-2 3 85,-1 5 0,-1 5 0,3 3 0,1 6 35,-2 4 1,5-1 0,2 8 0,4-1-308,1 1 0,6-8 0,6 1-109,6-4 1,1-6 133,6-8 0,-2-3 0,6-9-59,1-3 0,-8-10 0,8-8 0,-2-4 69,1-3 0,-4 1 0,-1-9 0,-3-1 87,-2 1 1,-4 4 0,-5-1-1,-5 3 146,-3 2 0,-4 5 1,-3 2-1,-7 1-230,-6 3 1,1 8 0,-5 2 0,2 3-340,0 2 1,-2 9 0,4 5 0,-2 4 210,1 1 1,8 1 0,0 3 0,1 3-1777,2 1 1903,-5 2 0,4 12 0,-6 2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6:50.59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8358,'10'5'1375,"0"0"0,-5 0-842,5-5 1,-5 0-1801,5 0 0,-2 2 0,4 1-768,-2 2 2035,-7 0 0,11 2 0,-6 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6:51.00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76 8 8351,'9'-7'834,"-3"7"1,-6 0-1,0 8-485,0 6 0,0 7 0,0 5 0,-1 2-117,-4 2 1,3 0 0,-3 0-1,1 1-129,-1-1 1,4 0 0,-6 0 0,2 0-204,0 0 1,-2-6-1,4-4 1,-2-3-691,2-2 1,-4 0-164,2 0 1,-2-7-1323,2-3 2275,3-3 0,-4-2 0,6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2:09.65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226 106 13563,'15'5'-507,"1"0"1,-6 0 0,0-6 1275,1-4 0,-4 1 1,-2-6-1,-2 0-473,3 2 0,-5-5 0,4 2-256,-3-2 0,-2-2-465,0 0 245,-7 7 0,4 1 0,-7 7 1,-2 2 365,-1 3 1,-2-2 0,-2 9 0,-2 3-238,-1 3 0,-1 2 0,2-3 0,-1 1 171,2 2 0,6 1 0,3-6 0,1 0-290,0 0 0,4 0 0,-1 0 0,4 0-34,1 0 1,6 0 0,4 0 0,4-1 21,1-4 1,0 3 0,0-4-1,0 1 167,0 0 1,0-5 0,0 3 0,-1 0 374,-4 1 1,-4-4-1,-6 5-223,0 2 1,-1-4 0,-6 2 0,-6 0-17,-6-2 1,-8 6 0,4-6-1,-2 2-121,0 0 1,1-6 0,-1 1-642,5-4 422,3-1 1,9-1-1,3-4 366,3-5 1,16-17-1,2-5 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6:51.25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46 1 9157,'-5'15'0,"-2"0"-136,-1 0 1,4-5 0,-2 0 144,-1 2 0,5-5 1,-4-1-1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6:52.95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46 314 9407,'0'-10'921,"0"0"-578,0-2 1,2 5 0,4 1 0,8-1-99,4-3 1,11 2 0,-1-1 0,7 1-253,4 0 1,-4 4-1,3-3 1,-1 2-240,-3 0 0,-7 0 0,-2 5 0,0 2-289,-2 3 0,-6-2 0,-9 8-132,-1 0 0,-4-4 160,-8-2 0,2-3 1,-7-2 340,-2 0 1,4-7 0,0-3 0,-1-4 241,1-1 0,-1 0 0,-2 0 1,1-1 219,-2-5 1,4 3-1,-2-5 1,-1 1 161,3 3 0,-5 4 1,4 4-173,1 0 1,0 8-1,4 0 1,-1 8 139,2 10 1,-1 7 0,1 9 172,-2 5-506,-7 9 1,11 3 0,-6 6 0,2 0 17,0-1 1,-5 3 0,3 0 0,1-2 54,-1-4 1,0-11 0,4 4 0,-4-2-341,-1-3 1,4-11-1,-1-2-1299,4-6 1,-4-13 881,0-6 1,1-12 0,8-9-1,2-3 160,3-3 1,-1-3 0,4-3 0,-4-4 368,-1-2 1,3 4 0,-5-2-1,-2 2 254,-1 2 0,3 9 0,0-6 1,-3 3 531,-6 4 0,1 8 0,-7 10 104,-2 3-568,-8 2 0,2 13 0,-6 8 32,2 5-215,-4 5 0,7 4 1,-4 0-1,1 0-138,4 2 0,1-12 1,3 0-1,4-6-3140,5-4 2806,4-7 0,2-13 0,4-12 0,5-3 395,4-2 0,-1-4 0,-1 2 0,-2-1 0,2 0 0,1 6 0,2-1 0,0 4 92,0 1 0,-5 4 0,0 1 0,2 0 344,2 2 0,-4 1 0,0 7 0,1 0-205,3 0 0,1 7 0,0 1 0,0 2-397,0 0 0,-3-1 0,0 3 1,3-4-87,1-1 1,-7-2 0,6-5-1,-2 0 4,1 0 0,-4 0 0,0 0 0,0-2 248,-2-3 0,6-3 0,-6-7 0,2-1 0,0 1 0,-5 0 0,3 0 0,1 0-262,-1 0 0,-4 0 1,2 0 1938,1 0-1286,-5 6 0,4 9 0,-7 11 0,-3 4-25,-1 5 0,-1 3 1,2 7-1,-3 0-3,-1 1 0,5-1 1,-4 0-1,2-2-499,0-2 0,0 0 0,5-6-1438,0-1 1225,0-2 1,0-16-1,0-7 1,0-11-88,0-8 0,5-4 1,2-1-1,-1 0 436,1 0 0,5-5 0,-4-1 0,2 3-246,0 1 0,-5 2 0,5 0 0,0 1 246,-1 4 0,4 2 0,-3 6 0,4 0 113,1 4 0,-4 1 0,5-1 809,5 3 0,-4 1 0,2 6-419,-1-2 1,0 2-544,-3 8 0,-5 1 1,-1 6-1,-2-2 251,-4 2 1,-1 3-1,-2 3 1,0 6 27,0 4 1,-2-1-1,-1 10 1,-4 0 77,-2 3 1,4 3 0,-5 3 0,-1 1-74,-3 3 0,1-7 1,1 4-946,2-3 451,7-4 0,-9-11 0,7-4-125,2-5 0,1-12 1,2-8-1,0-10 52,0-8 1,0-6-1,0-6 0,-2 0-328,-3 0 0,2 0 0,-5-1 0,-1 1 651,1 0 0,-2 0 0,-4 0 0,3 0 0,1 0 0,1 4 0,-3 3 0,4 1-64,1 4 0,1 1 1,2 2 492,-1 0 0,2 5 335,8 0 1,3 6 0,7-1-379,1 4 1,-1 6 0,0 0-1,0-2-393,0-1 0,0 3 1,0 0-1,0 0-457,0 2 1,0-6-150,0 4 0,-1 4-250,-4 1 1,-5-4 0,-9 1 862,-1 0 0,-6-6 0,1 6 0,-5-2-124,-6 0 1,5 5-1,-4-5 1,1 0 319,-1 2 1,3-4 0,-3 6-1,3-3 234,2-2 1,0 2 0,0 0-1,2-1 719,3 1-922,-4-4 1,19 5 0,0-7 0,9 0-392,6 0 1,3 0-1,6-2 1,-2-1-37,-2-2 0,-5-2 1,3 4-83,-1-3 0,-2 1 33,-5 5 0,-6 2 0,-6 3 233,-6 5 0,-6-1 1,-6 1-1,0 1 77,0 3 0,0 1 0,0-2 0,0-1-20,0-2 0,0-5 1,0 5 362,0 2 0,4-4 579,1 2-671,7 0-208,-4-1 1,9-3-41,3-6 0,3 0 1,8 0-199,-1 0 0,0-5 1,-2-1-1,-1-1-255,-2 0 1,0-4-1,5 0 1,0-2-80,0-2 1,2-2 0,0-1-1,1-4 468,0-1 0,-4-9 0,8-7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6:53.68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293 0 7923,'10'0'159,"0"0"1,-6 7-1,1 3 1,-4 3-133,-1 2 1,0 2-1,2 2 1,1 1-189,2-2 0,0-1 0,-5-2-253,0 0 1,2-2 39,3-2 1,-2-6 0,6-10 291,-2-6 0,3 3 1,-4-2-1,3-2 175,2-1 1,-2-2-1,1 0 1,2 0 41,1 0 1,-3 1 0,0 4-1,2 3 514,1 1 1,-3 4 0,0-3-145,2 3 0,-4 4-472,2 3 0,-6 3 0,1 8-61,-4-1 0,-6 0 0,-1 0 0,-3-2-3,-2-3 0,2 4 0,-1-4 1,-1 1-16,-3-1 0,-3 4 0,1-4 0,-1 2 36,3-2 1,3 1 0,-3-4 0,3 0-41,1 0-1,6 4 1,4-9-1,10 3 1,4-3-29,1-2 0,5-5 0,0-2 0,0 0 79,2 1 1,-5 0 0,3 5 0,-4-3 51,-1-1 1,1 0 140,-1 5 0,-7 2-58,-3 3 1,-5 3 0,-7 8 0,-6-1-38,-5 0 0,-8 0 0,5 2 1,-5 1-18,-5 2 0,1 5 1,-6-3-1,4 0-88,2 0 0,2 3 0,1-5 0,5-2-92,6-1 1,-1-2 77,12 0 1,1-7 0,11-3 0,7-5-43,4-5 0,9 2 1,-2-7-1,2-2-52,-2-1 0,3 3 0,-4 1 1,-1 3 79,-3 2 0,-3-2 0,-2 1 0,0 1 85,0 3 0,-5 1 355,0 0 0,-6 1-256,1 4 1,-10 4-1,-5 6 1,-5 0 289,-6 0 0,3 0 0,-7 0 1,-2 2-356,-1 3 0,-3-2 0,1 6 1,-1-2-471,-5-4 0,3 1 0,-6-1 0,1 2-214,-1-2 1,11-1-1,-1-3 1,6-4-204,4-5 0,11-4 1,10-2 802,11-4 0,9-10 0,8-9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6:53.84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7508,'10'0'-386,"0"0"1,1 0 478,3 0 1,-4 0-1,0 2 717,2 3 1,-1-1-1,1 4 1,-2 0-534,2 1 1,1 1 0,2 5 0,0 0-257,1 0 0,-1-5 0,-2 0 0,-1 0-996,-2-2 1,-2 6 231,2-4 1,-3-2 742,-7 2 0,-7 0 0,-1 5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7:16.12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227 119 8349,'-15'0'-315,"0"0"1,0-5 0,0 2 596,0 4 0,-1 3 1,3 9-1,1 6 136,2 2 1,0 5 0,-5 4 0,0 2-269,0 3 1,2 3-1,1 6 1,4-1-65,1 3 1,2-11 0,5 5 0,0-8 21,0-7 1,7-3-1,3-9 1,5-1-434,5-2 1,-2-7-1,6 2 1,1-5-140,3-5 1,-6-5-1,8-8 1,-1-2 151,-1 1 0,2-4 0,0-2 0,1-4 44,-1-1 0,-7 0 1,-3-2-1,-1-1 276,1-3 1,-8-1-1,3 4 1,-4-4-28,-2-1 1,-1 2-1,-5-2 1,2 1 385,-1 4 0,-3 7 0,-2 8 115,-4 6 0,3 7 1,-3 10-1,2 7-120,-2 6 1,1 8 0,-4 7-1,0 4-213,-1 1 1,4 3 0,-3 4 0,-1 0-35,1 0 0,3-4 1,-5-3-1,0 1-102,2-1 1,-4-4 0,7-1 0,1-6 108,3-7 0,1-3-190,0-2 1,1-7 0,4-4-1,6-8-287,2-6 1,-1-8-1,1-2 1,4 0 197,0-2 1,-1-2-1,1-4 1,1 1 73,3 2 1,-1 10-1,-5-4 88,0 1 0,-5 1 81,0 7 1,-7 5 0,2 10-1,-3 5 235,-2 4 0,0 6 0,0 1 0,0 1-141,0 0 1,0 3-1,0-5-463,0-1 209,0-3 0,0-5 1,2-3-18,3-1 0,-2-2 0,7-5 0,4-2-249,4-3 0,-1-5 1,4-9-1,0-2 188,-1-3 0,1 4 0,-2-3 0,1-1 232,-2 1 0,-6 8 1,-2-4 293,2 1-43,-5 6 1,-1 7-1,-6 12 37,0 8 1,0 0-1,-1 7-54,-4-1-256,3-4 0,-5 10 0,7-7 1,0-1-138,0-3 0,0-1 0,0 0-18,0 1 0,7-8 1,3-3-334,3-3 0,2-7 0,1-2 0,-1-3 213,0-7 0,-5 2 1,0-5-1,2 1 210,1-1 0,-3 4 0,-2-4 0,1 3 196,-1 2 0,0-5 0,4-1 3,-2 3 0,-6 1 1,2 4 399,1 3 0,-5 5-287,3 10 1,-4 5 0,-1 8 0,0 4-160,0 2 1,-1-6 0,-3 4-1,-1-2-207,2 0 0,1 2 0,2-4-431,0 2 0,0 0 170,0-5 1,7-6 0,3-4-16,3-3 1,-1-4 0,0-3 0,3-5-2,2-4 1,-4-6-1,7 0 1,-3 2 240,-2 1 1,0 2 0,0 2 0,-1 1-148,-4 2 1,3 0 866,-3-5 98,-3 6 179,-1 3-245,-6 6 1,-1 0-321,-4 0 0,1 1-123,-6 4 1,7 4 0,-4 6-220,1 0 0,4 0 0,-3 0 0,2 0-78,-2 0 1,3-5-1,-3 0-93,3 2 1,1 1 73,-5 2-48,5-6 49,-6-3-148,7-6 0,0-1 107,0-4 1,0-4 0,0-6 0,0 0 105,0 0 0,0 0 0,2 0 48,3 0 1,-4 0 0,6 0-2,0 0 0,-4 0 124,7 0 0,-5 1 1,4 2 88,-3 2 1,6 7-30,-2-2 1,-3 2 31,-2-2-188,3 3 1,-4-5-119,6 7 0,-5 0-239,5 0 1,0 2-734,5 3 0,-5-3 370,0 3 1,-5-4-1,3 1 683,-1 3 0,5-3 0,-4 11 0,7-5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7:16.78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272 465 8499,'-15'-15'57,"4"5"1,3 0-1,0-2 433,-1-2 0,4-1 0,-5 2-103,-1 3 1,-1 1-1,0 6 1,2-2-173,-2 2 0,4 8 0,-2 5 0,-2 3-41,-1 2 1,-2 7 0,0 2 0,0 1-47,-1 0 0,1 0 1,2 5-1,3 0-308,5 0 1,3-4 0,2-3 0,0-1-283,0-4 0,2-3 0,5-5 0,8-3 16,8 0 0,1-7 1,1 1-1,3-7 69,6-8 0,-1 1 0,6-12 0,-1-4 71,1-4 0,-4-1 0,2-4 0,-2-1 155,-1 1 1,-13 2 0,3-2 0,-9-1 327,-5 1 0,-7 4 0,1-1 0,-6 2 186,-3-2 1,-7 8 0,4-2 69,-1 6 1,-4-2-1,5 5 1,-2 1 26,0 2 1,4 9-1,-2 5-302,1 6 0,2 7 0,5 9 0,0 4 62,0 5 0,-5 6 1,-1 10-1,-1-1 26,0 2 0,-3-3 0,4 8 0,-3-3-45,-3-1 1,4-1 0,-2-2 0,0-1 123,2-2 0,-1-6 1,6-1-650,-2-6 1,1-12-175,9-10 0,6-10 0,7-6 0,2-8 129,-2-6 1,6-3 0,-1-3 0,1 1 192,-4 0 1,-3 2-1,-2 1 1,0 3 133,0 3 1,-5 5 0,-2 6 309,-1-1 0,-2 6 82,-5 5 1,0 8 0,0 10 0,0 3-68,0-3 0,0 0 1,0 1-1,0 1-48,0-2 0,0-1 1,2-2-1,1 0-577,2 0 0,2-5-942,-2 0 1,3-6 118,7 1 0,0-3 1,0-2 1164,1 0 0,5-7 0,3-2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7:16.98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44 29 8358,'-15'-7'1399,"5"4"-418,0-7-992,7 7 0,-2-2 0,10 10-1053,5 5 0,-2-2 58,2 2 0,-1-5 1006,1 5 0,-4-6 0,-6 2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7:17.11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 16 8358,'-8'0'1103,"1"0"0,9 0-2729,3 0 1626,3 0 0,7-7 0,0-1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7:19.25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212 1 8092,'8'1'1867,"-3"6"-1630,-3 8 0,-7 0 1,-2 7-1,-1 0-121,-4 3 1,-2 2 0,-1 0-1,0-2-470,0 2 1,-5-6-1,0-1 1,2-5-669,1-4 0,2-5 1022,0-6 0,0-6 0,0-3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7:19.49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 8364,'16'0'130,"-1"0"1,0 0 188,0 0 0,0 1 0,0 6 0,2 6-4,3 6 1,-4 8 0,5-1-1,-5 8 27,-1 6 1,-5 4-1,-1 1 1,-2 0-114,-4 0 1,-1-1-1,-2-4 1,0-5-111,0-3 0,0-8 0,0-4-47,0-4 1,6-7 0,4-4-871,4-4 0,1-2 0,0-4 0,0-5-8,0-4 0,2-1 0,1 0 806,2 0 0,0-7 0,-5-1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2:11.03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122 122 22689,'-5'-11'-1897,"-1"1"1,1 5 0,4-3-1,-3 0 1256,-1-1 1,0 4 128,5-5 844,0 7 1,0-2 0,0 10 0,0 5-52,0 3 0,0 9 1,-1 2-1,-3 1 205,-1 0 0,-1 0 0,1 3 22,-5-2-408,3 2-1,-5-11 1,5 3 1292,-1-3-800,5 4 0,-6-9 987,4 3-1393,4-10 1,-6-5 0,7-10 0,2-5-373,3-5 0,3-2 0,7-5 0,0 2 185,0-2 1,0 1 0,0-1 0,0 3 126,1 3 0,-1 1 0,-2 4 0,-1 1-90,-2 0 0,-2 5 0,4 2 140,-2 1 0,0 4 0,3 8-425,-3 5 1,-3 3-1,-7 4 1,0 1 150,0 3 0,0 5 0,-2-2 0,-1 1-88,-2 0 1,-5-5 0,3 4 0,-1-3 265,-4-2 1,4-2 0,-2-2-142,-2 0 1,5-5-140,2 0 1,4-8 0,1-2-185,0-9 1,6-9 0,4-4 0,6-2 183,4-2 1,-2-3-1,5 1 1,-1 1 642,-3 2 1,2 1 0,0-1 0,-3 5-233,-1 3 0,-2 4 0,-2 1 1,-1 4 575,-2 1 0,-5 4-864,5 8 0,-7 3 1,2 9-1,-3 1 98,-2 2 0,-2 7 1,-1-2-1,-2 2-67,2-2 1,-4 4 0,2-6 0,0 2 56,-2 1 0,6-8 1,-4 2-584,3-3 0,4-4-364,3-3 0,-2-3 1,7-9-1,2-3 453,1-5 0,2-3 0,0-2-651,0 0 1559,0 0 0,1 0 0,-1-1 1,0 0-229,0-4 0,-5 3 0,0-3 0,2 3 120,1 2 1,-3 0 601,0 0-413,-7 0 1,4 8-1,-7 7 187,0 8 1,0 6 0,0 1-834,0 0 0,0 0 1,2-2-183,3-3 1,-2-3 0,7-7 0,2 0 8,1 0 1,4 0-1,2-2 1,2-3 214,3-5 1,-4-5 0,3-3-1,-1-2-43,-3 1 0,-3 1 0,-1-1 157,0-1-33,-6 0 0,3 5 1,-7 0 18,-2 0 0,-3 5 0,-5 2 0,-5 1 105,-4 4 1,-1 1-1,0 2 1,-1 2 403,-5 3 0,5-2 1,-6 7-1,2 3-149,0 6 1,0-1-1,5 6 1,-2-1-325,-3 1 0,6-4 0,-3 3 0,2 1-84,4-1 1,6 1 0,0 1-702,3-5 470,2-3 0,2-2 0,3-2 0,5-1-52,3-2 1,4-7 0,3 2-119,5-3 223,10-2 1,-3 0 0,5-2 0,-2-3-111,0-5 0,2 2 0,-3-2 0,3-2-43,1-1 0,-9-3 0,-1 1 514,-5 0 1,4 0 0,-3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7:21.88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136 195 8448,'1'-15'-96,"5"0"0,-5 5 1,4 0 183,-3-2 0,0 0 0,1 1 295,2 1 1,0-1 71,-5-4 1,0 0-206,0 0 1,-2 7-105,-3 3 1,-3 3 0,-7 4 0,0 1-279,0 2 0,0 7 0,0-2 1,-1 3-129,1 2 0,2 1 1,1-1-1,4 1-65,1 4 1,2-1-1,5 4-330,0-1 484,0-2 0,5 0 1,4 0-1,2-1-44,6-2 1,6-7 0,-1-2 0,2-1 92,2-4 0,3-1 0,1-4 0,2-1 233,3-2 1,-3-9 0,3 1 0,-5-7 12,-5-4 0,4 4 1,-7-3-1,-1-1-22,0 1 0,-13 3 0,5-4 1,-3 1 147,-1-1 1,-6 9 0,0-3 105,-6 0 1,-4 4-1,-4 6 1,1 1-152,-2 4 1,-3 3-1,-4 5 1,-2 5-86,-3 3 1,6 4 0,-4 1 0,2 4-59,0 2 1,-2 1 0,5 3 0,0-1-109,4-2 1,3-5-1,0 4 1,5-3-112,3-2 0,4-4 1,3-5-59,5-5 0,8-3 0,4-2 0,2-2 62,2-3 1,-2-8-1,1-9 1,0 0 87,-1 0 1,-1 0 0,-6 4-1,0-2 1,-4 2 0,-3-4 1,2 2 592,-2 1 1,-9 9-220,-1 5 0,-1 3 0,-9 6 1,0 4-183,1 7 0,-2 10 0,4-1 1,0 1-164,1 0 0,0-6 0,6 1 0,0-4-487,0-1 0,2-1 261,3-4 1,4-3 0,6-9-1,0-3-66,0-5 1,0-4 0,0-1-1,0 0-14,0 0 0,-5 0 0,0 2 1,2 1 340,1 2 0,-4 0 0,4-5 0,-5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7:22.56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121 61 7620,'0'-15'-64,"-5"5"1,-1 0 1130,-3-2 0,4 6-809,-5 1 1,5 3 0,-3 4 0,-1 3 4,1 5 1,3 8 0,-5 4 0,0 1-274,1 4 1,1-3 0,5 1 0,-2 0-264,1-2 1,3 4 0,1-7-1,0-1-59,0-3 0,6-6 0,4-1 1,4-1 83,1 0 1,0-4 0,2 1 0,1-5-151,2-5 1,0-4 0,-3-6 0,1 0 335,3 0 1,-1-5 0,-5 0 0,0 0 30,0-2 1,0 4 0,-2-6 0,-1 1 266,-2-1 0,-6 6 0,1-2 1,-4 3 401,-1 2 1,0 5-221,0 0 0,0 8 0,-1 4 0,-4 11-32,-6 11 1,3 4 0,0 2 0,-1 1-161,1-1 0,3 0 0,-3 0 0,1-2-591,4-2 0,1-3 0,4-5 68,3 3 1,-2-8 0,7-8-1,2-3 23,1-2 0,4-12 0,1-5 0,2-3 69,-1-2 1,-1-4 0,1 2 0,1-1 134,-2 0 0,-3 5 0,-3-4 0,-4 2 411,-1 4 0,3 1 64,-5 2 1,0 4-266,-5 5 1,0 10 0,0 14 0,0 4 116,0 1 0,-5-2 0,0 2 1,2-1-427,1-4 0,2-1 0,0-2-745,0 0 1,2-6 413,3-4 1,-2-4-1,7-2 1,0-4 499,-1-6 0,4-2 0,-5-9 0,7-1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7:22.75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1 105 8290,'0'-24'-94,"0"4"1,0 3 0,2 2 1007,3 0-670,-4 7 1,6 3 0,-7 10-31,0 5 0,0 8 0,0 4 0,0 2-11,0 2 1,0-2 0,0 1 0,0 2-202,0 1 1,0 2 0,0-1 0,0-2-217,0-2 0,0-7 0,0 4 0,0-2-576,0 0 1,0 0 0,2-5 789,3 0 0,3 0 0,7 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7:23.63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1 203 8331,'0'-10'54,"0"0"1,0 8-1,0 2 256,0 9 0,0 4 0,0 4 0,0 3-239,0 5 0,0 2 0,0 0 0,0-4-112,0-1 1,0-2-1,0-5 1,2 0 42,3 0 0,-2-1 0,7-4-229,2-5 0,3-5 0,3-7 0,2-6 40,-1-6 0,-3-8 0,0 2 1,-1-3 161,0-2 0,-5 5 0,0 1 419,2 2-38,-6-4 0,6 9 414,-7-3-644,0 10 1,-3 3 0,1 9-10,2 3 0,0 5 1,-5 10-1,0 3 33,0 1 1,0 4 0,0-4-1,0-1-159,0-3 0,2-3 0,1-2 0,4-2-247,1-3 1,-3-3 0,5-7 0,4 0-38,4 0 0,1-12 0,4-4 1,0-6 36,1-5 1,-4-1-1,3-3 1,-1 1 220,-3 0 0,-1 0 1,-1 2-1,0 1 4,-4 2 1,-8 5 0,2-4 1426,-1 2-860,-4 2 1,-2 13 0,-8 7-289,-1 9 1,1 4 0,3 4 0,-3 1-35,-1 3 0,1 0 1,4-2-1,-1 3-211,2 1 1,1-3-1,2 4 1,0-3-181,0-2 0,0 2 1,0 0-1,2-3 53,3-1 1,-2-7 0,7 0 0,2 0 157,2-2 0,-4 1 1,0-6-1,1 2 362,3-2 1,-4 1-74,0 1 0,-7-2-281,2 7 0,-10 0 0,-5 5 0,-5 0-871,-5 0 1,2 1 0,-6-1-1,2-2-1411,4-3 2240,1-3 0,-5-1 0,-1 3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7:54.48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31 8435,'15'-5'0,"-2"-2"0,-3-1 0,4 4 0,-6-2 0,7 6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7:55.90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181 46 11616,'2'-9'814,"1"3"173,2-1 1,0 4 416,-5-7-978,0 6 0,-6-2-333,-5 6 0,-2 1 0,-2 4 0,0 7-5,0 6 1,-2 3-1,-1 7 1,-2 6-141,1 2 0,4 0 0,3 2 0,4 1-55,1-1 1,2-3 0,5 4 0,2-2 45,3-4 1,3-6 0,9-5 0,3-4-421,5-4 1,-1-9 0,1 0 0,3-5-174,6-5 0,-6-4 0,4-7 0,-2-5 374,-3-4 1,0 2 0,0-2 0,-4-2 126,-3-2 0,-6 4 0,6 2 0,-3-1 121,-2 1 1,-7-2-1,-1-5 1,-2 1 2,0 4 0,1-3 0,-2 4 1,1 1 66,-2 3 28,-1 3 1,5 2 0,1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7:57.14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61 14 10576,'0'-8'472,"0"3"0,0 10-387,0 5 1,0 5 0,0 3-1,0 4-23,0 1 0,-5 3 0,0 4 0,0 0-95,-2 0 1,4-3 0,-5 1 0,1 4-16,4 0 1,-4-5-1,2-4 1,1 1-1,3-1 0,1-4-178,0 1 1,1-10 0,5-7 32,4-6 1,-2-6-1,2-7 1,2-5 157,1-4 0,2 2 0,-1-1 0,-3 1 95,-1 0 1,-5 4 0,4-1 0,-1 3 148,1 2 1,-6 5-1,4 2-95,-1 1 0,-4 9 1,3 8-1,-3 5 84,-2 5 0,0 0 1,0 7-1,0 1-144,0-1 0,0 0 0,0 1 0,0-1-163,0-2 0,0-6 0,1 1-9,4-3 0,-1-9 0,6-3 1,1-3-167,3-2 1,6-9 0,2-4 0,0-7 111,-1-4 0,6-1 1,-3-5-1,-1 0 121,-3 0 1,-3 5-1,-2 1 1,-2 1 81,-3-1 0,2 9 0,-7-3 284,-2-1 363,-1 8 1,-9 6-399,-3 10 1,2 3-1,0 9 1,-1 3-113,1 5 0,0-2 0,-4 1 0,3-1-149,3 1 0,1-4 1,5 3-1,0-1-89,0-3 0,0-8 1,0-1-326,0 2 0,6 0 0,4-2-360,4-5 610,1-3 1,2-9-1,1-3 1,2-4 42,-1-1 1,-1-5 0,0-2-1,3 1 49,-3-1 1,-1-5 0,-4 4 0,-1-1 37,-2 4 1,-5 2 0,3-1 555,-1-1-302,-2 0 1,-5 13-1,-2 7 1,-1 9-57,-2 4 1,-2 7-1,4 2 1,-2 1-156,2 4 1,1 0 0,2-2 0,0-3-183,0 0 1,2-6-1,3 3 1,3-6-76,0-3 1,7-6 0,-1 1-1,4-5-23,1-5 0,2 1 1,1-6-1,0-1 88,0-3 1,3-1 0,-5 0 0,-2 0 111,-1 0 1,-2 0-1,-1 0 1,-3 0-10,-1 0 1,-6 5 0,1-1 0,-2 0 238,2-3 1,-3-1 1320,3 0-1353,-10 7 1,2 1 0,-6 9 0,2 3 66,4 5 0,-4 5 0,2 3 0,0 4-163,-1 2 1,4-6 0,-3 4 0,2-2-104,-2 0 1,3 0 0,-3-5-188,3 0 0,2-5 50,0 0 1,0-8 0,0-2 0,0-8-37,0-6 1,0-8 0,0-1 0,2-2 97,3 0 1,-2 1 0,6-2 0,-1 2 106,0 2 0,-3 2 0,5 5-51,2 0 1,2 2-1,1 3-8,0 5 1,0 3-1,0 2 1,0 2-93,0 3 1,2-4 0,1 4-1,2-3-26,-1-2 1,-1 0 0,1 0 0,1 0 204,-2 0 1,-1-2 11,-2-3 0,7-3 0,1-7 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7:57.90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272 509 8848,'6'-15'-117,"-4"0"310,3 0 1,-3 0-1,-4 2 23,-3 2 0,2 3 0,-7 5 0,-2-2-57,-2 1 0,-1 3 0,0 2 0,-1 4-51,-5 5 1,5 4-1,-4 3 1,1 3-107,-1 5 1,3 3 0,-3 4 0,4 2-56,0 1 0,3 5 1,3-5-1,5-1-206,3-2 0,4-4 0,3-3 1,7-6 20,6-8 0,6-4 0,7-10 1,6-6-68,8-6 1,2-17-1,7-1 1,0-7 132,-1-6 1,-3 3-1,4-12 1,-2-1 127,-3 3 1,-16 1 0,-8 8 0,-8 4-52,-7 5 0,-3 1 0,-7 3 0,0-1 150,0 3 0,-2 2 1,-1-3-1,-2 0 384,1 0 1,-2 12 0,1 2-302,1 3 1,1 6 0,0 4 0,-3 8 109,3 10 0,1 4 1,2 9-1,0 6-44,0 2 1,-5 1 0,-1 7-1,-1 4-84,0 4 0,-4-1 0,1 2 0,-2 1-86,2-1 1,-4-7 0,6 2 0,-2-1-255,0-5 0,7-9 0,-2-9-45,3-2 1,9-11 0,3-11 148,3-8 1,4-12-1,1-5 1,4-4-88,1-1 0,-4 0 1,1 0-1,-2 0 149,2 0 0,-6 4 0,3 3 1,-2 1 158,-4 4 0,-6 6-23,0 2 0,2 8 0,-2 2 0,-1 9 58,-3 4 0,-1 2 0,0 0 0,0 2-189,0 3 1,5-3 0,0 3 0,-1-3-574,-3-2 0,4 0 622,0 0 0,7 0 0,-4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7:58.27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8468,'1'9'156,"4"-4"1,-1 1 0,6-1 140,2-1 1,-4-3-1,4-1 1,3 0-175,3 0 1,4 0 0,-4 0 0,4 0-470,2 0 1,-4 0-1,3 0 1,-1 0 252,-4 0 93,-1 0 0,5 0 0,1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7:59.54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44 46 15735,'-10'-8'-1679,"1"1"0,1 2 1235,-1 0 1,6-2 565,-2 2 1,10 4-1,5-4 1,4 3 7,1 2 1,6 0 0,5 0-24,2 0-180,2 0 0,2 0 1,2 0-1,2 0-205,3 0 1,-4 0 0,4 0-549,-3 0 1,-2 0 446,-9 0 0,-3 0 79,-7 0 0,-8 0 330,-7 0 1,-7 5 0,-8 2 0,-2 1 3,-3 4 0,3-1 0,-3 1 0,3-2 1,2 2 1,0 0-1,2-1 1,1-1 22,2 2 0,2 2 0,-4-1 0,4 0 271,1 2 1,-3-3 0,3 8 0,0-1-41,1 1 0,1-2 0,5 7 0,0 0-300,0-1 1,0 3 0,0-7-1,0-2-266,0-1 1,1-4 0,3-1 0,2-3-93,3-3 0,1-1 1,5-6-1,2-4 199,3-6 0,-2-2 0,6-2 0,-1 0 169,1 0 0,-6-2 1,2-1-1,-3-2 4,-2 1 1,0 7 0,-2 2 383,-3-1 1,2 2 326,-7-1-313,0 7 0,-6 3 0,-3 10 1,-1 5-51,2 5 1,-4 4 0,2 4 0,0-1-280,-2-2 1,6 0-1,-4 4 1,3-4-266,2-5 0,5-3 0,2-4 0,1-3 108,4-5 1,6-3 0,2-4 0,0-3-259,2-5 1,-3-5 0,6-4 0,0-2 109,-2-3 1,-1 4 0,-8-3 0,-3-1 193,-1 1 0,-5 4 0,4-1 1,-3 3-19,-2 2 0,-4 2 1,-4 1 450,-1 2 0,-6 9 1,2 1-72,1 8 0,-4 5 0,5 2 160,-1 0-433,5 1 0,-6 4 0,6 0 0,-2-2-188,2-1 0,1-2 1,2 0-1,0 0-235,0 0 1,5-5-1,2-1-10,1-3 1,2-1-1,7-6 1,1-3 208,2-1 0,6-11 0,-5-1 0,3-3 141,3-2 0,-4-5 0,0 4 0,1-2 10,-1-1 0,-9 6 1,1-3-1,-3 1 80,-4 4 1,-1 1-1,-7 2 454,0 0 1,0 8-1,-2 7-314,-3 8 1,2 6 0,-6 3 0,3 3 172,2 5 0,-3 3 1,1 2-1,-1-1-206,0-4 1,1 2 0,2-5 0,-1-1-408,2 1 0,1-7 0,2-5-97,0 2 1,0-7 183,0-5 0,0-7 1,0-9-1,0-3-3,0-1 0,2-7 0,1 4 1,4-2 11,1 0 0,-3 6 0,4-1-167,-3 3 271,6 2 0,-5 5 0,5 2 0,-2 1-54,1 4 0,-2 1 0,1 2 0,3 0 17,6 0 0,-3 0 1,5 0-1,-5 0-44,-1 0 0,5 0 1,1 2 163,-3 3 1,-1-4 401,-2 5-34,-7-5 1,-1 6-274,-7 3 0,0-2 0,0 2 0,0 2 85,0 1 1,0 3 0,-2-1-1,-1 0-318,-2 0 0,0 0 1,5 0-804,0 0 1,-2-2-341,-3-3 1256,3-3 0,-4-14 0,6-1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2:12.03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302 152 15611,'0'-16'-731,"0"1"1,0 5 0,0 0 104,0-1 406,-7-3 0,5-1 1,-5 0-461,1 0 554,4 7 0,-11-4 0,3 7 0,-4 1 246,-1 3 1,0 1-1,0 1 1,0 6 80,0 8 0,-2 2 0,-1 8 1,-2 2-93,1 1 1,-3 3 0,4-1-1,3 0 171,3 0 1,4-5-1,-2-1 1,5-3-403,3-2 0,4-9 0,3-5 197,5-3 0,3-2 1,2-2-1,0-3 5,0-5 0,0-4 1,1-1-1,-1 0 29,0 0 1,0 0 0,0 0-85,0 0 1,-2 0-1,-1 0 6,-2 0-181,-7 0 0,6 1 430,-4 4 335,-3 3 1,-2 19-1,-9 5-472,1 5 0,-1-2 0,6 3 1,-2-1-466,2-4 1,1-1-1,2-2 136,0 0 0,2-6 1,3-4-219,5-4 1,3-2 0,2-4-1,2-5 144,3-4 1,-1-2-1,4-3 1,0-3 279,1-1 1,-1 3 0,2-4 297,-4 3-376,2 0 0,-6 5 0,3-1 1,-5 0 254,-5 4 1,-2 3 192,-3 0 1,-3 5-1,1 10 1,-4 5 53,-4 3 0,-7 4 1,2 3-1,-3 3-169,-3 1 1,1 4-1,2-4 1,1-1-156,2-3 0,2-3 1,-4-3-1,4-3 153,1-1 0,2-5-1194,5 5 359,0-6 1,0 1-1,2-10 164,3-5 1,3-4-1,9-2 1,1-3 165,2-1 0,2-5 0,-3 3 0,2 0 256,3 1 0,-6 0 0,2 8 0,-3 1 274,-2 2 0,0 7 1,0-2-250,0 3 1,-5 7-1,-1 2 1,-3 1-5,-2 4 0,-2 3 1,-2 4-1,0 1-45,0-2 0,0-1 1,0-2-1,0 0-444,0 0 1,0-5-48,0 0 1,0-5 0,1 4-237,4-3 1,4-7 738,6-9 1,6-11 0,3-2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8:00.26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1 164 10364,'0'-15'-982,"0"0"521,0 0 1,0 5 397,0 0 0,2 7 0,1-1-6,2 8 1,0-1-1,-3 7 1,1 2-47,2 1 0,2-3 1,-4 0-1,4 2-37,1 2 1,-3-4 0,5-2-1,2 0 79,1 1 0,-3-4 1,0 3-1,2 1 10,2-1 0,1-3 0,0 5 141,0 2 1,-2 1-1,-1 1 1,-4-3 25,-1-1 1,-2 0 257,-5 5 1,0 0 0,0 1-15,0-1 1,0-5-1,-2-2 1,-1 0-299,-2 1 0,0-4 1,5 5 58,0 2 0,0-4-382,0 2 1,2-7-1,3 2 1,6-3 130,8-2 0,-2-5 1,4-2-1,-1-1 54,1-4 0,0-1 0,-2-2 221,1 0 0,0 6 0,-5 4-30,0 4 0,0 1 0,0 1-67,0 4 1,0-1-1,0 4 1,2-1-55,3-4 0,-6-1 0,4-2 0,1 0 19,-3 0 0,3-7 0,-1-3 0,4-5 13,1-5 0,-4 0 1,3-9-1,-2-3-15,0 1 1,-5-1 0,-7 2 0,1-1 56,-1 1 0,-5 2 0,1 1 0,-6 4-24,-3 1 1,-12 7 0,1 6 0,-5 3-29,0 2 0,-6 9 0,2 5 1,-4 5-8,-1 6 0,5-3 0,1 5 0,1 1 2,0-1 0,9 1 0,-1 3 0,3-4-154,4-1 0,1 0 0,7-4 63,0 2 0,4-6 0,4-9 0,7-4 34,2-1 0,5 0 0,-2 0 0,-2 0 16,-1 0 0,-2 0 0,0 0 0,0 2 98,0 3 0,-5 3 1,-1 9-1,-3 3 250,-2 5 1,-3 4-1,-1 3 1,0 1-62,0 2 0,-1 7 1,-3-3-1,-2 1-23,-3 0 0,-1-1 1,-5 1-1,0-3-10,0 0 0,-2-11 0,-3 4 0,-3-3 49,-1-3 1,-6-1 0,3-6 0,-5-2-412,-1-7 1,4-4 0,-6-4-1,3-2-473,2-3 1,4-5-1,-1-8 1,-2-4 622,2-2 0,1-7 0,-5-8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8:01.25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90 444 8380,'-15'0'-89,"0"0"1,0 0-1,-1 0 111,1 0 177,7 0 1,3 0 0,10 0-1,5 0-134,3 0 1,4 0 0,3 0 0,5-1-76,4-4 0,-4 3 1,-1-3-1,-1 3-243,0 2 0,-2 0 0,2 0 0,-1 0-139,-4 0 0,-1 0 0,-4-1 0,-1-3 392,-2-1 0,-7-1 0,2 0 0,-8-2 0,-4-5 0,-1 3-66,-2-10 0,-5 9 0,2-9 0,-1 2 96,-1-2 1,8 3-1,-8-3 1,2 3 262,-1 2 0,-1 5 1,0 2-1,0 1-60,0 4 0,5 8 0,2 6 0,-1 10-59,1 9 0,5 7 1,-2 8-1,3 0-152,2 0 0,0-1 0,0-4 1,0-5-265,0-3 1,5-7-1,2-3 1,1-5-31,4-9 0,1-5 0,4-6 1,1-7-2,2-10 1,7-9-1,-3-4 1,2-6 177,5-4 1,-10-1-1,10-9 1,-3-1 94,1 0 0,-6 11 0,-3-1 0,-3 4 166,-2 2 1,-5 4 0,-2 1 352,-1 6 0,-2 13-203,-5 14 1,-5 9 0,0 11 0,2 7-48,1 6 0,-3 6 1,0 4-1,0-1-88,-2-2 1,6-4 0,-6 4 0,2 2-171,0 1 0,-2-8 1,4-3-1,-2-3-178,1-8 1,3-2-35,1-4 1,0-8 0,1-7-1,4-10 43,5-9 1,4-1-1,1-8 1,2-6-168,3-3 0,-3 4 1,3-2-1,-4 1 220,-1-1 0,-5 8 0,1-3 1,0 3 131,3 4 1,-4 1-25,0 7 1,-7 8 0,2 9 0,-3 11 294,-2 11 0,0 1 1,0 2-1,0 1 18,0-1 1,0 0 0,0 1 0,0-1-165,0-2 0,0-7 0,0 3-254,0-5 1,0-6-1,1-1 1,5-3-66,4-2 1,-2-3-1,2-2 1,2-3-152,1-1 0,2-6 0,2 1 1,1-5-27,2-6 0,2 3 1,-3-5-1,1 1 344,-2 3 0,6-4 0,-1-1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8:01.56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31 136 7183,'0'16'822,"0"-1"0,0 0-681,0 0 1,0-5-1,2-2-59,3-1 1,3-2-1,7-5 1,0 0-132,0 0 1,2-2 0,2-3 0,2-5-27,3-3 0,-6-4 0,2-1 0,-5-2-45,-5 1 0,2 1 0,-7-1 0,-2-1-38,-1 2 0,-2 1 1,-3 4 182,-7 3 0,0 3 1,-12 7 350,0 0-281,5 0 1,-11 7 0,4 4-1,1 6-22,3 3 1,3 2 0,2-4 0,0 4 144,0 2 1,7-4 0,3 5-1,3 2-84,2 1 0,0-3 1,0-1-1,2-3-179,3-2 0,5-2 0,8-4 0,4-3-171,1-5 1,-3-3 0,4-2 0,-1 0-121,1 0 1,-6-7 0,2-1 0,-3-2 335,-2 0 0,0-1 0,0-4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8:04.13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83 16 8328,'8'0'815,"-1"-2"263,-7-3-1043,0 4 483,0-6-989,0 7 1,-5 7 371,0 3 1,-2 3-1,4 2 1,-2 0-194,2 0 0,1 0 1,2 0 128,0 1 126,0-1 0,0 0 0,2 0 1,1 2 56,2 3 1,5-4 0,-3 5 0,-1-5 110,1-1 0,0 0 0,-4 0 397,2 1-368,0-8 0,-7-1 0,-3-7-59,-5 0 0,2 0 0,-2 0 0,-2 0-167,-1 0 0,3 0 1,0 0-2,-2 0 0,4 0-141,-2 0 0,5 0 170,-5 0 0,8 0 31,2 0 0,2 0 0,8 0 1,1-2-7,3-3 1,6 2 0,0-7 0,0-2-47,2-2 0,-4-1 1,6 2-1,-1 0 32,1-3 0,-4 5 0,3-8 1,-1 4-77,-4 0 1,-1 8 0,-2-8-1,0 2-68,0 0 1,-6 3 407,-4-1-19,-4 8 1,-1-2-18,0 10 1,0-2 0,0 8 0,-1 2-59,-4 5 1,3-1-1,-5 3 196,1-3-216,4-2 0,-6 0 0,4 0-565,-1 0 1,0-5 0,3-1-697,-3-3 0,4-2 871,-4-9 0,5-9-1,3-7 1,4-5 267,1-5 0,2 0 0,5-5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8:04.31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 86 8520,'-6'-15'-24,"4"0"65,-3 0 0,-2 5 1,2 0 747,2-2-818,1 6 1,4 4 0,3 9-1,3 1-324,1 4 1,4 1 0,-3 2-1,3 0 24,3 0 0,-1-5 0,0 1 1,1-1 328,5-2 0,-5 4 0,4-7 0,4 6 0,-1-2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8:04.56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151 76 8434,'15'0'-49,"0"0"1,-5-2 664,0-3 1,-7-3-196,2-7 1,-5 0 0,-5 1-166,-5 4 0,2 4 0,-2 6 1,-2 0-348,-1 0 0,3 0 1,0 1-1,-2 4-109,-1 5 0,3 5 0,1 4 0,2 1 44,4-2 0,0 4 0,-1-2 0,-1 0 35,2 2 0,3-5 0,3 3 0,4-3-30,1-2 0,3 0 0,4 0 0,0 0 138,0 0 0,0-5 1,0 0-1,0 0 95,0-1 1,-5-1 356,0-3 0,-8-3 0,-2 3-279,-9-4 0,-4-1 0,-4 0 0,-1 0 169,-2 0 1,-2 0-1,4 0 1,-3 0 329,3 0 0,6 0 1,2 0-1045,-1 0 385,4 0 0,-7-6 0,6-3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8:04.75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0 8520,'11'0'323,"-1"0"0,-5 0-11,5 0 1,-5 0 2,5 0 0,-5 0-1744,5 0 0,-2 2 1429,2 3 0,4-4 0,-6 6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8:04.90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8520,'0'10'106,"0"0"0,7-5-744,3 5 638,-4-7 0,14 4 0,-3-7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0:38.122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241 119 15506,'0'-23'-295,"0"3"1,0 3 0,0 2 1373,0 0 189,0 0-1173,0 7 0,-5 3 0,0 11 1,0 9 340,-1 9 0,-3 4 0,-4 2 1,1 2-142,2 3 1,0-3 0,-5 5 0,0-2-448,0 0 1,0 2 0,0-5-1,-1 2-283,1-1 1,0-4-1,0 4 1,2-6-1594,3-7 1082,3-3 1,14-12 1114,3-10 0,17-10 1,4-15-1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0:38.702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299 317 17337,'0'8'161,"0"-3"1,0-10-169,0-5 0,0-5 0,0-3 1,1-3 158,4 3 0,-3-4 1,3 0-1,-2 1-142,2-1 1,-3-3 0,3 5-1,-3 0-113,-2-2 1,0 10 0,-2-3-1,-3 2-83,-5-1 0,0 6 0,-3 3 0,-6 3 344,-3 2 1,2 7 0,-5 3 0,0 5-58,2 5 0,-4 3 0,7 8 1,0-1 17,-2 0 1,5 2-1,-1 0 1,4-1-209,4-2 1,7-7-1,-1 1 1,6-1-256,3-4 0,12-8 1,0-5-1,4-5 437,6-5 1,3-3 0,2-9-1,2-1 129,-1-2 0,-9-2 0,4 4 1,-4-4 380,-6-2 0,-1 9 0,-4-3-162,-3-1 0,-3 9-579,-7 10 0,-2 7 0,-3 10 0,-5 5 339,-3 8 1,-2 0-1,0 5 1,-2-1 43,-3 1 1,3 2 0,-3 3 0,3-5-56,2-3 1,0-7 0,2-2 0,1-1-945,2-3 0,6-8 1,-2-2-640,-1-3 1,7-1 111,0-5 0,2-1 1364,8-4 1,7-10 0,6-9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2:12.27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195 43 14930,'0'-15'-698,"0"0"1,-2 6 0,-1 6-1,-2 6 942,1 7 0,-2 5 0,-1 5 0,-1 6-106,-4 2 0,2 4 0,-2 3 0,-3 5-1,-2 4 0,7-4 0,-8-1 0,1-1-65,5 1 0,-3-6 0,7 1 0,0-6-316,2-3 1,6-11-1,6-1 1,4-5 17,3-4 0,4-9 1,3-5-1,5-5-137,3-5 1,3 1-1,-3-4 1,-3-1-165,-5 1 540,-3 4 0,5-16 1,1 3-1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0:39.01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0 105 13350,'6'-24'0,"0"4"0,3 3-10,2 2 1471,3 0 0,1 7-1185,0 3 0,-7 12 0,-1 6 0,-2 7-209,0 3 0,0 3 0,-5 2 0,0-1 28,0-2 0,-2 0 0,-1 4 0,-2-4-39,2-5 1,-4 2-1,2-2 1,0 0 17,-2 2 0,5-6 1,-3 4-1,4-1-487,1 1 1,0-8 0,0 3 162,0-2 1,1-1 0,4-2 0,6-5 90,2-3 1,4-4-1,1-3 1,4-7 260,1-6 0,4-1 1,7-6-1,1-2-63,-2-1 0,-1 0 0,-3 2 1,-3 5-130,0-1 1,-13 10 0,0-3-205,-4 2 1,-4 4 0,-7 1-1393,-3 1 1717,-3 2 1,-14 5 0,-2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0:39.23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225 38 15358,'-8'-10'-3320,"1"1"3144,0 3 1,4 1 0,-5 3 625,1-3 1,2 5-13,5 0 0,-5 12 0,0 10 0,0 3-136,-2 6 0,4 1 1,-7 8-1,-2 2-126,-1 2 0,-2 6 1,-1 0-1,1-1-248,0-2 1,0-7 0,2-3 0,1-4-359,2-4 0,7-9 12,-2 0 0,5-10 0,5-6-944,5-8 1522,3-11 0,9-8 0,1-7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0:39.523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1 180 11874,'0'-9'-147,"0"4"0,1 10 264,4 5 0,-3 4 0,3 2 0,-3 3 134,-2 1 1,0 5 0,0-5 0,0-1-262,0-3 0,0-1 1,1-1-1,4-4-214,6-5 1,2-3 0,2-2 0,2-2 68,3-3 1,-2-9 0,6-7 0,-1-3 83,1-3 0,-6-1 0,2-2 0,-3 0 0,-2-1 1,-5 1 0,-2 2-1,-1 3 570,-4 5 1,-1 3-1,-4 2-402,-3 0 0,-3 6 0,-7 4 0,0 5-293,0 5 1,-2 4-1,-1 7 1,-2 3-281,1 1 1,2 5 0,4-5 511,3-1 0,-3 4 0,4 1 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0:39.692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15 11822,'10'-8'1144,"0"3"-1485,2 3 0,-4 2 1,2 0 241,2 0 1,1 7 0,2 1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0:39.84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15 12489,'7'-8'-75,"3"3"0,3 3 0,2 2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0:41.554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166 225 15129,'-15'-7'-652,"5"6"0,0-6 784,-2 0 0,0 7 1,0 0-1,2 10 226,-1 9 1,2 9-1,-1 9 1,-1 1-254,-3 4 0,4-1 1,2 0-1,1 3-186,4-2 1,1-12 0,2-1 0,0-6-347,0-5 0,7-8 1,3-5-1,3-3 209,2-2 0,5-7 0,2-4 1,2-8 161,2-6 0,3-5 0,1-4 0,0-1 190,0 2 1,-5 1 0,-1 2-1,-2 0 164,-4 0 0,-6 4 1,-4 3-1,-1 1 1230,-4 4-1387,-1 1 1,-4 9 0,-1 4-1,-2 9 15,2 10 0,-1 4 0,1 9 0,-2 4 41,1 0 0,3 0 0,1-2 0,1-2-279,4-2 1,-1-3-1,6-6-1685,2-2 1390,1 3 1,2-16 0,0 1 0,2-6 324,3-7 0,-2-5 0,4-5 1,-2-5-10,-1-4 0,-11-3 1,7-1-1,-1-2 65,-1 1 0,-5 2 0,-3 4 0,-3 1-82,-2 2 1,-2 1-1,-3-1-69,-5 5 0,-3 5 0,-2 5 0,0 5 26,0 3 1,5 2 0,0 2 0,-2 3 173,-2 5 0,1 3 0,1 4 0,4 2-306,1 1 0,2 0 0,5-5 1,0 0-253,0 0 1,2 0-1,3-1 338,5-4 0,8-4 0,2-6 0,-1 0 167,-2 0 1,3-1 0,0-4-1,-2-5 239,-1-4 1,3-3 0,0-1 0,-1-4 355,-3-1 1,-1 4-1,-1-1 1,-2 3 423,-2 2 1,-7 5-883,2 0 0,-3 9 750,-2 1-748,0 13 1,0 5 0,0 8-1,0 0 48,0 3 1,-5-4 0,0 0 0,0 2-283,-2 1 0,5-4 0,-3-4 1,2-3-1286,-2-2 1130,3 0 1,-3-7 0,9-4 0,2-8 134,3-6 0,1-5 1,5-5-1,0-5-143,0-4 1,0 4 0,0 0 0,0-2 176,0-1 0,0 4 1,0 4-1,0 4 489,0 0 0,-4 3-152,-1 3 0,-7 5 0,2 10 0,-3 5-111,-2 3 0,0 3 0,0 0 1,0 3-84,0 1 1,0 0-1,0-5-175,0 0 1,0 0-136,0 0 0,1-6 0,3-6 196,1-6 1,6-6-1,-1-8 1,4-1-36,1-2 0,0-5 0,-2 3 0,-1 0-63,-2 0 0,-1 2 1,2 5 223,-1 0 515,-6 7-307,9 1 0,-11 9 0,3 3-255,-4 5 96,-1 3 1,0 4 0,0 1-1,2 4-606,3 2 205,-3-6 1,5 4 96,-7-7 0,0 0 0,1-2-393,4-2 0,-1-5 0,6-6 374,1 0 0,3-1 1,1-4-1,0-6-69,0-2 1,0-7 0,-2 0 0,-1 0 335,-2-2 1,-1 5-1,2-3 1,-2 3 105,-3 2 1,1-1-1,-4-5 140,3-4 0,-1 9 0,-4 2 168,4 6 1,-3 4 600,3 9-950,-3 4 0,-7 13 0,0 3 0,0 5 38,-2 5 0,5 5 0,-5 9 0,2 3-25,0 1 1,-5-1-1,4 5 1,-3 2-91,-2-2 0,2-2 1,-1-1-1,-2-7-185,-1-5 1,3-9-1,2 1-58,1-8 0,0-11-889,2-10 470,3-10 1,-4-3 0,7-7-1,3-2-137,1-3 0,2-3 758,-2-7 1,3-7-1,7-2 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0:41.763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0 106 11291,'5'-20'0,"2"0"72,1 1 0,-3 4 1,4 3-1,-1 4 167,0 1 0,3 2 1,4 5-1,1 2-243,4 3 0,-3 5 0,3 8 0,-3 3 63,-2-3 1,0 0 0,-1 1 0,-3 1 90,-1-2 1,-6 1 0,1-1-73,-4 2 1,-1 0 0,-1-6 0,-3-2 191,-1-2 0,-6-2 0,1 4-798,-4-2 431,-8-7 1,6 9 0,-4-7 0,3-2-915,2-1 1,5-2-969,0 0 1997,6 0 0,-9-14 0,5-2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0:42.85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0 296 11642,'2'13'-1042,"3"-3"0,-2 3 1180,7-2 1,-6-3 0,3 0 0,-2 1 77,0-1 0,1 2 0,-2 5 0,1 0-7,-2 0 1,-1 2 0,-2 1 0,0 4-231,0 2 0,1-6 0,3 2-1424,1-3 999,0-2 1,1-8 0,5-9 152,2-11 0,2-9 1,0-8-1,0 0 127,0-1 1,0 1-1,-1 0 1,-3 2 403,-1 3 1,-1 3-1,1 7 1,-3 0 205,-1 0 0,-4 8-220,3 7 1,-3 13 0,-2 12 0,0 4-47,0 1 0,0 0 1,0 0-1,0 0-205,0 1 0,0-8 0,0-3 0,0-3-642,0-2 1,1-2 239,4-3 1,4-5 0,6-10 89,0-5 0,-5-5 1,0-3-1,2-4 340,1-1 0,2-2 0,0-6 0,0 0-27,0-5 0,1 5 0,-1-6 1,1 2-35,4-1 1,-6-1-1,4 4 1,1-2 431,-3 1 1,-4 2 0,-2 4 1167,2 3-1260,-5 10 0,-1 20 1,-6 12-1,0 4-48,0 6 0,-1 2 0,-3 1 0,-2 2-103,-3 3 1,4 2 0,-3 3 0,-1-3-132,1 0 1,5-4 0,-2 6 0,3-3 110,2-2 1,0-7 0,0-4-1,0-1-447,0-4 0,2-8 0,3-5-294,5-3 617,3-2 0,4-3 1,3-7-262,5-10 189,-3-7 0,6-5 0,-4-1 0,1-4 4,0-2 1,-6 1-1,1-3 1,-4 6 108,-1 3 1,-6 7-1,-4 2 1,-3 1 129,-2 4 0,0 6 0,-2 4-87,-3 1 0,2 7 0,-8 7 0,1 1 6,2 4 0,-5 8 0,3 3 1,-4 2-39,-1 0 1,0-1 0,2 3-1,1-2-34,2 2 1,5-4-1,-4 2 1,3 2-30,2 1 0,3-2 1,1-3-1,0 0-44,0 1 0,0-6 0,1 2 0,4-3-136,5-2 1,4-6 0,3-4 0,1-4 61,2-1 1,2-6-1,-4-6 1,4-6-15,2-8 0,-6 3 1,2-2-1,-1-2 47,1-1 1,-7-3 0,5 3 0,-1 1 179,-5 2 1,3 5 0,-7-4 0,2 1-25,0 0 1,-6 4 693,1-1 0,-3 12-595,-2 8 0,0 8 0,0 12 0,0 5-16,0 4 1,-2 1-1,-1 0 1,-4 0-73,-2 0 0,6 0 0,-4 1 0,2-3-104,0-3 1,0-3 0,5-7 0,-1-2-66,-4-2 1,3-1-15,-3-10 0,3-10 0,2-14 1,2-3-114,3-3 1,-2 3-1,7-8 1,2 2 131,1-3 0,3 5 1,-3-3-1,-1 7 180,-2 7 1,0 3 0,5 4 21,0 3 0,0 7 0,0 11 64,0 7 0,-5 4 0,-1-4-69,-3 0-71,6 0 0,-9 0 0,6 0 0,-1-2 83,0-3 0,-2 2-526,4-7 0,-5-2-128,5-8 1,-7-3 0,0-7-210,-6 0 745,-5 0 1,-14-7 0,-2-1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0:43.03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53 31 8989,'-16'-5'-58,"3"-2"1163,3-1-473,-3 4 1,13-2-483,0 6 0,6 0 1,11 0-1,3 0 13,5 0 1,5 0-1,4 0 1,1 0-1399,-1 0 0,-8 0 0,-2 0 1234,-2 0 1,-2 6-1,-5 3 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0:45.84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31 12968,'10'0'-1377,"0"0"1193,2 0 1,1 0 0,4-2 270,3-3 0,10-3 1,9-7-1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2:12.44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112 91 12673,'-16'0'86,"-4"0"1,3 0 0,-3-2 802,3-3-874,2 4 1,8-6 0,7 7-1,10 0-145,9 0 0,4-5 0,9-2 0,3 0 237,5 1 0,5-4 0,2 3 0,0 0-79,-3 1 1,-2-6 0,3 4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0:46.87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189 0 17184,'-8'0'614,"-5"0"0,9 0 0,-6 2-113,-2 3 1,4 3 0,0 8-1,-1-1-482,1 0 0,0 0 1,-2 0-1,3 0-207,0 0 1,5 0-1,-3 0 1,4 0-87,1 0 0,0 0 1,0 0-71,0 1 0,6-3 0,5-1 0,2-4 58,2-1 0,0-1 0,0-2 160,0 1 0,0 5 0,0-5 0,-1 0 31,-4 2 1,-2-4 0,-4 7-608,1 2 0,0-4 881,-5 2 1,-7 0 0,-5 5 30,-6 0 1,1-6 0,-3-3 0,1 1-225,-1 3 0,4-1 1,-4-1-1,3 0-131,2 1 0,0-4 1,0 5-509,-1 1 591,8-4 1,15-13-1,10-11 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0:47.04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1 13561,'2'8'-2590,"1"-1"2533,2 0 1,2-6 0,-2 6 250,5 0 0,-1-6 0,-1 6 0,0-2-477,1 0 0,-4 5 1,5-3-444,2 1 0,-1-3 681,-1 5 1,4 0 0,-6 5-1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0:47.186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42 1 11859,'-15'0'182,"0"0"1,6 6 0,6 3-356,6-1 0,7 4 1,9-5-1,1-1-257,-2 1 1,4 0-1,-2-2 393,-1 5 1,4 3 0,1 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0:47.803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76 1 16923,'-15'0'349,"0"0"1,2 8-1,3 6-354,5 4 1,3 9-1,2-2 1,0 3-71,0 3 1,-5-6 0,0-2 0,2-1-1068,1-4 835,2-8 0,7-10 0,1-8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0:48.29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31 98 16535,'-5'-15'-1587,"0"-1"0,-5 1 1,5 0 2154,2 0 0,1 5-184,2 0 0,7 8 0,3 2-778,3 9 1,2-1 0,0 2-1,0 2 16,0 1 1,2 2 0,2 1-1,1-1 205,-2 0 1,1-5 0,-1 0 0,2 0 153,-2-2 1,1 6 0,-1-6 0,2 0-100,-1-3 0,-7-1 0,-2-1 1158,1 2-505,-4 0 0,0-3 1,-7 3-277,0 5 1,0-2-1,0 2 1,0 2 23,0 1 1,0 4-1,-2 2 1,-1 1 44,-2-2 0,-2 1 0,4-1-419,-2 2 1,0 0-453,5-5 236,0-6 1,1-4 0,3-10 0,2-5 177,3-4 0,1-6 1,5 0-1,0 0 144,0-2 1,0 4-1,0-6 1,0 2 188,0 4 1,0 1 0,0 2 364,1 0 1,-6 7-247,0 3 0,-2 5 0,2 6 6,-5 10 1,-3-1-1,-1 5 1,3-2-300,1 2 0,0-3 1,-5 3-1,0-3-184,0-2 0,5-5 1,2-2-1504,1-1 1567,2-2 1,5-12 0,0-1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0:49.636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91 337 22222,'-14'-2'-2698,"3"-1"1590,0-2 0,6 2 1378,-5 8 1,7 8 0,-2 9-866,3 1 494,-4 9 0,4 0 0,-5 3 0,2-3 115,0-2 0,0 0 0,5-1 0,0-4-401,0-5 0,2-10-83,3-5 1,3-12 0,6-8 0,-1-10 222,2-8 1,-3-6 0,8-4-1,-3 1 202,-2 2 1,0 6 0,-2-1-1,-1 3-104,-2 2 0,-2 5 0,4 1 101,-2 3 0,-5 7-60,5 9 1,-1 10-1,2 5 1,-2 5-206,-3 5 1,4-3 0,-3 3 0,0-3 127,0-2 0,3 5 0,-4 0 0,1-1 70,0-3 1,-1 0 0,-2-1 0,1 0 171,-2 0 1,4-5-1,-2 0 1,0 2 163,2 1 0,-4-5 0,7-3 1,2-3 61,1-2 1,4 0 0,1-2 0,4-3-178,2-5 0,-4-3 0,3-4 0,1-3-112,-1-5 1,0 1 0,3 1 0,-5 0 223,1-1 1,-8 6 0,2-2 0,-1 3 200,-3 2 0,-7 5 0,0 0-220,-3-2 0,-9 5 0,-3 2-11,-3 4 1,-2 1 0,0 0 0,-1 1 64,1 4 1,-5-1-1,-2 6 1,1 1-125,-1 3 0,-3 1 1,3 2-1,0 1-136,0 2 0,2 7 1,5-4-1,0 3-99,0-1 1,7 0 0,3 5 0,3-2-170,2-2 0,2 0 0,3-7 0,7-4 75,6-3 0,5-9 0,8 2 0,0-5 230,5-5 0,2-3 1,6-9-1,-3-2-30,0-1 0,-6-5 1,3 3-1,-1 1-102,-3-1 1,-7-3 0,-4 3 0,-1-2-1,-4-2 1,-8 7 0,-5 1 0,-1-1 59,1 3 1,-4-1-1,3 3 501,-8 4 0,1-1-249,-7 6 0,0 0 0,-5 5 50,0 0 0,0 5 0,0 1 0,0 3-141,-1 2 1,1 8 0,0 3 0,0-1-120,0 1 0,2 3 0,1-3 0,2 2-91,-2 2 0,4-2 1,-1-1-1,3-1-17,2-4 1,3-1 0,2-3-1,4-4 9,5-5 1,4-5 0,3-5 0,1-5-41,2-4 0,5-8 1,-5-1-1,1-2 61,0 0 0,-4 6 0,1-2 0,-4 0 28,-4 1 0,-7 0 0,4 7 170,0 3 63,-6-4 0,6 21 0,-9 1 1,-1 9 75,-2 2 1,0-1 0,5 0 0,0 3-203,0-3 0,0-1 0,0-2 0,0 0-549,0 0 1,2-7-110,3-3 0,3-5 0,7-5 398,0-5 0,2-5 0,1-3 0,2-4-80,-1-1 0,-2-3 0,-2-2 0,0 1 253,0 2 0,0 0 0,0-5 1,0 0 74,0-1 0,-1 1 0,-3 0 0,-2-2 386,-3-3 0,4 10 1,-5 0 315,-1 6 1,-4 14-400,-5 10 1,3 6 0,-5 14 0,2 3-43,0 6 1,-1 4 0,2 7 0,-1 1-516,2-1 0,1 2 0,2 1 0,2 4-399,3 2 0,3-11 0,7 3 1,0-4-429,1-4 0,0-1 0,3-9 877,1-2 1,0 2 0,-5-5-1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6:12.14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150 208 9600,'1'-15'41,"4"0"1,-1 0 0,4 0-1,0 0-128,1 0 1,-6-2-1,2-1 97,-3-2 1,-2 0-26,0 4 1,-7 3 0,-3 3 0,-3 7 27,-2 6 1,0 0 0,-1 7 0,1 2 25,0 2 1,0 1 0,0 0-1,2 1-44,3 5 0,-2-5 0,7 4 0,0-3-82,-2-2 0,6 0 0,-4 0 0,5 0-37,5 1 0,-2-8 0,7-3 0,2-3 32,1-2 1,4-2 0,1-3-1,2-5 31,-1-4 0,3-1 1,-2 0-1,-2 0 124,-1 0 0,-2 0 0,0 0 0,-2 0 621,-3 0-421,4 0 1,-11 6-1,6 6 1,-3 8-95,-2 10 0,-3 2 0,-1 8 0,0 0-24,0-1 0,-5 4 0,0-4 1,2-1-290,1-3 0,2-3 0,2-2-288,3 0 1,-2-7 0,7-3 0,2-5-102,1-5 0,-2-3 0,-1-7 0,1-2 533,3-3 0,1 2 0,0-7 0,7-1 0,1-4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6:14.59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226 461 8036,'9'-20'0,"-4"-2"164,-4-1 1,-1 3 336,0-5 1,0 6 0,-1-1 0,-3 3 78,-1 2 1,-6 0-1,1 2-334,-4 3 0,-3 3 1,-3 7-201,-5 0 1,7 7 0,1 3 0,2 5-118,3 5 0,1 2 1,-5 5-1,3-2-5,3 1 1,-2-2-1,7 1 1,2 0-127,1-1 1,2-3-1,0-6 1,0 1 61,0-1 1,2 0 0,3 0-1,5 0 147,3 0 1,2-5 0,1-2-1,-1 1 130,0-1 1,0-3 0,0 4 363,0-3 1,-5 1 0,-2-2-197,-1 5 1,-4-3 0,-8-1-301,-5 1 1,-3-5 0,-2 3-1,-2-4-339,-3-1 1,3 0-1,-3 0-586,3 0 0,7 0 0,2-1 194,1-4 0,2-4 0,7-6 0,5-1 375,8-5 1,0 0-1,7-6 1,-1 2 350,4-2 0,-1 5 0,-1 2 0,1 2 93,-1-2 0,-4 8 1,1-2-1,-3 6 256,-2 5 0,0 1 1,-2 4-1,-1 3 213,-2 5 1,-7 3-1,2 2 1,-3 0-70,-2 0 1,0 2 0,0 2 0,0 1-71,0-2 0,-5-1 1,0-2-2098,1 0 443,-4 0 0,6-8 586,-3-7 1,4-12 0,1-8 0,0 0 644,0-2 0,0 5 0,0-9 0,0 4-72,0-2 1,0-1 0,0-3 0,0-1 160,0-1 1,5 8-1,0-6 1,-2 4 418,-1 6 1,-1 6-1,3 2-171,1-2 0,2 6 0,-4 2 0,4 6-247,1 3 0,-3 7 0,3-2 0,1 2-453,-1-2 1,2 3-1,4-3 1,-3 3-70,-1 3 1,-5-3 0,5-1 0,2-2 379,2 1 1,1-2 0,0-1-77,0-1 0,-5 0 0,0-4 711,2 2 1,-6 2 167,-1-2 1,2-2-1,-2 7-179,-2 2 0,-3 1 1,-3 2-1,-2 0-232,2 0 0,-4 2 0,0 0 0,1 0-358,-1-4 0,-3-1 0,3 3-638,-1 0 353,4-7 0,-2-8 1,7-10-1,4-5-19,5-5 1,4 2 0,1-7-1,2-2 244,3-2 0,-3 4 1,3 2-1,-4 1 298,-1 4 1,1 1 0,-1 2-54,0 0 1,-5 6 0,-2 6 130,-1 6 0,0 6 0,-4 6 0,2 0-95,-2 0 0,-1 5 0,-4 0 0,-1-2-158,-2-1 1,-2-2-1,4 0 1,-2 0-539,1 1 0,3-6 392,1 0 0,0-9-138,0-1 0,6-6 0,3-9 1,1-1 117,0 1 0,0 0 0,5 0 1,-2 0 285,-2 0 1,0 0 0,-4 0 187,1 0 1,-3 1-165,5 4 0,-6 5 0,1 10 91,-4 5 1,-1 6 0,0 2-1,0 2-324,0-2 1,0-1 0,0-2-374,0 0 0,2-6 1,3-4-36,5-4 1,4-1 88,1 0 257,6-6 1,-7-3 0,4-6 0,1 0-119,-3 0 0,-2 3 1,-1-1 118,4-4 1,-4-1 0,-4 3 0,-1 0 110,1 0 0,-6 0 0,2-1 0,-2 1 2,2 0 1,-3 5-1,3 0 232,-3-1 0,-4-1 0,-1 0 138,-2 2 1,-2 7 0,4-1-133,-2 8 1,-2 4 0,4 7 0,-3 0-60,3 0 0,-4 7 1,2 3-1,0 4 204,-1 1 1,2 2-1,-6 1 1,0 4-144,2 2 0,-6 2 0,4 8 0,-1 3-162,1 1 1,-4-4-1,6 1 1,-2-3-304,0-2 1,6-4 0,-1-3 0,4-3-1049,1-6 1,0-11 412,0-8 0,0-10 1,0-3 283,0-10 1,0-8 0,0 1 0,0-5 266,0-3 1,0-2 0,0-1 0,0 0 300,0-5 0,0-4 0,0-7 0,1-1-61,4-1 0,-1 9 0,6-7 0,3 2 259,6 3 1,-3 7 0,4 1 236,-3 7-222,5 6 1,-9 12-1,6 4 278,-1 4 1,-4 12-1,-4 4 1,0 2 29,-2 0 0,4-2 0,-7 0 0,-2 2-234,-1 3 0,-2-3 1,0 3-1,0-3-213,0-2 1,0-5 0,-2 0-1,-3 1-131,-5 3 0,2 1 0,-2-2 0,-4-1-527,-4-2 0,1-7 1,-3 4-1,3-2-378,2 0 0,0 0 0,0-6 553,0-4 0,5-6 0,2-7 0,1-4 409,4-1 0,8-9 0,5-7 0,5-2 0,5-5 0,3 3 0,7-12 0,2-2-3,3-2 1,-3 5 0,3 7-1,-3 9 311,-2 8 0,-5 10 0,-1 1 137,-2 8 0,-9 16 1,-6 10-1,-2 3 153,0 4 1,0 1 0,-5 7-1,0 1-150,0-1 0,0 2 1,0 1-1,-2 2 18,-3-1 1,2-1-1,-6 1-83,3 1-305,-6 7 0,9-14 0,-6 4 0,1-2-136,0-3 1,3-2 0,-4 0 0,2-5-4541,4-3 3645,1-8 1,7-4 0,2-12 612,2-8 1,-4-2 0,5-6-1,1-1 340,3 1 0,-4-1 0,0-1 0,0 5 16,-2 3 1,1 2-1,-6 0-3,2 0 0,2 7 1173,-2 3 0,-4 10 26,4 5-928,-3 3 0,3 2 1,2 0-1,1-1-127,4-4 1,-4-4-1,4-6 1,3 0-257,4 0 127,1 0 0,0-8 0,0-5-114,-2-6 0,-1-8 0,-2 4 0,0-2-114,0 0 1,-6 1 0,-4-1 0,-4 5 321,-1 3 1,-1 4 34,-4 3 1,-4 5 0,-6 10-1,-2 7-65,-3 6 1,4 5-1,-5 8 1,5-1 203,1 0 1,0 2 0,0 0 0,-1-1-161,1-2 1,5-2 0,2 1 0,1-1-114,4-2 1,3-8 0,5 0-1,5-7 35,3-4 0,4-1 0,2-6 0,2-4-128,3-5 0,-4-6 1,2-2-1,-2-2-118,-2 2 0,-4-3 1,4 5-1,-5 2-1197,-3 1 609,-6-1 776,2 6 0,-12 1 0,-3 7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6:15.104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91 1 10990,'-16'0'798,"1"0"-383,0 0 0,7 8 0,3 7 1,2 9-288,-2 4 1,3 4 0,-3 1 0,3 4 22,2 2 1,-5-6 0,0 2 0,2-4-1321,1-6 0,2-9 346,0-6 1,0-8 0,0-2 0,0-8 816,0-6 0,7-7 1,1-3-1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6:15.86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76 10990,'0'-15'-293,"5"5"0,0 0 281,-1-2 1,2 4 0,1-1 444,1 3 1,-2 1-724,4 5 0,-2 6 1,4 4-1,-4 5 165,-1 5 1,4-3-1,-2 3 1,1-1-325,0 1 0,0-8 0,5 3 0,0-2 417,0 0 0,-5-3 1,0-1-1,2-1-20,1 1 1,-3 1-1,-1 5 344,-2 0 0,-2 0 0,-5 0 98,0 0 1,0 0 0,0 0 0,-2 0-58,-3 0 0,2 0 1,-6 0-1,1 1 162,-1-1 1,-1 0 0,-3 0 0,1 0-574,2 0 0,5-2 0,-3-1 0,-1-4-888,1-1 985,5-2 1,-4-12-1,9-3-608,3-3 450,3-9 0,9-1 0,1-7 0,4-1 73,1 1 0,-4 2 1,1 1-1,-3 4 484,-2 1 0,0 7 0,0 6 174,0 3 1,-7 4 0,-3 10-422,-3 7 1,-2 9 0,0-2-1,0 1-29,0 4 0,0-5 1,0-1-1,0 0-827,0-1 0,0 0 1,2-5 191,3 0 0,5-7 0,8-3 0,4-3 272,2-2 1,-4-2-1,5-3 170,2-5 44,-6-3 1,8-9-1,-6-1 1,2-2 32,1-1 1,-8 1 0,2-5-1,-3 0 451,-2 0 1,-5 0 0,-2 1-1,-1 4-37,-4 5 0,-1 8 1,-4 4-1,-3 1-195,-5 4 1,2 1 0,-2 4 0,-2 3 51,-1 5 0,-2 5 1,1 3-1,3 4-314,0 2 1,1-4-1,-3 3 1,3 1-66,5-1 1,3-5 0,2 3 0,0-3-42,0 2 1,0-8 0,0 3 0,2-2-192,3 1 1,-2-4 0,7 0 0,2 0 211,1-2 1,1 1 0,-2-6 0,-2 4 164,1 1 1,-4-3 17,-2 5 0,-5 0 1,-5 4-1,-5-3-149,-3-1 1,-2-6 0,-1 2 0,1-1 4,0 0 1,0 0 0,0-5 0,0 0-534,0 0 0,0-6 1,2-4-1,1-4-260,2-1 0,1-2 1,-1-3-1,5-5 916,4-3-46,1-2 1,6-7 0,3-2-1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2:13.552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272 22 14342,'0'-15'-1435,"-6"8"1,-3 7 1911,1 9 1,-6 13 0,4 6-1,-3 9-257,-2 6 1,-2 3 0,-1 12 0,-4 4-83,-1 0 0,-1 2 0,-1-2 0,5-2-128,3-6 1,4-12 0,3-9-62,5-6-74,3-5 1,2-16 21,0-6 0,0-6 0,2-9 0,3-2-54,5-3 0,5-4 1,3-6-1,6-2-70,4-3 1,-4 2 0,9-6 0,1 2 263,-3 4 1,1 1 0,-3 5 0,-1 4 128,2 3 1,-10 13 0,6-3 0,-8 7-105,-3 3 1,-5 1-1,-2 4 1,-1 7 119,-3 6 1,-3 1 0,-2 4 0,-3 1 100,-1-1 0,-8 1 1,-1 2 149,-4 0-351,-2-1 0,-2 0 0,-3-2 0,-4-1 8,-1-4 1,0 1 0,0-2 0,0-1-80,0-2 1,1-9-1,4 0 1,5-3-315,3-2 1,4-2 0,3-3-1,5-5-34,3-4 0,5-2 0,6-3 0,8-3 191,4-1 1,1 3 0,7-5 0,2-2 133,1-2 0,2 6 1,-1 3-1,2 1 2,-1-1 0,-2 5 0,-2-1 1,-2 5 230,-2 5 1,-5 1 0,-6 5 2,0 0 0,-6 8-264,-4 7 191,-3 0 1,-2 9 0,0-6 0,0 4 1,0 1 1,-6 3 0,1 2-1,2-3-251,1-5 0,2-3 1,0-2-101,0 0 0,2-1 0,3-4 0,5-5-39,4-4 0,2-7 1,4-4-1,6-6 6,2-4 0,-1 2 0,0-6 0,1 1 226,-1 0 1,0-1 0,1-1 0,-3 3 185,-5 0 0,-3 4 1,-2-5-1,-1 1 19,-4 3 1,-4 8 279,-6 1 1,-1 6-187,-4-1 1,1 10 0,-6 7-1,-1 6 108,-3 8 0,-1 2 1,0 4-1,-2 3-262,-3 5 1,2 4 0,-6 1 0,1 2-29,-1 3 0,4-1 1,-5 4-1,-2 1-13,-1 0 0,-4-4 0,-1 2 0,-4-4-72,-2-4 0,4-4 1,-4-1-1,3-8-104,2-4 1,7-13 0,2-1 0,0-5-261,2-4 1,4-3 0,4-2-304,-7-4 0,2-5 0,2-9 1,4-3 472,4-1 0,0-2 1,-5-5-1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6:17.113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211 89 10990,'15'2'-53,"0"3"1,-5-3-1,-1 4 1,-1 1 174,0 3 1,-4 4 0,1 1-1,-3 1 487,-2 4 1,-2 6 0,-3 7 0,-5 4-229,-4 1 0,-2 3 0,-3 4 0,-1 0-120,2 0 0,1-9 0,4-5 0,2-2-489,6-7 1,4-4 0,2-5-82,4-3 0,4-3 0,6-9 0,0-3-192,0-5 0,0-5 1,0-3-1,0-4-148,0-1 0,-5-1 0,-1-3 0,-2 4 343,-4 1 0,-1-3 0,-2 5 0,0 0 287,0-2 0,-7 5 0,-3-3 1,-5 3-53,-5 2 0,1 5 1,-4 2-1,-1 1-6,1 4 1,3 0 0,-4-1 0,1-1 542,-1 2 0,11 6 0,-2 4-3,2 1 1,6 2 0,2 5 0,3 0-305,2 1 0,2-6 0,3 0 0,7 0-34,6-2 1,0 4-1,8-7 1,0 0-276,3 2 1,1-6 0,0 4 0,0-3-39,0-2 0,-6 0 0,-4 0 1,-2 0-31,2 0 0,-8 0 0,3-2 730,-1-3 0,-1 4-3,2-4 0,-6 5-63,-4 5-266,-4 3 0,-6 2 0,-1 0 0,-3 2-16,-3 1 0,4 2 0,0 0 0,-1-1-112,1-4 1,3 2 0,-3-6-451,1 3 1,0-6 172,2 2 1,3-5-1,-3-5 1,4-5-16,1-4 1,1-1 0,3 0 0,1 0 84,-2 0 1,5 0 0,1 0 0,1 0-90,0 0 0,-5 5 1,5 0-149,2-2 1,1 5-124,2 2 401,-6 4 0,4 1 1,-3 0 88,3 0 0,3 0 0,-1 0 0,0 0-16,0 0 0,0 0 0,0 0 235,0 0 1,-2-2 0,-1-1 996,-2-2 274,-6 0-422,2 5-885,-6 0 1,0 6 0,-1 4-1,-3 4 239,-1 1 1,-5 2-1,3 1 1,1 4-230,-1 1 1,-3-3 0,3 4 0,1-2-374,-1-4 1,2-1 0,5-2 0,0 0-304,0 0 0,2-7 0,3-3 71,5-3 1,8-2-1,2 0 1,0-2 113,2-3 0,1-3 0,6-9 1,-2-1 167,-2-2 1,-5-2-1,3 3 1,-1-1 68,-3 2 0,-4-4 1,-4 2-1,-2 2 1321,-3 1 0,0 2-622,-6 0 1,-7 6 0,-2 6-258,1 6 0,-4 6 0,6 6 0,-1 0-210,0 0 1,1 0 0,2 0-642,-1 0 1,0 0-200,5 0 1,7-1-1,5-4 334,6-5 0,0-5 0,6-5 1,-1-5-17,1-4 1,1-1 0,5 0-1,0 0 97,0 0 0,-5 0 1,1 0-1,0 0 353,3 0 1,-6-5 0,-3 0 0,-3-1-69,-2 0 1,0 2 0,-1-6 0,-3-2 304,0-1 0,-8-4 0,2 0 0,-3 0 263,-2 4 0,0 8 0,0 0 344,0 3 1,-2 9-614,-3 2 0,-4 12 1,-4 4-1,1 5-29,2 5 0,0 3 1,-5 7-1,0 2-48,0 3 0,0-3 0,2 3 1,1-1-151,2 1 1,1-3 0,-1 3 0,5-3-442,4-2 0,1-7 0,0-2 0,1-5-225,4-1 0,4-6 0,6-4 0,0-4-38,0-1 1,5-6 0,2-4-432,1-4 726,2-1 1,1-7 0,-3-1 0,0-2 111,1 0 0,-6 5 1,1-5-1,-6-2 217,-3-2 1,-6-1-5,1 0 0,3 0 0,0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6:17.273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91 1 10990,'-15'15'402,"-1"-5"-762,1 0 0,0-7-18,0 2 593,7-3-1440,1-2 1036,7 0 140,0 0 1,0-7 0,0-1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6:17.593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44 46 11426,'-9'-7'-601,"-3"4"0,6-6 879,-3 3 0,6-1-239,-2 2 0,5 3 0,5-3 1,5 4 70,3 1 1,4 0 0,2 0-1,2 0-127,3 0 0,-1 5 1,2 0-1,-3-2-406,0-1 0,-5 3 0,3 1-114,-3 3 1,-2-6 170,0 2 388,-7-3 1,6-2 0,-6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6:17.80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60 1 16014,'-15'0'0,"0"2"562,0 3 0,7-2 0,3 7-471,3 2 0,2 3 0,0 3 0,0 2-661,0-1 0,2-2 0,1-2-1109,2 0 0,0 0-1150,-5 0 2781,7-7 1,-6-8 0,6-8-1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6:18.51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15 121 16014,'-8'-15'-896,"3"0"0,3 0 1,2-1-1,0 1 786,0 0 1,0 5 0,2 2 371,3 1 0,3 2 1,7 7-206,1 3 0,-6 3 0,-2 7 0,0 0-706,1 0 0,-4 1 0,3-1 0,-1 0 267,-4 0 1,4 0 0,0 0-1,-1 0 303,1 0 0,3-5 0,-5 0-205,-2 2 0,4-4 952,-2 2 1,0-5-72,-5 5 1,0-5 0,0 5-291,0 2 0,-2 2 0,-1 2 0,-4 3-122,-1 1 0,0 7 1,-4-4-1,4 2-384,1 0 1,0-5-1,4 4 1,-2-2-326,1-4 0,4-8 354,5-5 0,-1-5 0,8-7 0,3-8 70,3-8 1,2-7 0,-5-4 0,0-1 366,0 2 0,-5-1 0,-1 2 0,-2 0 340,-4 4 1,0 1 0,1-3-111,1 0 0,-5 11 0,-7 6-402,-1 5 0,-3 4 1,-2 9-1,1 5-141,2 4 1,5 3-1,-3 1 1,1 4-153,4 1 0,1-3 0,2 4 0,0-1-745,0 1 1,0-9-324,0 5 984,7-7 0,-4 2 1,9-10-1,3-3 339,3-2 0,3-5 1,-6-2-1,0-1 306,0-4 1,0 4-1,0-1 1,0 3 253,0 2 1,-5 1 0,0 0 204,2-2 0,1 0-584,2 5 0,-6 1 0,-4 4 1,-4 5-48,-1 4 1,0 1 0,0 0 0,-1 0-206,-4 0 0,1 0 1,-4 0-1207,1 0 511,-4 0 0,11-8 1,0-7 212,8-8 0,0-11 0,2-1 0,2 0 140,2-2 0,1 6 0,0-5 0,0 6 429,0 5 1,-5-1-1,0 4 359,2-1 0,-6 6 0,1 2-220,0 8 1,-6 6 0,4 1 0,-3 0-412,-2 0 1,0 0 0,0 0-454,0 0 1,0 0 0,-2-1 623,-3-4 0,-3 3 0,-7-5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6:19.10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255 31 8398,'-10'0'464,"0"0"-178,7 0 0,-9-2 1,5-1 212,-1-2 1,3-5 0,-5 5 0,-2 2-396,-1 1 1,-3 2-1,1 0 1,-1 0-201,-4 0 1,3 0 0,-3 2 0,5 3-447,5 5 1,-2 3 0,7 2 209,1 0 0,4-5 0,6 0 0,4 0 325,3-1 1,2-1-1,0-4 1,0 2 302,0 3 1,0-6-1,0 4 1,0-1 137,1 4 0,-6-1 0,-2 1-109,-1 2 0,-2 1 1,-5 2-1,-2 0-252,-3 0 1,-3 0-1,-7-1 1,-1-3-373,1-1 1,0 0 0,0 4 0,-1-2-376,-5-2 1,10-5-1,-4 3 1,1-1-1365,1-4 2038,4-1 0,4-9 0,10-3 0,11-10 0,7-4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6:19.69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0 376 8398,'10'0'458,"0"0"0,-5 1 1,5 3-1,2 1 22,1-2 1,2-1 0,2-2 0,3 0-330,5 0 0,6-7 0,2-3 0,2-3-214,-1-2 1,-2-1-1,-4 1 1,-1-1-125,-2-4 1,-12 6 0,1-6 80,-6-3 1,-4 8 0,-9 1-1,-6 4 226,-2 2 0,-4 4 1,-3-1-1,-5 4 116,-3 1 1,-3 6 0,3 6 0,1 5-11,2 3 1,0 7 0,-4-2 0,4 3-52,5 2 0,3 1 0,2-1 0,0 2-95,0 3 1,7-8 0,3 1 0,5-3-256,5-1 0,5-11 0,8 0 0,4-4-14,2-6 1,1-3 0,5-5 0,0-5-248,0-3 0,0-4 1,0-3-1,2-5 169,3-4 1,-3-1 0,3 0 0,-1 0-404,1 0 0,-8-1 1,3 1-1,-3 0 217,-4 0 0,1 5 0,-7 1 1,-1 1 390,-2 0 0,-3-3 0,3-2 1,-2 3 185,-2 5 0,-7 3 1264,2 2-497,-3 7 1,-4 2 0,-1 12 0,-4 4-331,-1 3 1,3 4 0,-6 3-1,0 5-72,-3 3 1,-1-1 0,2 2 0,1 3-206,2-1 1,0 3 0,-3-2 0,3 1-245,5 1 0,1-11 1,1 6-1,-2-4-168,2-2 0,3-4 1,5-1-1,5-6-191,3-7 1,-3 2 0,0-2 0,2-2-80,1-1 1,2-4-1,-1-3 1,-3-4-168,-1 1 0,1-5 0,2 1 1,-1-5-215,-2-3 0,-7 0 0,2 5 0,-3-2 433,-2-3 1,0 2 0,0-6 0,0 1 345,0-1 0,-7-1 0,-1-5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6:19.87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67 121 8398,'-20'0'212,"0"0"717,2 0 0,9 0-497,9 0 0,12 0 0,10-2 0,1-1-145,4-2 1,-2-2-1,4 4 1,3-4-370,-1-1 1,1 3 0,-2-4 0,1 1-110,-1 0 1,0 3 0,-2-4 0,-1 1-408,-2-1 1,-6 6 0,1-2-1,-3 3-455,-2 2 0,-5 0 1053,0 0 0,-7-6 0,4-3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17.28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0 119 8159,'0'-15'0,"0"0"114,0 0 1,0 0-1,0 0 464,0 0 1,0 5 61,0 0-463,0 6 0,5-1 0,0 10 8,-1 5 0,-3 4 1,1 1-12,3 0 1,-3 0 0,3 0-506,-4 0 1,-1-5-1,0 0-467,0 2 1,0-4-764,0 3 1561,0-1 0,0-2 0,0-1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17.94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106 59 11866,'0'-15'-58,"0"0"909,0 0-412,0 6 1,0 4-1,0 10-171,0 5 0,0 4 0,0 1 0,0 1-1,0 5 1,0 2-1,-1 7 1,-3 0-157,-1 0 1,-1 2 0,2 2-1,-1 1-52,2-2 1,-4 1 0,0-1-1,1 4-222,-1 2 0,-3-6 1,3 2-1,1-3-294,-1-2 0,0-6 0,4-4-428,-2-3 1,0-11 281,5-6 0,0-11 1,2-11-1,1-3 104,2-7 1,7 0-1,-4-6 474,0 1 0,12-12 0,-3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1:03.632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31 15 13834,'0'-8'821,"0"1"1,0 9-1,0 3-514,0 5 0,0 5 0,0 3 1,-2 6-4,-3 4 1,2 8 0,-6 12 0,3 6-173,2 4 1,2-4-1,2 8 1,0-2-121,0-3 1,0-8 0,0-6 0,0-9-115,0-7 1,2-11-1,3-1 1,5-8-300,4-5 0,-4-11 1,0-4-1,1-9 321,3-6 0,6 1 0,-2-8 186,-4 3 0,8-5 0,-6-1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2:17.586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272 305 25080,'-15'-15'-3348,"0"7"1,0 3 3403,0 3 0,0 2 1,0 2-1,0 4 383,-1 9 1,0 7-1,-3 10 1,-1 2-461,2 1 0,-1 5 0,3-5 0,-1-1-166,3-3 0,9-2 0,0-4 1,4-5-252,1-3 1,3-9-1,5-3 1,9-3 250,5-2 0,3-7 1,7-3-1,1-3-184,3-2 1,-1-7-1,-5-1 1,0-1 579,0 4 1,0-2 0,-1 0 0,-4 1-45,-5-1 0,-3 2 0,-4 5 0,-1 0 321,-2 0-433,-7 6 1,-1 4 0,-9 10 1144,-1 5-831,-2 10 0,0 4 0,1 4 0,1-1-336,0-2 1,3-1 0,-4 2 0,3-2-455,2-2 0,3-2 58,1-5 1,6-7 0,4-3 0,4-5 401,1-5 1,5-8 0,2-9-1,-1-1-148,1-4 1,0-2 0,-5 1 0,0 1 70,-4 2 1,-3 5 0,0-5-557,-5-2 485,-3 5 1,-2 0-1,-2 7 1,-5 2 19,-8 3 1,-1 1-1,-8 6 1,1 0 235,-1 4 0,4 6 1,-3 8-1,1 0 151,3 0 1,3 0 0,2 0-1,3 1-623,0-1 1,8-5 0,-2 0-1,5 0-65,5-2 0,3-1 1,9-7-1,2 0 285,1 0 1,7 0 0,-2 0-1,3-2 147,2-3 1,0-3 0,-1-7-1,-2 1 325,-2 4 0,-2-3 0,4 3 832,-2-4-1062,-6 6 1,2-4 0,-7 6 0,-2-1 500,-2 0-409,-7 2 1,4 7 0,-7 3 0,0 5 208,0 3-414,0 2-1,-5 5 1,-2 2-4,-1 2 1,3-6 0,-5 2 0,-1-3-154,3-2 0,-4 0 0,6-1-532,-3-4 470,6-4 0,-4-7 1,7-4-1,2-5-71,3-4 0,3-3 0,7-1 0,0-4 218,1-1 1,0 3-1,3-4 1,1 2 273,-2 4 1,1 0 0,-1 1 0,2 0 189,-1 4 0,-8 8 0,-1 0-293,2 3 0,-3 4 1,-1 3-1,-1 6-178,-4 8 0,-1-1 0,-2 6 1,0-1 118,0 1 1,-5-4 0,-2 3 0,0 1-295,0-1 1,2-10 0,5 2-507,0-1 427,0-1 0,0-6 0,2-7 241,3-8 0,4-7 0,6-4 0,0-1-160,0 2 1,5-6 0,0 1 0,-2-1 259,-1 4 0,0 2 0,1-1 0,2-1 341,-1 2 1,-7 6 0,-2 4 375,1 1 1,-4 4-739,-2 8 0,-3 8 1,-2 9-1,0 0 203,0-1 0,-5 4 0,-2-4 0,0-1-75,1 1 1,1-4 0,5 3 0,0-3-678,0-2 1,0-5 8,0 0 0,1-6 1,4 1 420,5-4 0,9-6 0,1-1 0,0-3-142,2-3 0,-4-3 0,6-3 0,-1-2 57,1 1 0,-4-2 0,3 1 0,-1-1 452,-4 0 0,-1 4 1,-2-3-1,-1 1-241,-4-1 1,-2 4 0,-5-5-1,2 5 99,-1 1 0,-3 5 0,-1 0 386,0-2 1,0 3-38,0-1-782,-6 7 1,2 1 0,-4 9 290,1 1 0,1 2 1,2 6-1,-1-1 21,2 0 0,-4 1 0,0 3 0,-1 3 51,-4 1 1,-1 4-1,-2 6 1,0 6 80,0 4 1,-2 1 0,-2 11-1,-2 2 12,-3 2 0,4 1 0,-3 0 0,-1-1 4,1-4 0,3-3 0,-2-8 0,2-4 47,1-5 1,11-5 0,-5-4 0,4-6-356,6-4 1,1-6-630,2 1 0,0-10 0,0-1 322,0-8 1,2-6 0,1-2 0,4-4 87,1-6 0,1-2 0,2-4 0,-1-3 351,2-5 1,-3-4 0,-1-1 0,0-2-26,1-3 0,-4 3 0,3-5 0,0 0-54,1-3 0,-6 6 1,4 1-1,0 1 141,3 5 1,0 2 0,3 9 0,4 3 352,0 5 0,-1 12 1,-1-2-1,2 5-29,3 4 1,-3 3-1,3 2 1,-3 4-230,-2 5 0,0 4 0,0-1 0,0 1-238,0 1 1,-5-2-1,-1 11-295,-3-3 396,-1 6 0,-6-3 1,-4 6-1,-5 0 103,-4 0 0,-2-1 1,-5-3-1,-4-2 37,-3-2 1,3-2 0,0-5 0,-1 0-163,3 0 1,1-7-1,7-3-302,0-3 1,7-4 0,3-3 0,5-5 122,5-3 0,5-4 0,8-1 0,4-4 448,1-2 0,4 4 1,7-3 1153,1 1-1151,0-5 0,-3 6 0,0-5 0,0 6-40,-4 4 0,-1 0 0,1 3 17,-3 3-154,-3 3 0,-12 7 1,0 0 153,2 0 1,-5 9 0,-2 4-1,-4 7 65,-1 4 1,-1-4 0,-4 5 0,-4 2-107,1 1 1,-5 2 0,3-1 0,-2-2-192,2-2 1,-2-5-1,7 3-881,2-1 1,3-9 411,5-8 1,3-5-1,9-5 1,1-6-5,2-8 1,7-4 0,-2-7 0,4 0 298,1-1 1,0 6 0,-2 0-1,-2-2 288,-6-1 0,-4 4 0,-2 4 1,-2 5 460,-2 5 0,-7 0-456,2 10 0,-5 3 0,-5 14 0,-5 3 362,-3 5 1,2 4-1,1 1 1,0 0-224,2 0 0,-4-1 0,7-4 1,2-3-350,1 0 1,2-11 0,2 4-1,3-3-307,5-4 1,0-1-1,3-7-399,4 0 487,8-7 0,-1-1 0,4-9 1,-1-1 9,-2-2 0,0-5 0,4 3 0,-2-2 395,-2-2 1,-7 2 0,2-1-1,-3-2-66,-2-1 0,0-4 1,0-2-1,0-2-7,0-3 0,-5 4 0,0-5 0,2-1 164,2 3 1,-6 1 0,-1 10 0,-2 4 504,0 3 1,0 11-566,-5-6 1,0 17 0,0 3 0,0 7-184,0 3 0,-7 7 0,-1 3 0,-2 5 218,0 5 0,-2-1 0,-7 4 1,-1 2-92,2 4 1,1-7-1,2 8-185,0-2 148,7 1 0,-4 1 0,7-3 0,2-3 0,1-4 1,2-8-1,2 3 1,4-10-335,9-8 0,0-6 0,7-6 0,-2-1-77,0-4 0,5-5 0,-4-9 0,-3-3 13,-1-1 1,-2-2-1,-2-5 1,-3-1 166,-5 1 1,-3 0-1,-2 0 1,-2 0 59,-3 0 0,-3 0 0,-9 1 0,-3 2 26,-5 2 1,1 7-1,-1-2-73,-1 3 282,-3 8 0,-1 1 0,1 5 0,3-2 247,1 1 1,6 8 0,-1 2-1,3 3-1,2 3 1,2-4 0,3 2-161,5 2 0,3-4 0,4 2-227,3 2 1,3-4 0,9 1 0,3-1 112,5 0 0,4 2 0,1 5 0,0 1-75,0-1 0,2 0 0,1 1 1,4 3-1,2 1 1,-4 2-1,3-6 1,-1 1-77,-3-3 1,3-4-1,-1 0 1,3-5 91,3-4 1,-9-6-1,1-1 1,-2-4 42,-5-7 0,-4 2 0,-10-5 1,-3 3-28,-5 2 1,-3 0 0,-2 0-1,0 0 30,0 0 1,-7 0 0,-3-1 0,-3 3 39,-2 3 1,0-2 0,-2 7 0,-1 2 117,-2 1 0,-2 4 0,3 1 0,-2 6 119,-3 4 1,4 0-1,-5 11 1,-2-1-66,-1 1 1,-3 1-1,3 5 1,1 0-44,2 0 1,7-1 0,-2-2-1,3-4-381,2-1 1,8-2-1,7-7 188,8-3 0,7-5 1,4-10-1,4-5-48,6-3 0,-6-7 0,11-2 0,-1 0-28,-1 1 1,0-5 0,-4 6-1,-1 2-184,-2 1 1,-6 2 0,1 2 346,-3 3 0,-9 5 0,-3 10-92,-3 5 0,-7 5 0,-2 3 0,-1 4 35,-4 1 1,3 3 0,1 2 0,1-1 96,4-2 1,1-7 0,2 2 0,0-3-402,0-2 1,2-6 0,3-4-1291,5-4 1368,3-1 0,4-6 1,2-4-1,2-5-78,3-6 1,-4 3 0,5-7 0,0 0-1101,-1 1 1622,4-4 83,-11 4-274,11-6 265,-11-7 40,12 6-466,-6-20-620,1 18 492,4-24 123,-11 23 46,11-23 1,-11 22-156,3-10 380,-3 16-33,-9-6 1,1 20-195,-4 0 18,-4 7 1,4 9 68,-10 4 143,-3 4 236,-7 13 1,0-4 71,0 7 0,-2 0 0,-1 5 1,-3 2-222,3 3 1,1-1-1,2 4 1,0-1-91,0-3 0,0 1 1,0 2-1,0 5-118,0 0 1,6-6 0,4 3 0,4-2-386,1-4 0,0-2 0,1-8 0,4-6-230,5-6 0,4-7 462,1 1 0,7-5-528,3-5 309,-3-10 0,6-2 0,-3-5 52,4 0 1,-4-1 0,-2-6 0,1 3 57,-1 1 0,-4 1 0,-1-3 729,-6 2-94,1 7 0,-11 1 336,3 7 0,-4 8-441,-1 2 1,-6 9 0,-3 9 0,-1 4-186,0 1 0,7-4 1,-4 1-141,1-3 0,4 3 0,-3 0 0,3-2 0,2 1-120,0 1 1,0-4 0,0 5 0,0-5-462,0-1 1,2-6-1,3-2 425,5-1 1,3-4 0,1 1 0,-1-4-214,2-4 0,-3-9 0,8 1 1,-2-6 192,3 1 1,-5-1-1,4 1 1,-1-2 259,1 1 0,-5 3 1,2 1-1,-6 0 302,1 0 1,-3 4 336,1 1-286,0 7 1,-2-2-1,-3 10 1,-2 3-377,2 1 0,-3 4 1,5-3-1,-2 4-159,0 1 1,5-5-1,-3 0-127,1 2 1,-3-6-262,5-1 0,0-3 342,5-2 1,0-7 0,-1-3-1,-3-3 60,-1-2 1,-6 0 0,1 0-202,-3 0 40,-2-1 0,0 6 0,0 0 281,0-1 0,-7 2 1,-3 1-1,-5 1 242,-5 4 0,1 1 0,-4 2 1,-1 0-95,1 0 0,9 0 1,-1 0-1,2 0 89,0 0 0,2 0-404,1 0-137,7 0 1,3 0-1,10-2 1,4-1 171,1-2 0,5-5 0,1 3 0,3 1 105,3-1 1,-4-5 0,2 4 0,2-2 98,2 0 0,-4 1 0,0-2 1,0 2-76,-2 3 0,4-5 1,-7 6-1,-1 2 227,-2 1 0,-4 4 0,-3 3-79,-5 5 0,-3 4 0,-2 2 0,0 3 52,0 1 0,0 7 0,-2-4 0,-3 2 10,-5 0 1,2-5 0,-1 4 0,2-2-462,4-4 0,-4-1 1,1-2-1270,-3 0 1099,6-7 0,-2-3 1,10-10-1,5-6 57,3-8 1,4 1 0,2-7 0,2 0-114,3 1 0,-4-4 1,3 4-1,1 1 724,-1 3 0,-9 5 1,1 5-1,-2 3 472,1 0 0,-6 7 0,-1 0-350,-1 9 1,-4 9 0,3 2 0,-3-2-378,-2-1 0,0-2 0,0 0 0,0 0-938,0 1 0,1-6-1078,4 0 1954,4-7 1,-1 4-1,-1-7 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18.19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0 106 9499,'0'-15'865,"0"7"1,0-1 513,0 4-848,0 4 0,2-6 0,3 7-277,5 0 0,-2 0 0,3 2 0,0 1-71,3 2 0,1 0 0,0-5 0,0 0-171,0 0 1,2 0-1,1 0 1,2-2-144,-1-3 0,-1-1 1,1-6-1,1 3 182,-2 3 1,-1-6-2837,-2 2 1436,-7 3 0,-3 1 0,-10 7 1369,-5 4 0,-10 4 0,-3 6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18.606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39 60 9859,'-10'0'503,"0"0"0,5-1 612,-5-4-813,7 3 1,3-10-1,10 7 1,3 2-242,2 1 0,0 2 0,0-1 0,0-3-306,1-1 0,-1 0 1,0 5-700,0 0 744,-7 0 1,6-1 0,-4-3-896,3-1 715,2 0 0,-5 5-517,0 0 594,0 0 0,0 0 281,0 0-12,-6 0 1,9 7 0,-5 1-1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18.81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61 41 8553,'-10'-13'445,"1"1"751,3 2-937,1 7 0,3 1 0,-1 9 1,-2 1-107,1 4 0,3 6 0,1 2 1,0-1-527,0-3 1,-2 0 0,-1-1-1,-2 0-294,1 0 1,3-5-1,1 0-1063,0 2 1730,0-6 0,0-6 0,0-8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18.96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52 8302,'0'-15'497,"0"0"-480,0 0 1,0 8 0,2 7 0,1 9-109,2 4 1,0 2 0,-3 0 0,1 1-273,2-1 0,2 0 0,-4 0 0,4 0 363,1 0 0,2 0 0,5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19.33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61 14 8377,'-9'-2'261,"2"-1"308,1-2 0,4 2-347,-3 8 1,2 5 0,-1 8-206,-1 2 0,0 0 0,4-5 0,-3 2-365,-1 3 0,0-6 0,5 4-283,0 1 1,0-1 288,0-3 0,0-8 0,2-6 220,3-4 0,-2-9 0,6 2 0,-1-3 105,0-2 1,1 3 0,3 0 0,-4-1 314,-1 1 1,4 1 53,-1-5 1,-1 3 0,-1 1 22,-1 2 1,5 7 178,-2-2-301,-4 3 1,1 9-152,-7 3 0,0 3-735,0 2 1,0 1-722,0-1 912,0-7 0,0 0 442,0-3 0,0 4 0,0 6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19.87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76 31 8184,'0'-10'73,"-2"2"839,-3 1-360,4 2 0,-6 7-265,7 3 0,-5 5 0,0 8 0,0 4-172,-2 1 0,5 2 1,-4 4-1,1-4-245,0-5 1,0 2-1,3-4 1,-1-3-1386,-2-3 918,0-2 1,5-5 0,0-8 596,0-10 0,6-13 0,3 3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20.03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16 8477,'0'-8'147,"0"1"0,5 9 0,2 3-249,1 5 0,-3-2 1,5 2-1,0 2-910,-2 1 1012,6-4 0,-6 11 0,7-3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20.27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61 84 8477,'0'-15'24,"0"5"0,0 0 1,0-2 609,0-1 1,0 3 638,0 0-1041,0 6 0,0 6 1,0 11-1,0 7 59,0 4 1,0 3-1,0 6 1,-1 4-150,-4 2 0,1-4 0,-4 3 0,-1 1-121,1-1 1,3-2-1,-3 0 1,1-2-1427,4-6 1,1-6 0,2 2 721,0-3 0,7-7 0,3-11 0,5-6 683,5-7 0,0-10 0,10-5 0,-3-4 0,10-1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20.66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42 106 8471,'-6'10'759,"-4"0"0,3-5 57,2 5 0,3-5-645,2 5 1,7-1 0,3 1 0,3-5 110,2-4 0,1-1 1,0 0-1,3-1-602,1-4 1,0-4-1,-5-4 1,0 1-165,0 2 1,0 0 0,-1-5 0,-3 0 343,-1 0 1,-6 0 0,1 0 49,-4 0 1,-2 1 0,-4 4 0,-5 5 253,-4 4 1,-1 1-1,0 0 1,0 0 17,0 0 1,-5 6 0,0 4 0,1 4-76,3 1 1,2 0 0,2 2-1,2 1 123,-1 2 1,-1 5-1,2-3 1,3 1-94,1 4 0,4-3 0,-2-1 0,6-1-167,3-4 0,12-3 0,-2-3 0,3-3-164,4-3 0,-3-2 0,6-8 0,0-2 29,-2-3 0,4-6 0,-7-5 0,-1 0-511,-3-2 1,-7 5-1,-4-3-392,-3 3 0,-2 2 1068,0 0 0,-14 0 0,-3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20.84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44 166 8463,'-15'0'0,"5"0"0,1-2 501,3-3 1,2 2 0,11-7 0,8 0-74,9 2 0,6-6 0,5 4 0,5-3-521,4-2 1,1 0-1,0-1 1,0 3-454,1 3 0,-3-2 0,-3 7 0,-4 2 546,-5 1 0,0 16 0,-1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2:17.792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0 15887,'0'10'-575,"0"0"1,7-6 0,5 2 0,6-1 532,7 0 0,11 0 1,5-5-1,6 0-402,4 0 1,1 0 541,-2 0 1,-3-6-1,5-3 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21.73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347 136 8343,'0'-15'166,"0"-2"138,0-3 0,-2 8 0,-1-3 0,-4 2 72,-1-1 0,4 4 1,-2 2-1,-1 1-182,-3 4 1,1 1-1,-1 2 1,-1 0-203,-3 0 1,-1 2 0,0 3 0,0 5-132,0 3 0,0 2 0,2 1 0,1-1-67,2 0 0,1 1 1,-2 3-1,2 1 8,3-2 1,-1-1 0,4-2 0,-3 0 99,3 0 1,1 2 0,2 3 128,0 5 1,0-3 0,2-2 0,3-3 92,5-2 1,-1 0-1,1 0 90,1 0-171,3-6 1,-1 4 0,-1-3 0,-2 3 77,2 3 0,-4-6 1,0 0-1,-1 1 124,-4 3 0,4-4 0,-2 0-121,-1 2 1,-9 1 0,-6 0 0,-2-1-102,-2-2 0,-5-1 0,-2 1 0,0-4-373,1 1 0,-1-5 1,3 3-171,-1-4 0,0-2 1,7-4-1,3-7-285,5-6 1,3-1 0,2-6 804,0-2 0,13-1 0,4-2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21.98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0 8343,'15'0'0,"0"0"67,0 0 1,-5 2 0,0 1 305,2 2 0,-5 7 1,-2-2-1,-3 3-38,-2 2 1,0 1 0,0-1 0,0 1-83,0 4 1,-6 2 0,0 5-1,-3-4-100,-2-1 1,2 3 0,1-5 0,0 1-149,-1 0 1,6-4-1,-2 3-614,3-3 1,2-2-97,0 0 1,2-7 0,1-4 176,2-8 0,5 1 0,-3-7 0,0-2 178,-1-1 1,4-2 0,-5-2 0,-1-1 349,-3-2 0,-1-1 0,-6 0 0,-3-3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22.15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44 46 6640,'-15'0'978,"5"0"1494,-1 0-2455,8 0 1,-2 0 0,12-2 0,6-1-324,6-2 0,7-5 0,0 5 1,2 1 95,2 3 1,-1-4 0,-3 0 0,-2 1-620,-2 3 0,3 6 829,-5 0 0,0 13 0,-5-1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23.02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208 358 8343,'6'16'0,"-4"-6"0,3 0 0,-2 0 108,3-2 0,-5 0 968,4-3-773,-3-3 0,-2-2 1,2-12-69,3-6 1,-4 1-1,4-3 1,-3 2-337,-2-2 1,0 3 0,0-3-1,-2 1 19,-3-1 0,2 4 0,-7-5 124,-2 5 0,-1 7 1,-2 4-1,0 4 19,-1 1 0,1 1 1,0 4 54,0 5-98,0 4 1,-2 8 0,1 1-1,-1 2-42,4 0 1,2-1 0,1 2 0,4-2-272,-1-2 1,5-2 0,-1-5 100,6 0 1,7-7 0,9-3 0,1-3-4,-2-2 0,4-2 0,0-1 0,0-4 103,-1-1 0,0-2 0,-6-4 332,0 4 0,-7 2 1,-1 5 1067,0-2-976,-6 0 0,6 11 1,-7 4-226,0 4 1,0 1-1111,0 0 431,0 0 0,7-7 0,1-4 0,2-8 101,0-6 1,2-3 0,6-4 0,2-1 266,-1-2 1,3-7 0,-2 3-1,0-1 206,1 0 0,-4 0 0,2-3 0,-6-1 31,-3-1 0,-2 8 0,3-8 0,-6 2 277,-4-1 1,-1 6 0,0 2 272,0 5 1,-1 7 0,-3 6-207,-1 6 0,-2 7 1,4 9-1,-4 4-47,-1 6 1,0-6 0,-4 11 0,2 1-36,-2 2 0,4-4 0,-1 1 0,1-4-183,0 0 0,4-8 0,-1 8 1,4-2-145,1 1 1,1-6 0,4-2-1,5-6 47,4-5 0,8 1 0,1-6 0,4-1-340,3-3 1,-3-7 0,8-4 0,-2-5-21,3-6 0,-5-2 0,3-7 0,-6 0 209,-2 0 1,-8-2 0,0 0-1,-4 0 157,-4 4 0,-7 2 1,2 1-1,-3 4 4,-2-1 0,-2 10 0,-3-1 114,-5 4 0,-3 4 0,-2 5 0,0 0 77,0 0 0,-1 5 1,1 2-1,0 1-100,0 4 1,0 7 0,2 2 0,1 1 17,2 0 1,2 5-1,-4-2 1,4 3-119,1 2 0,-3 1 1,5-1-1,1-2 2,3-3 1,1-1 0,1-6 0,6 1-149,8-6 0,2-5 0,8-8-218,2 0 158,1 0 0,2-6 0,1-6 1,-3-5-200,-3-3 0,2-5 0,-7 3 0,-1 0-309,-3 1 1,-2-1 0,-4 2 438,-5-5 0,-5 8 0,-7 2 0,-6 3 261,-6 4 0,-8-6 0,-3 6 0,-8-7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23.20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74 121 8343,'-15'0'0,"2"-2"510,3-3-100,-4 3 1,8-6-59,-5 3 0,6 3 0,11-3-298,4 4 1,10-1-1,5-1 1,5-4-306,5-1 1,-1 3-1,6-6 1,2 1-603,1 2 853,2-5 0,1 4 0,-1-6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25.87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99 361 15690,'5'-15'0,"0"0"370,-1-1 208,-3 8-255,-1-5 1,0 13 0,0 1-1,-1 11-14,-4 6 0,3 9 1,-5-2-1,1 6-152,-4 4 0,1-7 0,-1 4 1,-2-2-333,-1-3 1,3-2 0,2 0-1,1-5-352,4-3 1,-1-7-255,-1 0 322,4-6 313,1-4 0,5-14 0,8-8 0,5-1-146,4-4 1,-2-1-1,5-3 127,2 1 138,-5-7 0,6 6 1,-4-3-1,-1 6 170,-3 3 0,-3 6 0,-2 1 0,0 4 241,0 4 0,-6 9 1,-4 2-291,-4 13 0,-1 2 0,0 10 0,0 0 111,0 3 1,-1 1 0,-3 0 0,-2 0-134,-3 0 0,4-4 0,-3-3-527,1-1 109,-4-2 0,9-13 205,-3-7 0,10-9 0,5-11 0,5-5-140,5-4 1,-1-1-1,4 0 1,0 2 346,1 3 1,-6-2-1,1 7 1,-6 1 1196,-3 3-958,0 7 1,4 6 0,-4 11-1,-5 9-165,-4 5 1,-1 3-1,-1 5 1,-3-2-148,-1-2 1,0 2-1,5-5 1,-1 1-431,-4-4 0,3 2 0,-3-2 1,3-2-641,2-1 0,0-7 0,2 0 250,3 2 1,3-5 0,7-2 0,0-4 799,1-1 1,0-1 0,3-4 0,1-5 81,-2-4 0,1 2 0,-1 1 0,2-3-49,-1 3 0,-4-1 0,-4-2 0,-1 3 267,2 1 1,-5 5 0,-2-5 0,-2 0 760,2 1 1,-1-4 0,4 3-484,-1-4 0,-1 4 1,-2 0-1,1-1-280,-2-3 1,4 4 0,-2 0 0,0-2 65,2-1 0,-6-2 0,4 0-387,-3 0 1,-2 0-1,-2 1-261,-3 4 0,-3 3 1,-7 7 304,0 0 1,0 9 0,0 4 0,0 7-10,-1 4 1,3-4 0,1 5 0,4 0-111,1-1 1,-3 4-1,5-3-293,2 4 1,1-6 0,2-3 168,0-3 1,2-9 0,3-3 0,5-3 191,3-2 1,2-7-1,0-3 1,1-5 131,-1-5 0,0 3 0,-2-3 1,-1 3 335,-2 2 1,-5 0 0,3 0-68,-1 0 1,-2 0-261,-5 0 1,0 8 0,0 7-11,0 9 1,-2 4 0,-1 2 0,-2 0-204,2 0 0,1 0 0,2 0 1,0 1-578,0-1 1,0-5 0,2 0 230,3 1 1,-2-4 0,7-2 0,3-3 343,6-2 0,-1-7 0,7-3 0,2-3 206,2-2 0,1-5 0,0-1 0,0 1 41,0-1 1,-6 4-1,-4-3 1,-3 3 623,-2 2 1,-7 5-70,-3 0 1,-5 6-1,-5-1-258,-5 4 1,-5 9 0,-4 6-1,-2 6 69,-3 3 0,6-3 0,-2 4 0,3-3-193,2-2 0,5-2 0,1-2 0,3 0-1327,2 0 1,4 0 325,5 0 1,0-7 0,9-3 0,4-3 118,4-2 1,-2-5 0,5-2 0,2-1 106,2-4 1,-4-1 0,0-2 0,0 0 254,-2 0 0,4-6 0,-7 1 0,-1 0 206,-3-2 1,-2 4 0,-2-7 0,-4-2 100,-1-1 1,-2-2 0,-5-1 0,0 0 144,0-5 1,-2-2 0,-1-6 0,-4 4-23,-1 5 0,-1 5 1,-2 6 154,0 9 1,6 9 0,-3 12 0,1 11-39,4 11 1,0 11 0,-1 11-1,-2 5-153,-3 4 0,4-4 0,-3-1 1,1-2-194,4-3 0,-1-8 0,1-4 1,-2-3 55,2-6 1,1-8 0,4-1-573,3-8 0,-2-4 0,7-8 233,2-5 0,1-7 0,2-7 0,0 2 148,0 1 0,2 0 1,0-1-1,1-2 47,1 1 1,-11 2 0,7 2 0,-1 0-82,-1 0 1,-3 0-1,0 2-55,2 3 1267,-5-4 1,-1 14-778,-6 0 0,0 7 0,0 10 1706,0 3-1830,0-4 1,-5 8-1,0-6-48,2 2 1,0 2 0,-1-3 0,-1 1-183,2-2 0,1-1 0,2-2-339,0 0 0,2-7 0,3-2 0,5-5-285,3-1 1,-1-2-1,1-1 1,4-5 395,0-6 1,5 3 0,-2-9-1,0 3 482,2 2 1,-6 0 0,3 0 520,-7-1-509,1 1 0,-6 5 1,4 2 259,-1 1 0,-6 4-94,1 8 0,-3 3 1,-2 9-1,0 3-20,0 5 1,0-1-1,-2-1 1,-1-1-188,-3-4 0,1-1 0,5-2-770,0 0-10,0-6 1,5-9 0,2-12 0,0-5 156,0-3 1,3-7-1,-4 2 1,1-5 436,0-5 0,-2 3 0,-5-3 0,0 3-123,0 2 1,-5-2-1,-2-1-287,-1-3 460,4 1 1,-7 10 0,4 2 0,0-1 212,0 1 0,2 9 0,4 1 99,-4 5 0,3 4 0,-3 9 0,3 7 1,2 6 1,0 1 0,0 6 0,2 2-221,3 1 1,-3 1 0,4-3-1,-1 0-532,1 0 0,0-2 1,-2-1-1,2-1-258,3-3 0,-1-3 0,4-2 600,-2-4 139,0 3 1,5-11 0,0 3 233,0-4-57,0-1 0,0-1 0,0-4-42,0-5 0,-1-4 0,-3 1 1,-2 1 901,-2 2 1,-2 5-425,-5-5 0,0 8 1,0 2-49,0 9 0,0 1 1,0 3-1,0 4-292,0 0 1,-2 5 0,-1-2-1,-4 0-208,-2 1 1,6-9 0,-2 3 113,3-1-1649,-4-1 795,4-5 1,-3-1 362,10-7 1,3-7 0,8-3-1,0-3 198,4-2 0,-1-2 0,4-1 0,1-2 305,-1 1 1,-4 8 0,1 0 847,-4 0 0,0 4-758,-1 2 0,-7 15 1,-3 5-1,-3 2-108,-2 0 1,1-2 0,3 0 0,2 0-61,3 0 0,-4-2 0,3-1 0,1-4-322,-1-1 1,4 0 0,6-4-1,4 2 87,1-1 1,-3-3 0,6-1 0,0 0-125,3 0 0,1-1 0,-2-3 0,-1-2-5,-2-3 0,-6-1 1,1-5-1,-3 0 53,-2 0 1,-7 0-1,-3 0 1,-3-2 256,-2-3 0,0 3 0,-2-3 64,-3 3 1,-3 4 0,-7 3 0,-2 5 241,-3 3 1,3 2 0,-3 0 0,3 2 34,2 3 1,0 3 0,0 9-227,0 3 0,5-7 0,1 8-161,3 2 1,1-3 0,5 0-522,0-3 362,0-2 0,0 5 0,1 0 0,4 0 71,5 2 1,4-5-1,1 3 1,2-2-260,3 2 1,-2-8-1,6 2 1,-1-6-799,1-5 0,-6-1 0,2-2 0,-3 0-780,-2 0 1912,-7 0 0,6-7 0,-6-1 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28.81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1 106 9552,'20'-20'0,"2"0"-81,1 2 1,-1 1 0,6 3 1048,4 4-601,8 4 0,2 6 0,12 0 0,10 0 141,8 0 1,-2 1 0,14 4 0,8 4-381,-42-5 0,0 0 1,0 3-1,1-1 0,4 0 1,0-1-1,3 1 0,0 1-153,2 0 0,1 1 0,-2 0 1,2-1-1,10 1 0,1-1 1,1 1-1,1-1 33,2 1 0,-1-1 0,-6-1 1,-1-2-1,4 1 0,2-1 1,2-1-1,2 0-107,3-1 1,0 0-1,-1-1 1,0 1-1,7 0 1,1-1-1,2 2 1,0 0 115,3-2 1,0 1 0,-9-1 0,-1 0 0,6-1 0,0 0-1,-11 0 1,-4 0-335,-10-1 0,-6 2 1,26 0-1,-30 3-80,-19 1 0,-20 5 0,-15-5 0,-8-2 167,-6-1 1,-2-2 229,-5 0 0,-2 6 0,-7 3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29.46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8570,'15'0'88,"0"0"0,0 0 0,2 0 199,3 0 0,6 0 1,13 2-1,8 3-48,5 5 1,10-2 0,10 2 0,8 0-74,11-1 0,6 4 1,-44-8-1,1-1 1,2 1-1,2 0-26,4 0 0,2 0 1,-4-3-1,2 1 1,6 1-1,1 0 1,2 0-1,-1 0-158,-1 1 0,1-1 1,1 0-1,0 0 1,-1 2-1,-1 0 1,2-1-1,-1 0 9,-1 1 0,-1 0 0,-8 0 1,-1-1-1,3 2 0,0-2 1,-2 0-1,-1-1-180,1-1 0,-1 0 1,-7 0-1,-2-1 0,4-1 1,0-2-1,-3 1 0,0 0-268,44 0 0,-6 0 0,-9 0 0,-6 0-56,-10 0 0,-14 0 0,-5 0 0,-8 0-556,-5 0 1069,-9 0 0,-8-6 0,-8-3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30.243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61 27 17846,'-15'0'-656,"0"0"0,1-1 4222,4-4-3515,3-4 0,9 1 0,3 4 112,5 8 0,4-1 1,-1 7-1,-1 2-650,-2 1 0,0 2 0,5 1 0,0-3-216,0-3 0,-5 3 0,0-4 0,2 1-3,1 0 1,2-2-1,0 2 1,2-3 613,3 0 1,-6-6 0,4 4 53,1-3 0,-1-2 0,-3 0 27,0 0 0,-5 0 996,0 0 1,-5 0 0,5 0 25,2 0-986,-5 0 1,6 0-1,-3 0 1,4 0-346,1 0 1,0 0 0,0 0 0,0-2 484,0-3 0,0-3 1,0-7-1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30.412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1 19093,'0'10'-518,"0"0"1,2-2 0,1 4 0,2-2-461,-1 2 1,3-4 0,-1 2-2283,3 2 3243,1 1 1,5 3 0,0-1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2:18.34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0 8578,'-10'2'-477,"0"3"1,7-2 0,-2 7-1,3 2 556,2 1-79,0-4 0,0 11 0,0-3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30.793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121 16 16950,'-10'-5'709,"0"0"1,5 0-249,-5 5 1,7 8-1,-4 5 1,2 9-532,0 7 0,-7 1 0,2 13 0,-1 6-121,1 3 1,-2-4-1,7 3 1,1-4-215,3-2 0,1-12 1,1-4-1,4-6-814,5-4 1,9-9 0,3-5 0,-1-5 1377,1-5 0,5-10 0,-4-9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31.02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0 20472,'5'11'-715,"0"-1"1,0 1 0,-5 11-1,0 8 884,0 9 0,0 6 0,0 4 0,0 2-279,0 3 0,-5-9 0,0 2 0,1-2-631,3-3 1,1-12 0,0-1-1731,0-6 2373,0-9 0,6-8 1,3-6-1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31.52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151 46 18642,'-5'-10'-1890,"-2"1"1,0 1 1965,1-1 1,-1 6-1,2-2 717,-5 3 1,-2 9 0,1 3-1,0 5-645,0 5 0,-1 4 0,0 8 0,2 1-56,-1 2 0,4 2 1,2-3-1,3 1-149,2-2 1,2-6-1,3-5 1,7-4-358,6-4 1,5-11 0,8-3 0,-1-8 137,0-6 0,-5-9 0,-2-6 0,-1-4 391,-3-1 1,-3 1-1,-2-1 1,-4-1-32,-5 2 0,-3 6 1,-4 3-1,-3 3-860,-5 2 0,-4 9 1,-1 5 498,0 4 0,0 1 1,0 1-1,2 4-195,3 5 1,-2 4-1,7 2 513,2 5 0,1-5 1,2 6-1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31.85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59 18642,'2'-10'-1757,"1"0"0,4 0 1560,1 1 1,-3-2 0,5 6 1253,2 1 1,-3 6 0,-1 6 0,0 9-877,1 5 1,-6 5-1,2 8 1,-3 5-163,-2 4 1,-2 1 0,-1 0 0,-2 2-270,1 3 1,-2-8-1,1 2 1,0-4-1217,-2-2 0,5-4 0,-3-1 1264,4-6 0,-6-5 1,-2-7-1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32.11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91 24 8277,'-8'-10'1099,"3"0"-715,-3 6 0,6 6 0,-3 12 0,2 7-168,-2 8 1,1-1 0,-4 11 0,-1-1-482,1 1 1,5-4 0,-2 2 0,1-2 264,-1-1 0,4-6 0,-6 9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32.61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16 7 17846,'-5'-7'41,"0"7"0,0 9 0,5 12 0,0 10-311,0 7 0,0 7 0,0 6 0,0 4 130,0 3 1,0 3 0,0-3 0,0-2-177,0-6 1,0-5 0,0-6 0,0-9-3038,0-8 3288,0-12 1,0 3 0,0-5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32.98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90 166 20085,'-15'0'-334,"0"0"1,0 0 570,0 0 0,2 7 0,3 3 0,5 5-542,3 5 0,2-1 0,0 6 0,0 1-56,0 3 0,7 1 0,4-1 0,8-4 241,6-5 0,0-5 1,4-5-1,4-5-351,4-3 1,-4-11 0,3-4 0,-5-9 289,0-6 1,-1 1-1,-2-8 1,-3 1 113,-5-1 1,-8 1 0,-3-4 0,-3 1 88,-2 4 1,-4 6-1,-5 5 1,-7 2-138,-7 1 1,1 13 0,-5-4 0,-1 6 25,1 4 0,3 7 0,-6 3 1,1 4-572,2 1 1,-1 5 0,8 0 0,-1 0-499,4 2 0,6-4 1110,-3 7 0,6-6 0,-2 2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33.334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29 17615,'0'-15'339,"0"7"1,2 3 0,3 10-932,5 5 0,-2-2 1,2 2-221,2 2 1,1 0 0,1-1-1,-3-2-1563,0-3 2414,-1-1 0,5 2 0,0 2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33.513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16 18055,'14'-2'1451,"-3"-1"-927,-1-2 1,0 0-460,6 5 0,-1 0-1259,0 0 0,0 0 1163,0 0 1,0 0 0,0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8:33.662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1 18091,'10'0'937,"0"0"0,0 0 0,5 0 0,0 0-879,0 0 0,-5 5 0,0 2 1,2-1-503,1 1 1,2-2 0,0-5-2180,0 0 2589,1 0 1,-1 7 0,0 1-1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2:22.46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166 30 13835,'-15'-8'-1096,"0"3"1,5-2 797,0 2 1,5 0 0,-3 7 604,1 3 0,2-2 1,5 7 189,0 2 0,-2 1 0,-1 2 1,-4-1-409,-1-4 1,3 3 0,-5-4 0,0 1-55,1 0 0,-2-5 1,4 3-2277,-1-1 2254,4-2 0,-2-5 0,6 0 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5:32:12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3678 4240 1080 0,'0'0'0'16,"0"0"76"-1,0 0 1-15,0 0 86 0,0 0-1 16,0 0-19-16,0 0 0 16,19 0-43-16,-11 0 1 15,7 7-44-15,8 1 2 16,4-4-8-16,10 0 2 15,5-2-6-15,0 0 2 16,5 4-11-16,5-6 0 16,1 4-7-16,13-4 1 0,5-4 5 15,2 4 1-15,0 0 9 16,2 0 1-16,-1 4-4 16,4 0 0-16,7-8 1 15,7 0 0-15,3 4-4 16,1 0 1-16,-2-8-8 15,3 6 2-15,-3 4-6 16,-6 0-1-16,7-4-7 16,1 2 1-16,-6 0-5 15,3 8 1-15,-1 0-5 16,10-4 2-16,4 0 1 0,5-4 1 16,3-4-3-16,1 0 1 15,11 8 2-15,-7-4 0 16,2-8-4-16,0 4 0 15,3-2 1-15,4 2-1 16,5-4-2-16,2-3 0 16,9-5 0-16,1 0 1 15,3 6-2-15,6-1 1 16,9-1 0-16,-3-6 2 16,7-5-2-16,-11 1 1 15,-2 11-2-15,-6-1 0 16,-3-2-2-16,-10 2 0 15,-3 4-2-15,-10-3 1 16,-5-3-5-16,-5 2 1 16,-9 1-2-16,-1-1 0 15,-11 4-3-15,-6 0 1 0,-22-2-22 16,-7 2 2-16,-8 5-37 16,-13-1 0-16,-35 4-2466 15</inkml:trace>
  <inkml:trace contextRef="#ctx0" brushRef="#br0" timeOffset="1066.02">4382 5356 892 0,'0'0'0'16,"27"0"-3"-16,-4 0 2 16,12-4-3-16,7 4 0 15,2-4 48-15,10 4 0 16,4-4 74-16,7 4 0 0,14 0 30 16,2 0 1-16,2-4 32 15,13 0 0-15,10-9-51 16,6 1 0-16,13-4-6 15,2 0 2-15,9 5-52 16,5 1 0-16,3 2-5 16,4-4 0-16,6 1-13 15,10 1 0-15,7-2-2 16,4 0 1-16,8 1-5 16,4 1 0-16,1-2-3 0,-3-4 1 15,-6 3-12-15,-2 1 0 16,-2 0-1-16,0-2 1 15,4 3-7-15,0-5 0 16,12 8 2-16,-1-7-1 16,-3-3-7-16,-4-8 2 15,-4 3-6-15,0-3 0 16,-4 7-1-16,-2-5 1 16,-9 3-5-16,-8 1-1 15,-10 7 0-15,-6-3-1 16,-7-4-9-16,-6 3 2 15,-10-3-5-15,-3 4 0 16,-14-1-7-16,-17-3 1 16,-83 20-2625-16</inkml:trace>
  <inkml:trace contextRef="#ctx0" brushRef="#br0" timeOffset="1918.01">4852 4306 1834 0,'0'0'0'15,"0"0"-1"1,0 0 1-16,0 0-16 0,0 0 1 16,0 0 59-16,0 0 0 15,0 0 57-15,4 35 0 16,-1 14 31-16,5 12-1 15,-4 2-10-15,-4 3 1 16,-4 7-36-16,0 5 0 16,8 12-21-16,0 4 0 15,8-4-14-15,3-7 0 16,4-3-13-16,0-2-1 16,4-7-11-16,-1-3 1 15,-3-7-9-15,-4-20 0 0,1-12-9 16,-5-17 0-16,-3-8-9 15,0-20 0-15,-8 16-2389 16</inkml:trace>
  <inkml:trace contextRef="#ctx0" brushRef="#br0" timeOffset="2483.37">5893 4293 2110 0,'0'0'0'0,"0"0"0"16,15 37 0-16,-3-12-3 15,-1 14 1-15,-1 6 40 16,-2 2 1-16,-6 6 30 16,-2 4 0-16,-2 0 5 15,2 4 1-15,2 5-2 16,1 3 0-16,-1-3-18 0,0-1 0 15,4-2-10 1,6-7 1-16,3-11-5 0,0-7 0 16,5-3-22-16,3-6 0 15,0-9-13-15,0-7-1 16,-23-13-2216-16</inkml:trace>
  <inkml:trace contextRef="#ctx0" brushRef="#br0" timeOffset="2948.03">6807 4326 1922 0,'0'0'0'0,"0"0"2"15,0 0 0-15,0 0-1 16,0 0 1-16,0 0 66 15,0 0 2-15,0 0-6 0,0 0 0 16,27 41 3-16,-16 8 1 16,5 8 16-16,-9 13 2 15,1 7-4-15,-4 1 0 16,0 4-15-16,0-2 0 16,0-5-10-16,5-5 1 15,3-9-18-15,1-4 2 16,-1-8-17-16,-1-8 1 15,3-12-12-15,-7-13-1 16,1-12-13-16,-4-8 1 16,-4 4-2307-16</inkml:trace>
  <inkml:trace contextRef="#ctx0" brushRef="#br0" timeOffset="3333.06">7752 4240 2337 0,'0'0'0'0,"11"19"-4"0,1 7-1 15,3 15-23-15,-3 8 0 16,-4 11 87-16,-5 1 2 16,5 14 53-16,0 3 2 15,3 4-6-15,5 0 1 16,3-5-20-16,-4-3 0 15,3-5-26-15,1-9 1 16,0-5-26-16,0-6-1 16,-7-4-26-16,-8-13 1 15,-4-32-2462-15</inkml:trace>
  <inkml:trace contextRef="#ctx0" brushRef="#br0" timeOffset="4123.03">5314 4608 1947 0,'0'0'0'0,"0"0"11"16,0 0 1-16,0 0 6 15,0 0 0-15,0 0 91 16,0 0 0-16,0 0-32 15,0 0 1-15,-16 53-1 16,5-4 0-16,-1 5-3 0,12 3 2 16,4-4-21-16,11-4 0 15,8-12-13-15,4-9 2 16,6-11-11-16,6-13-1 16,-1-12-5-16,1-5 0 15,-5-15-3-15,-3-5-1 16,-14-4-2-16,-9-4 1 15,-16-4-4-15,-9 3 0 16,-18 1-4-16,-7 6 2 16,-4 10-3-16,0 1 1 15,-6 12-6-15,5 10 1 16,1 2-3-16,4 6 1 16,0 6-7-16,9 0 1 15,33-12-2411-15</inkml:trace>
  <inkml:trace contextRef="#ctx0" brushRef="#br0" timeOffset="4606.53">6193 4596 1972 0,'0'0'0'15,"0"0"-6"-15,0 0 0 16,0 0-20-16,0 0 1 15,8 35 75-15,-4-5-1 16,-1 19 93-16,1 9-1 0,0 11-1 16,0-6 2-16,8-3-38 15,3-7 2-15,8-8-51 16,-4-10 1-16,-19-35-2228 16</inkml:trace>
  <inkml:trace contextRef="#ctx0" brushRef="#br0" timeOffset="5315.22">7330 4653 1482 0,'0'0'0'0,"0"0"76"16,0 0 1-16,0 0 47 16,0 0 2-16,0 0-32 15,0 0 0-15,0 0-29 0,-21 12 2 16,8 3-15-16,-3 15 1 16,1 7-8-16,7 4 1 15,8 0-9-15,8-4 1 16,11-5-2-16,6-11 1 15,2-9-1-15,4-4 0 16,4-12-7-16,3-4 1 16,1-4 2-16,-3-9-1 15,-3-11-4-15,-8-1 0 16,-17-4-3-16,-12 0 0 16,-12 3-2-16,-5 7 0 15,-4 5-2-15,-4 11 1 16,-5-1-2-16,-9 12 0 15,-3 4-15-15,-2 4 2 16,13-8-6-16,8-4 0 16,27 4-2234-16</inkml:trace>
  <inkml:trace contextRef="#ctx0" brushRef="#br0" timeOffset="5687.15">8164 4678 2400 0,'0'0'0'15,"0"0"-30"-15,0 0-1 16,0 0-103-16,27-6-1 16,-27 6-1418-16</inkml:trace>
  <inkml:trace contextRef="#ctx0" brushRef="#br0" timeOffset="5853.14">8568 4623 1909 0,'0'0'0'0,"0"0"-3"15,0 0 1-15,0 0-7 16,19-3 0-16,-19 3-1406 0</inkml:trace>
  <inkml:trace contextRef="#ctx0" brushRef="#br0" timeOffset="5987.59">9139 4510 2186 0,'0'0'0'15,"0"0"0"-15,0 0 0 16,27-8-18-16,-8-10 1 16,-19 18-1597-16</inkml:trace>
  <inkml:trace contextRef="#ctx0" brushRef="#br0" timeOffset="6137.2">9803 4443 2324 0,'0'0'0'0,"43"-4"0"16,-9 0 0-16,7 4-17 15,-7-7 0-15,-34 7-1701 16</inkml:trace>
  <inkml:trace contextRef="#ctx0" brushRef="#br0" timeOffset="6708.04">4369 4952 351 0,'0'0'0'15,"0"0"-264"-15</inkml:trace>
  <inkml:trace contextRef="#ctx0" brushRef="#br0" timeOffset="7097.02">2606 5115 2840 0,'0'0'0'15,"0"0"-88"-15,0 0 2 16,0 0-1914-16</inkml:trace>
  <inkml:trace contextRef="#ctx0" brushRef="#br0" timeOffset="8178.26">4311 4931 2400 0,'0'0'0'0,"0"0"46"16,0 0 0-16,0 0-43 15,0 0 2-15,0 0-36 0,-15 8 1 16,15-8-1800-16</inkml:trace>
  <inkml:trace contextRef="#ctx0" brushRef="#br0" timeOffset="8344.03">3635 4902 2211 0,'0'0'0'16,"0"0"-4"-16,0 0-1 15,0 0-40-15,0 0 2 16,0 0-1543-16</inkml:trace>
  <inkml:trace contextRef="#ctx0" brushRef="#br0" timeOffset="8569.04">2916 5009 1067 0,'0'0'0'0,"0"0"11"16,0 0 1-16,0 0-830 0</inkml:trace>
  <inkml:trace contextRef="#ctx0" brushRef="#br0" timeOffset="8734.02">2337 5070 904 0,'0'0'0'16,"0"0"-1"-16,0 0-677 16</inkml:trace>
  <inkml:trace contextRef="#ctx0" brushRef="#br0" timeOffset="10947.99">6041 6249 1897 0,'0'0'0'0,"0"0"135"16,0 0-1-16,0 0 66 16,0 0 0-16,0 0-83 15,-8 15-1-15,4 11-52 16,-3 15 1-16,-1 16-26 15,8 4-1-15,0 9-9 16,0 3 1-16,4 5-5 16,0 8 0-16,0 8 4 0,-1 8 1 15,5-8-4 1,4 4 1-16,-1 0-4 0,1 0 2 16,7-8-8-1,-4-12 1-15,-1-4-6 0,-3-13 2 16,-3-12-8-16,-2-12 1 15,0-7-6-15,-1-11 1 16,-3-13-2-16,0-6 0 16,-2 0-2514-16</inkml:trace>
  <inkml:trace contextRef="#ctx0" brushRef="#br0" timeOffset="12347.09">6197 6212 1105 0,'0'0'0'16,"0"0"38"-16,0 0 1 16,19 0 5-16,4 0 1 15,23-4 87-15,16-4 2 16,21-4-4-16,11-2 1 16,25-1-33-16,10-7 1 15,14 3-21-15,13-7 2 16,-4 3-14-16,3 1 2 15,1 3-13-15,6-1 0 16,-6 6-6-16,-4 2 1 16,-8 5-6-16,-15 3 0 15,-6 4-7-15,-11 4 0 16,-10 11-1-16,-12 3 0 0,-13 5-4 16,-11-3 1-16,-24 2-1 15,-11-1 2-15,-10 7-2 16,-6 1-1-16,1 8 1 15,-8 6 1-15,-1 8-5 16,1 10 0-16,4 11-3 16,-1 7 0-16,8 7-4 15,-3 0 1-15,-5 12-2 16,3-4 2-16,-1 0-5 16,5 0 1-16,5-4 3 0,4-4 1 15,3 0-1-15,1-7 0 16,0-7 4-16,-6-7 0 15,2-3-3-15,-4-5-1 16,-4-12-3-16,-7-12 0 16,-8-13-5-16,-8-2 1 15,0 1-6-15,-8-5 1 16,-9 2-1-16,-8-9-1 16,-11 1 2-16,-10-4 0 15,-17-8 0-15,-10 4 0 16,-12-4 0-16,-17 0 0 15,-19 4-1-15,-10 0 0 16,-13 4-2-16,-4 0 0 16,-9 4-2-16,-7-2 0 15,-3 2 0-15,7 0-1 16,12-4-2-16,8-1 0 0,1 5-1 16,11-4 1-16,3 0-1 15,9-2 0-15,3 6 0 16,5 4 0-16,10-4-2 15,6-1 1-15,10 1-5 16,20-8 2-16,20-8-14 16,19 1 0-16,12-9-18 15,22-14 1-15,-7 30-2567 16</inkml:trace>
  <inkml:trace contextRef="#ctx0" brushRef="#br0" timeOffset="13327.99">6589 6546 1067 0,'0'0'0'16,"0"0"0"-16,0 0 0 15,0 0 0-15,0 0 0 16,35-7 81-16,-8-5-1 16,19-6 135-16,6-1-1 15,2-1-20-15,-8 2 0 16,2 7-70-16,-7-5-1 15,-12 6-44-15,-10 4-1 16,-8 4-38-16,-7 4-1 16,-4 2-31-16,-4 0 0 15,4-4-1917-15</inkml:trace>
  <inkml:trace contextRef="#ctx0" brushRef="#br0" timeOffset="13615.01">6530 6592 1758 0,'0'0'0'0,"0"0"27"16,0 0 1-16,19 1 68 16,-15 5 1-16,-2 4-11 15,0 14 2-15,-2 9-29 16,0 16 1-16,0 4 16 0,2 2 0 15,5-1-6-15,5 1 0 16,-1-2-3-16,1 0 0 16,-8-4-21-16,0-4 0 15,-4-12-14-15,-4-9 0 16,-4-11-22-16,-3-5 2 16,11-8-2191-16</inkml:trace>
  <inkml:trace contextRef="#ctx0" brushRef="#br0" timeOffset="13823.06">6678 6783 2173 0,'0'0'0'15,"29"-5"1"-15,-10 3 2 16,-4 2-8-16,-3 0 2 0,0-4 4 15,-1 4 0-15,8-4-1 16,8 0 0-16,8-12 0 16,0 2 0-16,-35 14-1629 15</inkml:trace>
  <inkml:trace contextRef="#ctx0" brushRef="#br0" timeOffset="14399.02">7479 6458 1972 0,'0'0'0'16,"0"0"-12"-1,0 0 0-15,7-21 12 0,-11 13 1 16,1 4 18-16,-1 2 0 0,-4 2 12 15,-7 2 2-15,-12 6 32 16,-16 8 1-16,-3 3 7 16,-2 7 0-16,6 7-7 15,3 0 0-15,5-5 3 16,9-3 0-16,11-5-16 16,12-1 1-16,12 7-12 15,13-5 0-15,19-1-9 16,12-1-1-16,6 3-8 15,1-2 1-15,1 5-6 16,-12-5 0-16,-6 1-4 0,-9-5 1 16,-20 3-5-16,-15 3 2 15,-15-3-4-15,-12 7 0 16,-14 1-3-16,-1 3 2 16,-12-13-8-16,0 3 0 15,-5-8-9-15,1 1 0 16,58-13-2250-16</inkml:trace>
  <inkml:trace contextRef="#ctx0" brushRef="#br0" timeOffset="15084.06">7844 6654 1871 0,'0'0'0'0,"-8"32"14"15,-3 1-1-15,-1 8 24 16,5 4 0-16,-1-8 109 15,0-7 0-15,1-3-49 16,3-9-1-16,0-3-9 0,4-7-1 16,0 0-18-16,0-4 2 15,0-4-9-15,0-4-1 16,0-12-7-16,0-17 0 16,-4-20-8-16,0-13-1 15,0 1-7-15,8-4 2 16,4 7-7-16,3 5 2 15,1 12-4-15,0 12 0 16,-1 7-4-16,1 10 1 16,-5 5-3-16,5 11-1 15,-1 4-4-15,5 9 0 16,-3 11-3-16,3 1 0 16,-1 14-6-16,-3-5 0 15,-5-1-1-15,1-8 0 16,-4-1-2-16,4-8 1 15,-5-9-3-15,9-1 2 16,-1-6-4-16,13-13 2 0,10-23-4 16,3-5 1-16,-1-6-2 15,5-2 0-15,1 8-1 16,-7 6 1-16,-4 13 0 16,-6 7 0-16,-8 15 1 15,-4 11 0-15,1 15 3 16,-5 15-1-16,-1 8 5 15,-8 8 0-15,0 4 2 16,0-1 1-16,4 7 0 0,0-3 0 16,0-5 1-16,-8-18-1 15,4-41-2728-15</inkml:trace>
  <inkml:trace contextRef="#ctx0" brushRef="#br0" timeOffset="20382.06">6865 6055 1332 0,'0'0'0'16,"0"0"9"-16,0 0 1 15,0 0 20-15,0 0 0 0,0 0 58 16,0 0-1-16,0 0 15 15,0 0 2-15,0 0-45 16,0 0 1-16,0 0 7 16,-4-20 1-16,4 9 5 15,-4-1 1-15,0 0-6 16,0-2-1-16,0-1-10 16,1-1 1-16,-1-2-14 15,4-3 1-15,0 5-8 16,4 5 0-16,-1 3-10 0,5-8 0 15,4 2-9-15,-1-5 1 16,-3-3-4-16,0 7 1 16,-5 3-4-16,-1 4 1 15,0 2 1-15,0 2-1 16,-2 4 2-16,0 0-1 16,0 0 0-16,-2 0-1 15,0 0 2-15,0 0 0 16,2 0-1-16,0 0 2 15,0 0-3-15,-3 0 2 16,3 0-3-16,-4 0 2 16,0 0-4-16,0 4 0 15,0 0-3-15,0-2-1 16,-3 0-1-16,-1 0 1 16,0-2-3-16,1 0 1 15,3 0 0-15,-8 0-1 16,1-2-1-16,-9 0 2 0,1 2-2 15,-12 2 0-15,-5 4 0 16,-3 2 2-16,-3-8 0 16,3 0 1-16,7 4 2 15,7-1-1-15,9 1 3 16,3-4 1-16,1-4-2 16,5 4 1-16,-5 0-1 15,4 0 1-15,1-3-2 16,-1 3 1-16,4-4-2 0,4 0 2 15,-4 4-1-15,4-8 1 16,-4-2 0-16,4-2-1 16,4 1 1-16,0 1 0 15,0 0 1-15,4 0 1 16,-1-2-2-16,-3-3 1 16,0 1-1-16,0-6 1 15,-4 1 1-15,-4-3 0 16,0-1 1-16,0 1 2 15,4 5 1-15,-3 1 2 16,-1 4 3-16,4-3 0 16,-4 1 0-16,4 2 0 15,-4 0-2-15,4 5 1 16,0-1-3-16,0-2 0 16,0 2-2-16,0 0 0 15,0 0-3-15,0 5 0 16,0-5-2-16,0 2 0 0,0 2 0 15,0 4 0-15,0-4-3 16,0 4 2-16,0 0-2 16,0 0-1-16,0 0 0 15,0 0-1-15,0 0-2 16,0 0 1-16,0 0-2 16,0 0 1-16,0 0-1 15,0 0 0-15,0 0 0 16,0 0 0-16,-4 0-1 15,4 0 1-15,-4-4-2 16,0 4 1-16,-3-4-1 0,3 0 1 16,-4 0-2-16,4 4 2 15,4-4-1-15,0 4 1 16,0 0-1-16,-4 0-1 16,4 0 0-16,-7 0 1 15,-1 4-3-15,-11 0 1 16,-2 12-1-16,-4-2 1 15,0 1-4-15,13-7 0 16,1 0-3-16,3-6 1 16,4 2-3-16,0-2 1 15,0 0 0-15,4-2-1 16,0 0 1-16,8 0 1 16,15 0-3-16,21-8 2 15,3-2-3-15,-9 2 2 16,1-3-1-16,-20 3 2 0,-4 2-5 15,-3 2 2-15,-3 0-3 16,-5 0 1-16,0 4-1 16,-2-4 1-16,-2 4 1 15,-4-8 1-15,-6 4 4 16,-15-3 1-16,-5 5-7 16,10 2 1-16,5 2-21 15,0-2 1-15,15 0-2260 16</inkml:trace>
  <inkml:trace contextRef="#ctx0" brushRef="#br0" timeOffset="32381">4405 8593 1909 0,'0'0'0'0,"0"0"103"15,0 0-1-15,0 0 85 16,12 23 1-16,-1-1-70 15,1 11 1-15,-1 8-56 16,1 6 1-16,0 6-26 0,-5-2 2 16,-3-6-10-16,0-8 0 15,0-1-7-15,0-7-1 16,-1-13-8-16,1-9-1 16,0-3-12-16,0-9 1 15,-4 5-2302-15</inkml:trace>
  <inkml:trace contextRef="#ctx0" brushRef="#br0" timeOffset="32964.01">4592 8246 1771 0,'0'0'0'0,"0"0"-10"16,0 0 1-16,-27 10-3 16,14 0 1-16,-11 6 52 15,-10 13 2-15,-9 8 93 16,-3 6 1-16,-6 2-5 15,2 8 2-15,0 10-33 16,4 1 0-16,4 7-26 16,9 5 1-16,14 3-13 15,11 3 1-15,16 0-11 0,17-8 1 16,17-5-10-16,4-4 2 16,8-7-11-16,0-9 0 15,2-13-9-15,2-19 0 16,-1-21-6-16,-3-21 0 15,6-14-4-15,-2-12-1 16,1-10 3-16,-1-9 0 16,-8-7 0-16,-15-1 0 15,-12-8 5-15,-16 5 0 16,-18 15-4-16,-16 5 2 16,-12 12-5-16,-7 8 2 15,-6 4-5-15,-2 4 0 16,4 3-5-16,8 7 0 15,4-3-4-15,9 11 2 16,13 3-6-16,5 4 1 16,3 4-5-16,4 4-1 0,4 2-29 15,-4 4 2-15,4-6-2513 16</inkml:trace>
  <inkml:trace contextRef="#ctx0" brushRef="#br0" timeOffset="33861.01">5400 8654 1884 0,'0'0'0'0,"0"0"0"16,0 0 1-16,-4 21 0 16,4-5 1-16,4 5 40 15,0 13 0-15,-4 13 7 16,0 0-1-16,-4-2 10 15,0-10 1-15,4-8 19 16,4-9 1-16,-4-8-4 16,0-6 0-16,0-6-10 15,0-6 0-15,0-8-5 0,0-25 0 16,0-14-10-16,0-4-1 16,4 1-10-16,0-3 2 15,4 0-10-15,-5 3 1 16,1 5-9-16,8 12 1 15,3 15-4-15,-3 14 1 16,-5 5-6-16,1 7 0 16,-4 0-3-16,4 9-1 15,15 11-4-15,0 9 1 16,0 3-4-16,-2 1 0 16,2-2-1-16,0-5-1 15,-3-15-1-15,-1-5 0 16,-4-4-1-16,8-10 1 15,14-11-1-15,1-12 0 16,-3-11-1-16,-4-7 0 16,-4-1-1-16,0-7 1 15,3 4 0-15,1 8-1 0,-2 15 1 16,-6 15 0-16,-7 7 0 16,-9 16 1-16,1 4 0 15,-4 17 0-15,4 24 0 16,-5 11 0-16,-3 1 1 15,-3 6 0-15,-1 3 2 16,-4-7 0-16,4-3 1 16,8-7 1-16,4-8-3 15,-1-18 0-15,-3-9 0 16,0-14-1-16,-4-8-2379 0</inkml:trace>
  <inkml:trace contextRef="#ctx0" brushRef="#br0" timeOffset="34246.01">6255 8761 2274 0,'0'0'0'16,"0"0"24"-16,19 8 0 15,4-18 11-15,2-3 0 16,4-9-10-16,-4-3-1 16,-10-7-19-16,1 7 0 0,-9 1 3 15,-3 3 0-15,0-7 14 16,-4 7 0-16,0-3 30 16,-4 7 0-16,-4 9 24 15,1 4 0-15,-5 4-4 16,-7 12-1-16,-6 5-10 15,0 7 0-15,4 3-20 16,5 3 2-16,1-7-20 16,7-1 2-16,12 1-13 15,4 3 1-15,7-1-9 16,6-1 1-16,6-3-5 0,4-9 0 16,-31-12-2399-16</inkml:trace>
  <inkml:trace contextRef="#ctx0" brushRef="#br0" timeOffset="35146.11">6693 8495 2224 0,'0'0'0'16,"0"0"1"-16,0 0 1 15,0 0 36-15,4 23 1 16,-8 11 36-16,-3 7-1 16,-5 0-34-16,4-4 2 15,5-7-1-15,3-7 2 16,0-11-3-16,0-8 0 0,0 0-5 16,0-2 0-16,0-2-4 15,11-10 2-15,8-12 0 16,6-9 0-16,2-2-5 15,4-1 0-15,-4 11-11 16,-4 3 1-16,-7 12-3 16,-9 8-1-16,5 8-1 15,-5 8-1-15,5 9 0 16,0 3 2-16,-9-1-1 0,-3-1 2 16,-3-9-1-16,3-5 2 15,0-4-3-15,0-4-1 16,3-4-4-16,3 0 0 15,6-4-4-15,7-4 2 16,16-15-5-16,3 1 0 16,1-3-1-16,-5 5 0 15,1 4 0-15,-4 7 0 16,-6 5-2-16,-2 4 1 16,-4 0-1-16,-7 0 1 15,-5 9 0-15,-3 7 0 16,-4 11 0-16,0 7 0 15,0 3 0-15,0-4 1 16,4-1-1-16,4-7 1 16,3-9-2-16,5-10 2 15,11-4-1-15,5-4 1 16,11-4-1-16,-5-10 1 0,1-13-1 16,-9-3 0-16,1 7-1 15,-6-4-1-15,-2-1 2 16,-11 3 0-16,-16 5 0 15,-8 7 1-15,1 3 0 16,-5 12 0-16,-3 4 1 16,-4 11 0-16,-2 11 4 15,-2 11-1-15,16 0 4 16,3 8 0-16,12 4 1 16,3-6 0-16,5-5 0 0,11-9 1 15,0-11-4-15,12-15 0 16,5-12-2-16,-5-7 0 15,-4-8-1-15,-8-5-1 16,-8-12-1-16,-7-8 1 16,-8 0 0-16,-8 0 1 15,-11 4-1-15,-8 12 1 16,-8 3 1-16,-3 15-1 16,-3 7-2-16,7 16 1 15,7 3-2-15,0 3 0 16,27-14-2451-16</inkml:trace>
  <inkml:trace contextRef="#ctx0" brushRef="#br0" timeOffset="35477.98">7727 8563 2412 0,'0'0'0'0,"29"-3"14"16,-2 3-1-16,7 5 4 16,1 7 0-16,-12 4 13 15,-13 1 0-15,-10 3-12 16,-10 4 0-16,-2 5 7 16,-3-2 0-16,0-9 5 15,3-10 1-15,8-4 23 0,0-4 1 16,4-4 27-16,8-12 1 15,7-17-4-15,5-8-1 16,7 0-10-16,2-4 0 16,-1 7-15-16,-3 7 1 15,-5 9-27-15,-1 3 0 16,-19 19-2584-16</inkml:trace>
  <inkml:trace contextRef="#ctx0" brushRef="#br0" timeOffset="35982.03">8156 8491 2526 0,'0'0'0'0,"8"31"46"16,3-1 1-16,1 3 17 15,7-4 1-15,0-9 21 16,4-4 2-16,12-5-61 15,5-1 0-15,3-8-11 16,-5-10 1-16,5-7-4 16,1-5-1-16,-6-5 1 15,-3-7 2-15,-8-1 12 16,-8 0 0-16,-7 9 10 16,-5 10 1-16,-7 11 1 15,0 3 1-15,0 3-8 0,-4 17 1 16,-7 23-3-16,-4 10 1 15,-5 4-13-15,1 5 1 16,-2 11-5-16,0 5-1 16,1 6-4-16,-3-1 1 15,-5-9-3-15,-7-1 1 16,0-11-2-16,-5-9-1 16,-3-16 5-16,1-21 0 15,-4-16 3-15,7-16-1 16,3-21 3-16,11-12-1 15,9-8 0-15,16-7-1 16,18-3 0-16,22 6 0 16,26 13-3-16,20 6 0 15,18 13-13-15,2 2 1 16,2 5-30-16,-4-3 1 16,-104 25-2658-16</inkml:trace>
  <inkml:trace contextRef="#ctx0" brushRef="#br0" timeOffset="37556.98">4359 10013 1972 0,'0'0'0'0,"0"0"64"16,0 0 1-16,0 0 51 15,0 0 1-15,0 0-23 16,0 0 1-16,-11-26-35 15,11 14 0-15,0 5-27 16,0-1 1-16,1 4-1 0,7 2 1 16,2 0 0-16,5 4-1 15,4 8 1-15,1 9 0 16,-9 11-6-16,-3-1 1 16,-4 8-4-16,-12 2 0 15,-4-1-2-15,1-9-1 16,-1-6-4-16,9-11 1 15,-1-2-3-15,4-2 0 16,-4-4-3-16,4 0 2 16,-4-4-5-16,4 0 1 15,0 0-3-15,4-4 1 16,4 0-1-16,7-8 0 16,16-2-3-16,11 3 2 15,0 3-1-15,3 4-1 16,1-4-5-16,0-2 1 15,-7 2-4-15,-3 4 0 16,-9 4-26-16,-8-3 1 0,-19 3-2355 16</inkml:trace>
  <inkml:trace contextRef="#ctx0" brushRef="#br0" timeOffset="38061.5">4471 9693 2186 0,'0'0'0'16,"0"0"2"-16,0 0 1 16,-20 4-3-16,-3 4 1 15,-23 10 23-15,-2 11-1 16,-6 14 13-16,0 6 1 15,-2 12 21-15,6 9-1 16,20-1 13-16,7 5 1 16,11 9-11-16,16-3 0 15,11-2 1-15,24-7 1 16,15-7-13-16,17-11 1 16,2-14-6-16,6-15 0 15,-2-20-7-15,2-12 0 16,2-21-4-16,-1-16-1 15,-5-12 1-15,-9-10 0 16,-12-13-8-16,-12-2 1 0,-9-1 4 16,-18-1 2-16,-19-2-3 15,-15 8 1-15,-16 13-4 16,-16 20 1-16,-23 16-1 16,-12 13 1-16,-14 16-10 15,2 12 3-15,1 15-7 16,17-1 1-16,16 1-10 15,14-2 0-15,19-1-4 16,16-6 0-16,15-18-2666 0</inkml:trace>
  <inkml:trace contextRef="#ctx0" brushRef="#br0" timeOffset="38475.01">5785 9762 2362 0,'19'-4'0'0,"24"-4"-4"16,7 0 2-16,4-3-30 15,-6-1 0-15,-10 0-36 16,-11 6 0-16,-15 2-15 16,-9 8 0-16,-6 0 18 0,-17 0 1 15,-22 6 18-15,-14-2 1 16,56-8-1283-16</inkml:trace>
  <inkml:trace contextRef="#ctx0" brushRef="#br0" timeOffset="38671.03">5568 9893 1897 0,'0'0'0'16,"3"41"3"-16,-3-7 2 15,4 7 41-15,-4-4 0 16,4 8 143-16,-4 2-1 16,-4 2-69-16,4 2 0 15,-4 2-26-15,4 0 0 16,-3-3-29-16,3-6 0 15,0-11-34-15,-4-16 1 16,4-17-2272-16</inkml:trace>
  <inkml:trace contextRef="#ctx0" brushRef="#br0" timeOffset="38819.99">5695 10156 2386 0,'0'0'0'0,"50"-20"9"15,-10 4 1-15,6-1-4 16,-3-1 0-16,-9 2-12 16,-11-1 0-16,-23 17-1798 0</inkml:trace>
  <inkml:trace contextRef="#ctx0" brushRef="#br0" timeOffset="39277.18">6555 9881 1632 0,'0'0'0'16,"31"-27"19"-1,-8 5 2-15,0-3 31 0,-8 1 2 16,-7 3 11-16,-4 9 0 16,-4 4-6-16,-4 1-1 0,-4 1 18 15,-11 4 1-15,-20 10-3 16,-7 9 1-16,2 11 0 16,6 7 0-16,7 0 29 15,8 4-1-15,0 2-15 16,11 0 2-16,4 5-18 15,12-5 0-15,8-6-16 16,11 0 0-16,0 0-17 16,4 3 1-16,-4-5-12 15,-4 4 0-15,-11-9-13 0,-12-5 2 16,-4-1-8-16,-15-7 1 16,-19 7-5-16,-4-3-1 15,-8-5-4-15,-2-10 0 16,56-4-2485-16</inkml:trace>
  <inkml:trace contextRef="#ctx0" brushRef="#br0" timeOffset="39557.01">5660 9717 2211 0,'0'0'0'0,"54"-12"3"16,-2-4-1-16,17-5 2 15,4-3 2-15,2 1-18 16,-2-3-1-16,-73 26-1639 16</inkml:trace>
  <inkml:trace contextRef="#ctx0" brushRef="#br0" timeOffset="40977.03">7136 9795 1721 0,'0'0'0'16,"0"0"55"-16,0 0 0 15,13 20 77-15,-11-3 1 16,0 17-27-16,-2 11 2 15,0 8-41-15,-2 0 2 16,-3-8-22-16,-3 4 1 16,4-8 5-16,4-8 1 15,0-13-1-15,-2-11-1 16,2-5-2-16,2-4-1 0,2-6-8 16,2-17 0-16,7-26-6 15,3-10 1-15,-1-2-10 16,0-5 0-16,5 5-1 15,-1 8 1-15,8 8 2 16,0 8 0-16,-6 14 5 16,-4 7 0-16,-3 10 2 15,-3 8 1-15,1 4-11 16,-1 11-1-16,1 11-5 16,3 7 2-16,1 0-8 15,-5 3 2-15,-3-9-5 0,3-2 0 16,-3-9-2-16,4-6 0 15,1-8-3-15,10-4 2 16,12-10-5-16,3-6 2 16,-3-9-3-16,3-11 0 15,-3-5-1-15,2 0 0 16,-3 2 0-16,-3 12 0 16,0 13 0-16,-12 12 0 15,-3 8 0-15,-1 10 1 16,-5 11 0-16,-1 10 1 15,1 8 2-15,-4 6 0 16,-3 10 4-16,-1 3 0 16,2 1 0-16,2 6 0 15,4-5-1-15,1 7 1 16,-11-73-2658-16</inkml:trace>
  <inkml:trace contextRef="#ctx0" brushRef="#br0" timeOffset="44176.99">9107 8589 1369 0,'0'0'0'15,"0"0"71"-15,0 0 1 16,0 0 131-16,0 0 0 16,0 0-34-16,0 0 0 0,0 0-66 15,0 0 2-15,0 0-60 16,52 0 1-16,21-8-11 16,17-2 0-16,10 1-18 15,-6-1 1-15,-17 2-18 16,-15-8 0-16,-62 16-1996 15</inkml:trace>
  <inkml:trace contextRef="#ctx0" brushRef="#br0" timeOffset="46328.25">10113 8250 1608 0,'0'0'0'0,"0"0"6"15,0 0 2-15,0 0 17 16,0 0 0-16,0 0 27 15,0 0 1-15,0 0 0 16,-4 49 0-16,-2 0-1 16,1 8 2-16,1-4 10 15,4 0 0-15,2-8-4 16,3-4 0-16,5-18-10 16,2-9-1-16,-1-6-2 0,5-8 1 15,3-4-3-15,4-6 1 16,4-9-11-16,0-15 1 15,-6-7-16-15,0-4 1 16,-2 2-8-16,-3 6 0 16,-7 0-4-16,3 1 0 15,-4 11-2-15,-1 3 0 16,-7 15-2-16,-3 7 2 16,3 5 4-16,-8 15 0 15,-8 19 5-15,1 6 0 16,3-4 7-16,5-7 2 15,1-9 2-15,2-1 0 16,4-9 0-16,2-1 1 16,4-6-6-16,3-4 1 15,-9-4-2244-15</inkml:trace>
  <inkml:trace contextRef="#ctx0" brushRef="#br0" timeOffset="46881.78">10483 8266 1758 0,'0'0'0'15,"0"0"0"-15,0 0 0 16,0 0 34-16,7 19-1 15,-9-1 31-15,0 9 1 16,0 3-22-16,1-3 0 16,-1 3 16-16,0-11 2 15,2-1 0-15,0-6 1 16,0-5-8-16,2-3 1 0,5-4-11 16,7-8 0-16,9-7-7 15,6-9 0-15,-6-7-14 16,0 7 2-16,-4 13-7 15,0 7 1-15,-3 4-2 16,1 4 1-16,0 4 1 16,1 3 0-16,1 7 2 15,-4 5 2-15,-7-3-5 16,0 2 1-16,3-5-1 16,1-1 1-16,-4-8-13 15,3 0 2-15,-11-8-2142 16</inkml:trace>
  <inkml:trace contextRef="#ctx0" brushRef="#br0" timeOffset="47362.96">11031 7872 1897 0,'0'0'0'16,"0"0"-4"-16,0 0 0 16,0 0 18-16,0 0-1 15,-4 41 47-15,0 8 0 16,-7 10 28-16,-5 6-1 16,5-9-2-16,-1-1-1 0,5 0 1 15,3-2 1-15,0-12 2 16,0-8 1-16,0-7-29 15,0-10 2-15,0-11-32 16,4-1 0-16,-3-4-16 16,3-9-1-16,7-11-7 15,9-13 1-15,7-12-6 16,8 0 1-16,3 9-2 16,-1 15 0-16,-2 1 0 15,0 10 0-15,-1 10 0 16,-3 6 0-16,-7 8 2 0,-9 8 2 15,-11 11 6-15,-11 4 1 16,-16 0 8-16,-12-2 0 16,-3-5 5-16,-3-9 0 15,3-3-1-15,11 0 0 16,8-11-16-16,16-5 0 16,7-2-2352-16</inkml:trace>
  <inkml:trace contextRef="#ctx0" brushRef="#br0" timeOffset="47736.96">11316 8191 1909 0,'0'0'0'15,"0"0"42"-15,0 0 0 0,0 0 0 16,0 0 1-16,0 0-16 15,-18 38 1-15,-1-1 2 16,4 8 2-16,11-4 31 16,8-6 3-16,5-1 14 15,7-5 1-15,9 0-6 16,4-9 2-16,2-16-16 16,-1-12 2-16,13-14-20 15,-3-5 0-15,-9-2-11 16,-8-13 1-16,-4-6-10 0,-7 3 2 15,-12 9-2-15,-8 11 1 16,0 5 0-16,-15 7 0 16,-9 9-13-16,-9 4 1 15,-3 4-7-15,2 5 1 16,-1 7-7-16,5 0 0 16,38-16-2316-16</inkml:trace>
  <inkml:trace contextRef="#ctx0" brushRef="#br0" timeOffset="48176.78">11606 8162 1960 0,'0'0'0'16,"0"0"9"-16,0 0 0 15,0 0 11-15,-11 26 1 0,-8-1 41 16,-5 10 1-16,9 10 13 16,7 0 1-16,8-4 1 15,8-7 2-15,0-13-11 16,7-1 2-16,4-8 1 16,1-7 0-16,12-5-11 15,3-5 2-15,0-15-9 16,-5-2 1-16,-3-7-12 0,-3-6-1 15,-5-6-12-15,-4 4 0 16,-7 13-8-16,0 8 1 16,-5 10-5-16,-1 6 0 15,0 4-7-15,0 0 0 16,-2 8-3-16,0 10 1 16,0 19-4-16,0 0 0 15,2-10-3-15,2-9 2 16,0-9-2-16,-2-7 0 15,2-2-2-15,1-2 0 16,-5-2-2444-16</inkml:trace>
  <inkml:trace contextRef="#ctx0" brushRef="#br0" timeOffset="48509.9">12057 8278 2324 0,'0'0'0'15,"0"0"0"-15,0 0 0 0,9 25-3 16,-9-17 2-16,-2 0-3 16,0 0 0-16,1-1-2 15,-1-1-1-15,0 0 6 16,0-2 1-16,2-2 0 16,2-2 1-16,2-2 2 15,3-4 2-15,7-8 7 16,5-5 0-16,4 1 11 0,0 10-1 15,-4 8 13-15,-3 12 0 16,-1 10 9-16,-7 9 1 16,0 8-1-16,-5-2 2 15,-3-9-3-15,-3-9 0 16,3 3-10-16,0-6 1 16,0-9-12-16,3-1 1 15,-3-6-2141-15</inkml:trace>
  <inkml:trace contextRef="#ctx0" brushRef="#br0" timeOffset="48993.68">12800 7708 2324 0,'0'0'0'0,"21"21"16"16,-6 3 1-16,-3 19 55 16,-7 6 0-16,-7 8 18 15,-5 9-1-15,-3 11-38 16,-1 5 1-16,-3 4-13 16,1-2 1-16,1 0 13 15,-3-7 0-15,3-17-4 16,4-13 0-16,5-15-12 15,-1-19 2-15,4-11-11 16,-4-13 0-16,0-17-10 0,0-13 1 16,0-16-6-16,-3-1 1 15,-1-9-6-15,2 8-1 16,-1 14 0-16,-1 16 1 16,0 13-1-16,-3 10 1 15,-7 8-3-15,-9 10 2 16,-13 12 3-16,-2 9 1 15,1 8 2-15,10 2 0 16,10-2-1-16,8 0 2 16,3 0-5-16,6 1 0 15,8-9-2-15,12-12 0 16,12-13-5-16,9-12 0 16,-37 4-2574-16</inkml:trace>
  <inkml:trace contextRef="#ctx0" brushRef="#br0" timeOffset="49375.7">12898 8424 2086 0,'0'0'0'0,"30"-3"4"16,-3-5 2-1,4-8-5-15,4-2 0 0,-1-1-7 16,-5-1 1-16,-11-1 3 0,-5-1-1 16,-5-1 18-16,-8-3 1 15,0 11 61-15,-8-1 2 16,-7 6 34-16,-12 6 1 16,-12 8-20-16,-1 10 0 15,-6 5-26-15,3 19 2 16,11 7-21-16,9 4 1 15,3 0-9-15,11-4 2 16,9-4-8-16,7-12 0 16,9-5-9-16,3-13 1 15,2-3-7-15,8-8 2 16,2-8-20-16,0-3 1 31,-31 11-2385-15</inkml:trace>
  <inkml:trace contextRef="#ctx0" brushRef="#br0" timeOffset="49914.06">13512 7763 2173 0,'0'0'0'16,"0"0"0"-16,19 33 0 16,-4 0-38-16,-3 14 0 15,-8 8 63-15,-1 14 0 16,1 1 46-16,-4 10 0 15,0-1 34-15,-4-9 1 16,1 3-12-16,-1-13 0 16,4-11-12-16,0-12 0 15,-4-15-20-15,0-10 1 16,4-8-22-16,-4-8 2 16,0-8-20-16,-3-17 2 15,-5-20-13-15,-3-8 1 16,7 4-9-16,-5 12 1 15,-9 8-3-15,-1 13 1 16,0 12 0-16,-6 14-1 0,-5 16 0 16,-1 3 0-16,4 6 8 15,8-1 2-15,6 5 13 16,7-2 2-16,8 1 4 16,8-5-1-16,8-8-2 15,9-7 0-15,13-4-3 16,10-10 1-16,8-18-16 15,0-9 0-15,-54 27-2576 16</inkml:trace>
  <inkml:trace contextRef="#ctx0" brushRef="#br0" timeOffset="51510.98">14039 7749 2261 0,'0'0'0'0,"0"0"0"16,0 0 0-16,19 33-13 16,-9-3 1-16,-1 11 50 15,-3 8 1-15,-4 3 49 16,-2 5 1-16,-2-4 6 15,-4 2 0-15,-3-2-10 16,-3-8 0-16,4-4-34 16,5-6 1-16,1-5-24 15,2-11 0-15,0-1-22 16,-2-10 1-16,2-4-16 16,0-4 1-16,0 0-2247 15</inkml:trace>
  <inkml:trace contextRef="#ctx0" brushRef="#br0" timeOffset="51673.07">13989 8135 1771 0,'0'0'0'16,"0"0"-3"-16,0 0 0 15,0 0 3-15,0 0 0 16,23-24 58-16,2 3 0 16,10-7 82-16,7 3-1 15,-4 9-29-15,1 2 1 16,-6-1-43-16,-3 3 2 15,1 0-31-15,-4 2 1 16,-27 10-1989-16</inkml:trace>
  <inkml:trace contextRef="#ctx0" brushRef="#br0" timeOffset="52176.28">14549 8164 2060 0,'0'0'0'0,"0"0"4"16,0 0 1-16,0 0 8 15,0 0 1-15,0 0 67 0,0 0 0 16,0 0 6-16,0 0 0 15,-27-14-6-15,-6 28 1 16,-3 10-1-16,-1 5 1 16,8 6-15-16,8 4 1 15,2 0-12-15,7-5 0 16,4-11-6-16,8-5 2 16,0-6-12-16,4-8 1 15,4-4-7-15,11-4 1 16,12-14-17-16,4-6 1 15,-4-13-8-15,-5-2 1 16,-1 2-7-16,-5 8 2 16,-5 3-4-16,-3 10 1 15,-5 9-2-15,-3 3 1 16,-4 4 0-16,4 4-1 16,-4 7-1-16,4 15 1 0,4 11-1 15,-1 4 0-15,7-13-1 16,1-9 0-16,2-5-2 15,8-10 0-15,-25-4-2509 16</inkml:trace>
  <inkml:trace contextRef="#ctx0" brushRef="#br0" timeOffset="52459.04">14941 7808 2072 0,'0'0'0'15,"0"0"4"-15,0 0 0 16,0 0 102-16,-7 23 0 16,-5 14 36-16,-3 16-1 15,-6 10-64-15,3 5 1 16,7 3-4-16,-3 7 0 16,-3 6 12-16,0 6 1 15,3-7-5-15,3-7 1 16,1-1-15-16,2-15 1 15,-3-1-39-15,-1-10 0 16,4-20-24-16,5-9-1 16,3-16-14-16,0-16 0 15,0 12-2546-15</inkml:trace>
  <inkml:trace contextRef="#ctx0" brushRef="#br0" timeOffset="52693.46">14926 8201 2148 0,'0'0'0'0,"0"0"-4"16,23-13 1-16,-4 5 3 16,2 0 1-16,-1 2 45 15,-3 6 0-15,-2 6 31 16,-1 6 1-16,-3-1 24 16,-7 15 1-16,-13 7-12 15,-12 4 0-15,-14-1-24 0,-9-7 2 16,-10-6-28-16,-4 3 2 15,6-7-17-15,10-3 0 16,7-2-22-16,4-6-1 16,31-8-2295-16</inkml:trace>
  <inkml:trace contextRef="#ctx0" brushRef="#br0" timeOffset="53082.45">15265 8327 1356 0,'0'0'0'16,"30"-12"34"-16,-6 4 0 0,-1 0 74 15,0 0 2-15,-6-1 41 16,-2-3-1-16,-5-6-39 15,-4 2 0-15,-2-3 11 16,-8-1-1-16,-6 3-19 16,-7 1 1-16,0 4-17 15,-6 6 1-15,-8 6-13 16,-8 8 0-16,-1 14-16 16,1 1 2-16,5 7-7 15,7 1-1-15,8 8-3 16,11-2-1-16,12-5-12 0,11-5 1 15,16-1-8-15,13-13 0 16,22-9-9-16,11-10 1 16,9-9-18-16,10-5 1 15,-96 20-2579-15</inkml:trace>
  <inkml:trace contextRef="#ctx0" brushRef="#br0" timeOffset="63825.12">4571 11221 1583 0,'0'0'0'16,"0"0"99"-16,0 0-1 16,0 0 129-16,0 0 1 15,0 0-88-15,0 0 0 16,0 0-61-16,0 0 1 15,0 0-30-15,32-10 1 16,3 10-12-16,7 0 1 16,-3 8-9-16,-8-2 0 15,-10 4-3-15,-6 3 0 16,-7 9-14-16,-12 9-1 0,-17 4-6 16,-8 5 0-16,-4-3-5 15,3-2 0-15,3-2-2 16,11-11 1-16,16-12-1 15,12-6 0-15,7-2 0 16,12-2 0-16,11-2-1 16,6-4 1-16,-2-6 0 15,-3 2 0-15,-12 10 0 16,-12 10 1-16,-13 8 1 16,-10 7 2-16,-14 12 0 15,-8 0 1-15,-9-1 0 0,-4-5 1 16,5-7 1-1,1-9-1-15,14-11-2 0,11-6-1 16,4-4-3-16,4-17 0 16,0 23-2299-16</inkml:trace>
  <inkml:trace contextRef="#ctx0" brushRef="#br0" timeOffset="64274.05">4809 11041 2538 0,'0'0'0'15,"-3"-18"1"-15,-5 2 0 16,-8-1-1-16,-7 5 0 16,-9 8 28-16,-15 12 1 0,-14 15 7 15,-6 11 0-15,1 13 53 16,-3 13 0-16,1 15-24 15,11 9 1-15,11 6-9 16,15 0 1-16,11 4 10 16,17-8 0-16,18 1-4 15,20-7 0-15,22-6-9 16,15-15 1-16,12-20-19 16,11-19 1-16,8-26-11 15,3-16 0-15,2-23-7 16,-6-15 1-16,-2-17-6 0,-11-3 2 15,-14-8-3-15,-25-2 0 16,-16-8-4-16,-20 2 2 16,-22-2-1-16,-17 12 1 15,-21 15-1-15,-16 14 1 16,-16 18-8-16,-7 18 2 16,-2 9-6-16,6 8 1 15,4 12-3-15,10 2-1 16,67-10-2827-16</inkml:trace>
  <inkml:trace contextRef="#ctx0" brushRef="#br0" timeOffset="64748.99">5723 11109 2110 0,'0'0'0'16,"0"0"25"-16,33-10 0 15,11-3 47-15,14-1-1 16,4-4-13-16,5 5-1 16,2-1 46-16,-9 2 1 15,-6 6 3-15,-16 0 1 16,-7 3-42-16,-8 1 1 16,-15 0-35-16,-4-2 0 15,-4 4-2311-15</inkml:trace>
  <inkml:trace contextRef="#ctx0" brushRef="#br0" timeOffset="65001.41">6060 11039 2500 0,'0'0'0'0,"0"0"29"16,0 0 0-16,0 29 154 15,0-13 1-15,4 9-50 16,0 14 0-16,4 12-73 0,-1 6-1 15,-3 4-9-15,-4 0-1 16,-4-7-9-16,0 3-1 16,1-2-6-16,-5-6 1 15,8-12-11-15,0-9 2 16,0-9-16-16,-4-9 0 16,4-6-11-16,4-6 1 15,-4 2-2727-15</inkml:trace>
  <inkml:trace contextRef="#ctx0" brushRef="#br0" timeOffset="65674.61">6491 11405 1520 0,'0'0'0'15,"18"-33"-2"-15,-5 3 0 16,2-3-10-16,-5-4 2 16,-4 7 11-16,-2 7 2 15,-4-1 29-15,-4 5 2 16,0 9 79-16,-4 2 2 15,-3 8 60-15,-10 8 0 16,-16 12 18-16,2 9 0 16,1 8-54-16,11 8 1 15,3 8-53-15,7-2-1 16,3-4-23-16,5-6 1 16,7-4-25-16,3-13 0 15,1-10-12-15,4-11 0 16,7-8-9-16,6-15 0 0,12-15-9 15,-1-8 0 1,1-6-6-16,-8 8 1 0,2 9-4 16,-2 7 1-16,-4 13-1 15,-12 4 0-15,1 8 0 16,-8 4 0-16,3 4 0 16,1 2 0-16,0 5-1 15,3 1 1-15,-3-2-2 16,-4-4-1-16,4-5-7 15,-1-1 1-15,-7-4-2448 0</inkml:trace>
  <inkml:trace contextRef="#ctx0" brushRef="#br0" timeOffset="66160.28">6915 10902 2487 0,'0'0'0'16,"0"0"3"-16,11 23 0 16,-1-1 5-16,-2 13 0 15,-8 14 89-15,-2 2 2 16,0 4-18-16,2 7 0 16,7 11-6-16,5 9 1 15,-4 0-14-15,3-1 0 16,1-13-10-16,-1-7 2 15,1-2-22-15,-8-5 0 0,3-12-17 16,-7-13-1-16,-3-13-12 16,-5-13 0-16,4-6-7 15,-4-21 1-15,1-23-37 16,-1-14 1-16,4-7-48 16,8-3 2-16,4-19-14 15,7 8 0-15,12 8 14 16,4 9-1-16,7 16 30 15,5 10 0-15,1 6 22 16,6 11 2-16,-4 6 33 0,-11 10 1 16,-10 10 49-16,-10 14 2 15,-15 5 43-15,-15 13 2 16,-22 9 0-16,-9 4 2 16,-12 0-24-16,-3-8 0 15,1-6-33-15,-2-13-1 16,12-3-34-16,8-15 1 15,42-4-2458-15</inkml:trace>
  <inkml:trace contextRef="#ctx0" brushRef="#br0" timeOffset="66541.14">7169 11264 2425 0,'0'0'0'16,"0"0"2"-16,30-12 0 0,1 2-1 16,8-5 1-16,1-5-3 15,1-1 0-15,-5 5-11 16,-5-4 1-16,-4 1 4 16,-8 1 0-16,-3-1 7 15,-7 5 1-15,-3 2 30 16,-4 4 0-16,-4 4 57 15,-6 2-1-15,-3 4 16 16,-12 10 1-16,-16 8-11 0,1 9 1 16,5 2-18-1,8 7 2-15,6 3-18 0,9 2 2 16,6-4-17-16,8-10 1 16,4-3-15-16,7-9 1 15,6-3-9-15,10-14 1 16,15-8-14-16,8-11 1 15,-54 19-2654-15</inkml:trace>
  <inkml:trace contextRef="#ctx0" brushRef="#br0" timeOffset="67009">7767 10745 2651 0,'0'0'0'0,"12"18"31"16,-1 3 0-16,12 12 50 15,-7 12 0-15,-5 8 54 16,-3 2 2-16,-4 2-72 16,-4-2 2-16,-4 0-16 0,0-6 2 15,0-8-10-15,-3-8 0 16,3-19-7-16,4-12 1 16,0-10-13-16,4-12 1 15,3-13-8-15,13-2 3 16,3-8-7-16,6 3 0 15,1 11-4-15,1 10 2 16,-4 5-6-16,0 14 2 16,-4 6-3-16,0 11 1 15,-9 13-2-15,-1 3 2 16,-1-6-3-16,-1-1 0 16,-1-5-2-16,-1-1 0 15,-9-20-2781-15</inkml:trace>
  <inkml:trace contextRef="#ctx0" brushRef="#br0" timeOffset="67357.95">8396 11203 2437 0,'0'0'0'0,"35"-23"29"16,-4 1 0-16,-4-9-1 15,0 0 0-15,-4-5-15 16,-6 7-1-16,-9 7-6 16,-8 7 0-16,-8 7 4 0,-3 0 2 15,-7 4 15-15,-1 4 1 16,-4 8 36-16,-4 8 1 16,0 9 31-16,4 4 1 15,8 9-3-15,3 1 1 16,8-2-33-16,4 0 0 15,8-11-23-15,7 1 2 16,8-7-11-16,8-7 1 16,10-9-17-16,1-10-1 15,0-13-13-15,-3-7 0 16,-39 26-2602-16</inkml:trace>
  <inkml:trace contextRef="#ctx0" brushRef="#br0" timeOffset="67740.84">8941 10974 2337 0,'0'0'0'0,"0"0"0"16,0 0 1-16,-23 4-1 16,0 4 0-16,-14 6 67 15,-5 5 2-15,4 11 41 16,7 3 1-16,11 2-6 15,3 2 2-15,2 4-12 16,5-1 2-16,8-3-24 16,6-8 0-16,2-9-23 15,3-9 1-15,3-7-14 16,7-13 0-16,10-17-13 0,2-9-1 16,0 2-9-16,-8 7 0 15,-4 1-4-15,-6 9 0 16,-3 0-4-16,-2 9 1 15,-2 7-3-15,-1 1 1 16,1 3-3-16,2 6 1 16,1 8 0-16,9 9-1 15,1 3-1-15,8 1 0 16,8-13-2-16,-5-13 1 16,-30-5-2662-16</inkml:trace>
  <inkml:trace contextRef="#ctx0" brushRef="#br0" timeOffset="68173.92">9543 10606 2664 0,'0'0'0'0,"0"0"2"16,16 31 1-16,-8 1 30 15,-8 15-1-15,-4 4 73 16,4 5-1-16,0 9-40 16,0 0 1-16,7-7-3 15,1-1 0-15,0-4-14 16,-1-12 1-16,1-19-3 0,0-13 1 16,-8-3-12-16,0-2 0 15,0-8-7-15,-16-9 1 16,-14-15-12-16,-5-9 1 15,4 0-11-15,2 2 0 16,2 5-4-16,-3 14 0 16,3 15-3-16,4 10 1 15,-10 11 0-15,6 5 2 16,6 1 1-16,7-3 1 16,10-3 4-16,4-4-1 15,6-5 3-15,10 3-1 16,14-6-4-16,17-4 2 15,6-12-2-15,9-14 1 16,-62 22-2743-16</inkml:trace>
  <inkml:trace contextRef="#ctx0" brushRef="#br0" timeOffset="68725.98">10644 10500 2526 0,'0'0'0'16,"0"0"32"-16,0 0 2 15,0 0 54-15,0 0 1 16,0 0 77-16,8 39 0 16,-6 12-82-16,-2 6 2 15,0 8-11-15,-2-1 0 16,-2 7-12-16,2-5 1 0,0-1-10 16,2-12 1-16,2-8-10 15,2-12 1-15,4-9-9 16,5-13 1-16,8-9-8 15,10-5 0-15,17-5-4 16,2-2 0-16,-2-6-6 16,-3 1 0-16,-5 3-5 15,-13 2 0-15,-8 2-12 16,-7-7 1-16,-12 15-3013 16</inkml:trace>
  <inkml:trace contextRef="#ctx0" brushRef="#br0" timeOffset="69092.07">11416 10416 2840 0,'0'0'0'16,"0"0"91"-16,-4 31 0 15,0 1 33-15,-7 9 2 16,-5 12-9-16,-3 7-1 0,-4 15-51 16,2 7 0-16,0 6-13 15,3 12 1-15,5-2-7 16,-1-2 1-16,1 0-11 15,-1-8 0-15,3-18-10 16,-1-3 0-16,1-18-14 16,3-12 0-16,8-21-12 15,0-12 0-15,0-4-2986 16</inkml:trace>
  <inkml:trace contextRef="#ctx0" brushRef="#br0" timeOffset="69657.98">11610 10884 1758 0,'0'0'0'15,"0"0"7"-15,0 0-1 16,0 0 14-16,0 0-1 15,0 0 30-15,16 31 1 16,-20 14 62-16,0 6-1 16,0 2 27-16,4-4 0 15,4-12-10-15,-4-9 1 16,0-13-11-16,0-9 0 0,0-2-27 16,-4-4 0-16,-4-10-19 15,-3-13 0-15,-8-22-25 16,7-8 0-16,4-8-10 15,8 1 1-15,8-7-5 16,7-2-1-16,9 11-5 16,4 9 0-16,7 8 0 15,2 5 0-15,3 11-3 16,2 3-1-16,-3 11-4 16,-8 3 0-16,-10 12-1 0,-10 8 2 15,-11 5-5-15,-9 9 1 16,-12 17-3-16,-4 2 2 15,-2 4-5-15,4-4 1 16,7-16-1-16,8-3 1 16,16-7-3-16,11 5 3 15,16 9-4-15,7 0 1 16,10-7 0-16,2-3 0 16,0 1 0-16,-8-3 0 15,2-9-2-15,-5-6 1 16,-9-6-6-16,-9-6 0 15,-25 6-2907-15</inkml:trace>
  <inkml:trace contextRef="#ctx0" brushRef="#br0" timeOffset="71324.07">12651 10590 2412 0,'0'0'0'15,"0"0"105"-15,0 0 0 16,20-2-4-16,-3 0 0 15,18-2-67-15,11 1 1 0,-2 3-32 16,-6 0 0-16,-11-2-3 16,-3-2 0-16,-24 4-2175 15</inkml:trace>
  <inkml:trace contextRef="#ctx0" brushRef="#br0" timeOffset="72241">13535 10389 2526 0,'0'0'0'0,"0"0"7"16,11 19 2-16,-11-1 17 15,-4 11 1-15,0 18 98 16,-3 4-1-16,-1-2-29 15,0-4-1-15,-5 2-10 16,3-2 0-16,5-4-15 16,1-7 0-16,0-9-15 0,0-11 0 15,2-8-6-15,2-3 2 16,0-3-12-16,0-7 1 16,0-13-5-16,0-17 0 15,2-12-9-15,2-10 1 16,0 0-4-16,-2 1 1 15,3-11-5-15,7 5 1 16,9 9-5-16,2 2 2 16,8 8-5-16,-2 4 2 15,4 9-4-15,3 7 0 16,6 7-3-16,-3 10 1 16,1 4-1-16,-5 8-1 15,-6 6 0-15,-10 6-1 16,-7 3 0-16,-16 5 0 15,-15 11 0-15,-12 4-1 16,-8-1-1-16,-7-1 1 0,-6-4 0 16,-4-4-1-16,1-1 0 15,8-9 0-15,7-5 0 16,13-2 0-16,6-4-1 16,11-4 0-16,10 2-1 15,14 1 1-15,16 13-1 16,9-2 0-16,7-5 0 15,0 1 0-15,-1 4 0 16,-7 5 0-16,-3 3 0 16,-5-3 1-16,-3-3-1 0,-7-7 0 15,-7 3 0-15,-1-4 0 16,-7-6-6-16,-1-2-1 16,-4-4-2958-16</inkml:trace>
  <inkml:trace contextRef="#ctx0" brushRef="#br0" timeOffset="73239.98">14191 9975 2475 0,'0'0'0'16,"0"0"6"-16,0 0-1 15,-2 20 5-15,-4 2 2 16,-2 19 148-16,-7 19 1 16,0 15-53-16,-5 5 2 15,1 4-15-15,-2 4-1 16,-6 10-9-16,-2 0 0 15,-4 6-22-15,-1-6 1 16,-1-8-28-16,-1-10 0 16,7-9-13-16,6-18 0 0,5-20-16 15,11-15 1-15,3-15-14 16,10-20 0-16,-6 17-2735 16</inkml:trace>
  <inkml:trace contextRef="#ctx0" brushRef="#br0" timeOffset="73789.97">14249 10465 1646 0,'0'0'0'15,"0"0"5"1,0 0 1-16,0 0-6 0,0 0 0 15,0 0 2-15,-22-12 0 16,7 18 27-16,-4 10 0 16,1-1 96-16,-1 11 1 15,8 3 66-15,7 8 1 16,8 3-30-16,3 1 1 16,5-4-30-16,3-2 2 15,-1-3-23-15,1-5 1 16,-3-11-30-16,-3-12 0 15,-1-3-20-15,2-4 1 16,3-11-14-16,4-14 0 16,7-5-12-16,-5 0 2 15,0 4-13-15,0 9 1 0,-3 10-8 16,-1 8 2-16,2 10-9 16,6 8 2-16,3 11-5 15,-1 6 1-15,-6 3-5 16,4-1 2-16,0-2 0 15,4-3 0-15,2-7-1 16,2-11 0-16,-5-2 1 16,-2-8 0-16,-5-8 0 15,0-8 1-15,-4-8 1 16,-7-9 1-16,-12-20 0 0,-3-10 1 16,-9 1 0-16,-3-7-1 15,-4 3-1-15,-2-3 2 16,-2 6-4-16,27 61-3014 15</inkml:trace>
  <inkml:trace contextRef="#ctx0" brushRef="#br0" timeOffset="96596.96">8171 2395 1646 0,'0'0'0'0,"0"0"127"0,0 0-1 16,0 0 95-16,0 0 1 15,0 0-92-15,0 0 1 16,0 0-41-16,0 0 1 15,0 0-42-15,16 35 2 16,-12 16-12-16,-4 10 0 16,-8 11-2-16,-4 7 0 15,-3 7-2-15,-4 8 1 16,1-4-5-16,-1 0 2 16,-4-16-8-16,0-5 0 15,8-16-2-15,7-16-1 16,0-12-2-16,4-9 1 15,4-16-2-15,8-12 0 16,11-13-2-16,4-6-1 16,2 1 3-16,2 5 1 0,4 13 0 15,4 8 1-15,-1 12-3 16,1 8 1-16,5 5-3 16,3 3 0-16,-1 1-3 15,-3-5 2-15,-5-3-3 16,7-13 0-16,3-8-3 15,0-7 1-15,-2-15-1 16,1-3 1-16,-1-7-3 16,-5-5 1-16,-3-4-2 15,-11-4 0-15,1-6-2 16,-5 7 0-16,-4 12-2 0,-5 11 2 16,-8 13-2-16,-6 12 0 15,-8 8 1-15,-3 11-1 16,-8 23 0-16,0 7 1 15,11 0 0-15,12-4-1 16,12 0-1-16,11-4 1 16,4-8-2-16,9-8 1 15,7-13-1-15,3-12 2 16,4-4-2-16,-8-17 0 16,3-11 0-16,-7-5 0 15,-11-4-2-15,-19 0 2 16,-16 0 0-16,-23 8 0 15,-23 5 0-15,-2 12 0 16,-9 13 0-16,-4 6 0 16,5 9-1-16,3 8 1 15,7 1-9-15,13 3 0 16,41-24-2738-16</inkml:trace>
  <inkml:trace contextRef="#ctx0" brushRef="#br0" timeOffset="97165.06">9364 2839 2060 0,'0'0'0'15,"0"0"0"-15,0 0 0 16,0 0 0-16,0 0 0 16,0 0 103-16,0 38 1 15,4-9 20-15,0 8 0 16,0 4-17-16,-4-5 1 16,0-3-16-16,4-8 0 15,0 7-32-15,0-11 2 16,3-5-14-16,-3-8 2 15,0-8-12-15,4-4 1 16,3-4-11-16,12-8 0 16,6-13-4-16,2-2 1 15,-4 1-6-15,-4 13 0 16,-8 5-4-16,-7 12 1 0,-4 4-2 16,7 8-1-16,5 17-1 15,7 4 1-15,6 4 0 16,-2-5 1-16,-6-11-2 15,2-9 0-15,-2-8 2 16,2-4-1-16,-3-8 0 16,-5-4-1-16,-4-9 4 15,-3-7-1-15,0-5 2 16,-8-4 0-16,-4-8 0 16,-4 4 1-16,-3 4-1 0,-1 9 1 15,-3 14-8-15,3 7 0 16,8 7-8-16,1 0 1 15,3 0-2779-15</inkml:trace>
  <inkml:trace contextRef="#ctx0" brushRef="#br0" timeOffset="97356.96">10150 3012 2651 0,'0'0'0'16,"50"-8"43"-16,-16 0 1 16,7 0 22-16,-1-3 1 15,-3 1-56-15,-7 2 1 16,-3 0-16-16,4 0 2 0,-31 8-2165 16</inkml:trace>
  <inkml:trace contextRef="#ctx0" brushRef="#br0" timeOffset="97662.96">10760 2415 2198 0,'0'0'0'15,"0"0"14"1,0 0 1-16,0 0 19 0,-4 37 1 16,-4 0 156-16,4 16 2 15,4 0-75-15,4 3 0 16,4-1-27-16,3 6 1 16,-3 8-27-16,-4 1 0 15,0-5-18-15,-4-9 0 16,-4-10-33-16,0-9 0 15,4-37-2528-15</inkml:trace>
  <inkml:trace contextRef="#ctx0" brushRef="#br0" timeOffset="98001.07">10900 3131 2400 0,'12'-4'0'0,"11"-3"0"15,8-7 0-15,-1-6 8 16,1-5 0-16,-6-3 7 16,-2-5 2-16,-4 4-10 15,-3-9 0-15,-1-1-1 16,-3-2 1-16,-8 4 22 16,0 8 0-16,-8 9 28 0,0 8-1 15,-4 8 12-15,-9 8 1 16,-12 4 8-16,-6 12 0 15,-1 9-19-15,1 8 0 16,12-1-13-16,4-3 0 16,15-8-8-16,8 3 1 15,7-3-11-15,9-1 0 16,6 1-11-16,13-5-1 16,1-12-14-16,1-10 2 15,-41 2-2485-15</inkml:trace>
  <inkml:trace contextRef="#ctx0" brushRef="#br0" timeOffset="98332.04">11362 2824 2337 0,'0'0'0'16,"0"0"21"-16,0 0 2 0,4 19 7 15,0-1 2-15,7 7 95 16,1 11 1-16,3 5-27 15,4-8 0-15,-1-3-5 16,3-7-1-16,4-5-12 16,0-7 1-16,0-3-20 15,-2-8 1-15,-4-8-19 16,1-5 2-16,3-19-7 16,0-5 1-16,-8-4-17 15,-3-4 2-15,-5 0-6 16,-1 8-1-16,2 9-8 0,0 11 0 15,-7 5-3-15,1 8 0 16,0 0-4-16,0 0-1 16,2 4-4-16,0-4 0 15,-4 4-2782-15</inkml:trace>
  <inkml:trace contextRef="#ctx0" brushRef="#br0" timeOffset="98648.02">11918 2939 2337 0,'0'0'0'16,"46"-6"0"-16,-15 3 0 15,-2-9 1-15,-4 0 1 16,-4-8 24-16,-2-1 1 16,-1-6 26-16,-5-3 0 0,-9 5 21 15,-4 5 0-15,-4 6-4 16,-7 7 1-16,-5-1 2 15,-5 8 0-15,-10 11 3 16,1 7 1-16,-5 11-9 16,0 7 2-16,12 5-13 15,6-4 1-15,11 0-20 16,8-5 1-16,10-3-12 16,9-6-1-16,17-5-10 15,12-10 1-15,4-12-17 16,2-8 0-16,-56 12-2628 0</inkml:trace>
  <inkml:trace contextRef="#ctx0" brushRef="#br0" timeOffset="98933.25">12492 2283 2337 0,'0'0'0'16,"0"0"33"-16,0 0-1 15,0 0 49-15,0 0 0 16,-22 41 77-16,7 12 1 16,0 14-62-16,-1 5-1 15,3 15-7-15,9-1 0 0,4 8-15 16,0-4 1-16,4-12-30 15,-4-9 0-15,4-22-18 16,-2-20 1-16,-2-27-2688 16</inkml:trace>
  <inkml:trace contextRef="#ctx0" brushRef="#br0" timeOffset="100317.87">13600 2219 2299 0,'0'0'0'16,"0"0"122"-16,0 0 1 15,-27 8 65-15,0 3 2 16,-15 19-60-16,-2 7 0 16,1 20-65-16,9 7 1 15,7 15-30-15,4 3 1 16,11-8-5-16,4-5 0 16,4-5-10-16,16-5-1 15,7-14-7-15,16-13 1 16,7-23-3-16,4-13 1 15,3-13-4-15,-3-7 1 0,-8-9-3 16,-5 0 0-16,-6-4-3 16,-8 5 0-16,-7 3-3 15,-8 5 2-15,-4 15-3 16,-2 5 1-16,2 4-1 16,0 7 0-16,-2 3 0 15,0 18 0-15,2 13-1 16,6 8 1-16,9-8-1 15,8-12 1-15,8-1-2 16,5-15 1-16,5-13-1 0,3-9 1 16,-2-15-1-16,-3-5-1 15,-12-12 2-15,-6-4 0 16,-9-4 1-16,-11-4 0 16,-8 8 0-16,-7 4 1 15,-7 13 3-15,-6 10 0 16,-4 11 2-16,-5 7-1 15,-8 13-2-15,-1 11-1 16,-1 1-6-16,-4 3 2 16,50-28-2697-16</inkml:trace>
  <inkml:trace contextRef="#ctx0" brushRef="#br0" timeOffset="100951.18">14172 2603 2512 0,'0'0'0'0,"0"0"1"15,0 0 1-15,21 25 0 16,-10-13 0-16,3 7 88 0,1 3 0 16,-1-1-5-16,-3 3 0 15,-1-8-7-15,-1-3 2 16,-1-5-16-16,0-4 1 16,0-4-14-16,3-4-1 15,4-4-7-15,5-9 0 16,3-7-13-16,0-5 0 15,-4-8-10-15,-7 3 1 16,-14 15-1-16,-4 7 1 16,0 8-2-16,-1 8 1 15,-3 8-4-15,-2 7 1 16,-7 18 0-16,8-3 0 16,7-5-5-16,8-9 1 15,3-3-1-15,5-1 0 16,9-8-3-16,6-8 0 15,4-4-2-15,-2-12 0 16,-1-1-2-16,-8-7-1 16,-5 3-1-16,-3 1 0 0,-5-5-1 15,-3 5 2-15,0 12-1 16,0 0 0-16,-4 6 0 16,4 4 0-16,-4 6-1 15,4 0 2-15,3 12-3 16,5 1 1-16,7 7-1 15,4 5 0-15,2-4-1 16,2 3 1-16,4-7-2 16,-4-9 0-16,-27-16-2786 15</inkml:trace>
  <inkml:trace contextRef="#ctx0" brushRef="#br0" timeOffset="101432.89">14891 2223 2526 0,'0'0'0'15,"0"0"1"-15,0 21 1 16,4 14 103-16,0 10 2 16,8 16 22-16,-1 10 0 15,1 7-63-15,3 8 1 16,8 8-9-16,2 4 1 15,10 0-6-15,1 0 0 16,-3-12-8-16,-6-12 0 16,-19-9-23-16,-8-16 2 0,-12-8-20 15,-7-21 1-15,0-28-5 16,-2-19 0-16,-1-11-6 16,5-18 0-16,2-15-31 15,5-7 0-15,10-8-14 16,6 1-1-16,5 15 6 15,5 5 1-15,1 20 25 16,6 8 1-16,8 8 18 16,11 1 1-16,12 11 5 15,2 5 1-15,-6 12 15 0,-11 8 2 16,-20 17 9-16,-23 6 1 16,-19 3-4-16,-16-1 1 15,-13-4 0-15,-3 3-1 16,3-3-25-16,0-9 1 15,4-11-5-15,1-9 0 16,47 0-2571-16</inkml:trace>
  <inkml:trace contextRef="#ctx0" brushRef="#br0" timeOffset="101835.07">15349 2485 1934 0,'0'0'0'0,"0"0"27"15,0 0 1-15,0 0 55 16,0 0 0-16,20 24 0 16,-15-11 0-16,11 19-19 15,1 5 0-15,2-8-14 16,-1-5-1-16,-1-9 3 15,2-5-1-15,2-10 22 16,6 0 0-16,4-8 5 16,2-2-1-16,-2-5-11 15,-4-13 2-15,-4-1-16 16,-4-4 2-16,-8-1-12 0,-3 7 0 16,0 15-7-16,-4 6 1 15,-4 2-8-15,4 8 1 16,-4 6-4-16,3 6 0 15,5 13-9-15,0 3 2 16,3-3-5-16,1-9 0 16,-1-3-9-16,-3-5-1 15,-8-12-2645-15</inkml:trace>
  <inkml:trace contextRef="#ctx0" brushRef="#br0" timeOffset="102072.14">15715 2039 2512 0,'0'0'0'15,"0"0"29"-15,0 0 2 0,4 19 34 16,4 11 1-16,7 22 71 16,4 7 1-16,4 6-62 15,-3-1 0-15,-5 3-7 16,-4 1 0-16,3-5-24 15,-3-6 1-15,1-16-25 16,-4-10 0-16,-4-17-18 16,-4-10 1-16,0-4-2561 15</inkml:trace>
  <inkml:trace contextRef="#ctx0" brushRef="#br0" timeOffset="102220.03">15846 2203 2563 0,'0'0'0'16,"56"-6"2"-16,-6 2 1 16,7-7-2-16,1 3 0 15,-6-4-16-15,-10-2-1 16,-42 14-1889-16</inkml:trace>
  <inkml:trace contextRef="#ctx0" brushRef="#br0" timeOffset="102750.98">16400 2256 1909 0,'0'0'0'0,"0"0"103"16,0 0-1-16,0 0 45 0,0 0 0 16,0 0-38-16,-4 20-1 15,-21 1-49-15,-2 16-1 16,-4 6-13-16,5-2 1 15,4 4 30-15,9-7 1 16,5-5 1-16,6-4 2 16,6-9-13-16,4-12 2 15,3-4-19-15,7-8 1 16,1-12-21-16,0-9 1 16,0-13-6-16,-3 1 1 15,-5 2-9-15,1-2 1 16,-4 4-5-16,-3 5 2 15,1 10-5-15,0 7 1 16,-2 7-2-16,0 12 1 16,1 3-2-16,5 15 0 15,3 15-4-15,3 0 2 16,3 0-4-16,6-9 0 0,2-15-3 16,0-5 1-16,-27-12-2720 15</inkml:trace>
  <inkml:trace contextRef="#ctx0" brushRef="#br0" timeOffset="102972.1">16575 2013 2500 0,'0'0'0'0,"0"0"35"15,0 0 0-15,-21 33 32 0,9-7 0 16,1 15 64-16,3 0 1 15,8 2-67-15,4 2 1 16,4 6-15-16,-1 10 2 16,9-4-19-16,-3-5 0 15,-5-10-12-15,-2-13 0 16,-6-29-2508-16</inkml:trace>
  <inkml:trace contextRef="#ctx0" brushRef="#br0" timeOffset="103232.96">16577 2276 2538 0,'0'0'0'16,"31"-8"90"-16,-2 0-1 15,5 0 39-15,9-2 1 16,3 6-89-16,0 0-1 16,-4 8-38-16,-5 0 0 0,-14 0-4 15,-7 6-1-15,-9-2-7 16,1 7 1-16,-4 11-6 15,-4 11 2-15,0 6 7 16,0 0 2-16,-8-4 3 16,4-5 2-16,4-9 2 15,0-9-1-15,0-8 1 16,0-4 0-16,0-4-2245 16</inkml:trace>
  <inkml:trace contextRef="#ctx0" brushRef="#br0" timeOffset="103347.9">16924 2182 2211 0,'0'0'0'16,"0"0"1"-16,0 0 2 15,0 0-9-15,0-20 2 16,0 20-1651-16</inkml:trace>
  <inkml:trace contextRef="#ctx0" brushRef="#br0" timeOffset="103716.32">17176 2289 2198 0,'0'0'0'16,"0"0"5"-16,0 0 2 0,0 0-8 15,-20 12 1-15,1 11 64 16,-8 7 0-16,8 11 44 15,11-4 1-15,8 4 16 16,12-2 2-16,3-5-7 16,4-5 0-16,3-13-33 15,3-12-1-15,2-4-25 16,0-8 0-16,-6-4-19 16,-6-13 1-16,-3-7-15 15,-9-1 1-15,1-4-6 0,-11 4 2 16,-5 9-6-16,-3 3 0 15,-3 9 4-15,1 4-1 16,0 8-5-16,-1 8 0 16,-1 4-15-16,2 1 1 15,17-13-2743-15</inkml:trace>
  <inkml:trace contextRef="#ctx0" brushRef="#br0" timeOffset="104051.42">17433 2328 2500 0,'0'0'0'15,"22"14"23"-15,-7-2 2 16,-5 4 41-16,1 1 0 16,-3 7 66-16,3-3 0 0,-3 3-66 15,0-3 2-15,0-1-16 16,-1-1 1-16,3-9-6 15,1-2 2-15,-1-4-15 16,-2-8 2-16,-1-4-4 16,1-2-1-16,0-5-5 15,-2-1 1-15,-3 8-4 16,-1 2 1-16,0 2-3 16,0 4 1-16,0 4-4 15,4 6 0-15,11 2-4 0,22 4 2 16,15-9-3-1,7-14 1-15,14-13-11 0,-4-21 0 16,-71 41-2744-16</inkml:trace>
  <inkml:trace contextRef="#ctx0" brushRef="#br0" timeOffset="106967.17">18486 2418 2248 0,'0'0'0'16,"0"0"135"-16,0 0 1 15,0 0 33-15,27 18 1 16,-4-14-123-16,16-8 1 0,11-4-52 16,6-2-1-1,-10 3 0-15,-2-5-1 0,-44 12-2195 16</inkml:trace>
  <inkml:trace contextRef="#ctx0" brushRef="#br0" timeOffset="107296.29">19470 2058 2274 0,'0'0'0'16,"19"-8"-4"-16,13 4-1 15,20-3 4-15,16-5 1 16,15-2 40-16,7 2 1 16,4 1 36-16,-5-1 2 15,-14 2-7-15,-15 2 0 16,-20 4-43-16,-13 4 1 15,-16-4-28-15,-13 0 0 16,2 4-2034-16</inkml:trace>
  <inkml:trace contextRef="#ctx0" brushRef="#br0" timeOffset="107528.67">19966 2031 2299 0,'0'0'0'0,"0"0"0"16,10 23 0-16,-5-1 1 15,3 7 0-15,2 14 154 16,-1 2 0-16,-3 6-8 16,-4 6 0-16,-4 12-28 15,-2 1 0-15,0-1-37 16,2-3 0-16,6-1-39 0,2-12 1 16,4-4-27-16,-1-8 0 15,-1-8-18-15,2-13 1 16,-10-20-2571-16</inkml:trace>
  <inkml:trace contextRef="#ctx0" brushRef="#br0" timeOffset="108112.54">20495 2166 2386 0,'0'0'0'15,"0"0"0"-15,-11 23 0 16,-1-1 12-16,-7 9-1 16,3 10 98-16,7 8 0 15,7 0-23-15,6-4 1 0,5-4-1 16,5-11-1-16,-6-5-16 16,-1-5 0-16,1-12-20 15,-4-4 1-15,0-4-5 16,0-20 1-16,-1-21-9 15,3-12 1-15,0-10-2 16,-2-5 1-16,3 5-5 16,5 2 1-16,1-3-3 15,3 11 2-15,-1 16-7 16,-3 11 2-16,-4 18-3 0,-3 8 0 16,1 12-3-16,2 18 0 15,7 15-1-15,6 7 1 16,4-6-2-16,4-1 0 15,4-8-5-15,2-4 1 16,1-6-3-16,1-9 2 16,-1-10-5-16,-1-16 1 15,-4-21-5-15,-2-5 2 16,-3-7-3-16,0-4 0 16,-1-8-2-16,-2 1 1 15,-2-1-2-15,2 12 1 16,-6 15-2-16,-1 14 1 15,-7 20-1-15,-3 18 1 16,-2 15-1-16,0 16 1 16,1 9-1-16,7 7 1 15,3 1 0-15,10-2 2 0,12 3-2 16,-4-7 1-16,-33-68-2934 16</inkml:trace>
  <inkml:trace contextRef="#ctx0" brushRef="#br0" timeOffset="132646.57">8485 3642 1318 0,'0'0'52'0,"0"0"-1"15,0 0 73-15,0 0-1 16,0 0 6-16,0 0 1 16,0 0-39-16,0 0 1 15,0 0-41-15,0 0 0 16,0 0-2-16,25 0-1 15,-12 0 13-15,9 4-1 16,1 0-3-16,4 0 1 16,3-4 15-16,9-4 0 15,9 0 14-15,6-4 1 16,0 1-19-16,-2-7 2 16,4 6-16-16,3 0 0 15,3 0 2-15,-1 1 1 0,7-1-10 16,1 2 0-16,4-2-16 15,2 0 2-15,6 0-4 16,2 1 1-16,1-1-7 16,-3 4 2-16,-6 2-6 15,-2 2 1-15,3 4-2 16,-7 2 0-16,2-2-6 16,2 3 2-16,8-3-3 15,0-4 0-15,5-8 0 16,-1 5-1-16,2-5 1 0,-8 4 1 15,5 2-2-15,1-2 1 16,-8 0-3-16,-2 0 1 16,0 4-1-16,-2 0 0 15,0 0-3-15,6-8 0 16,10 0-2-16,1 1 0 16,6-1-1-16,-5 2-1 15,5-6-1-15,-2 0 1 16,6 5-2-16,-3 1 1 15,-7 0-1-15,-5 0 1 16,-4-2 1-16,5 0-1 16,3 8 0-16,-3 0 1 15,1-4-1-15,5 0 1 16,3-7 0-16,1 1 0 16,2-2-1-16,2 0 0 0,-6-9-1 15,6 5 1-15,-2 4-1 16,-1 1 1-16,-5 1-1 15,-3 2 0-15,1-4 0 16,-5 4 0-16,5 1 0 16,1 1 0-16,-3-10 0 15,-5 4 0-15,5 8 0 16,-7-5 0-16,-8 1 0 16,-1 0 0-16,-9 8 0 15,1-4 1-15,-5 4-1 16,-1 0 2-16,0 4-2 0,5 0 1 15,-5-4 0-15,-2 0 0 16,3-4 1-16,5 4 1 16,-1-4 1-16,5 4-1 15,3 0 1-15,-2 0-1 16,1 0-1-16,1 0 0 16,0 0 0-16,2 0 0 15,-4-4-1-15,1 4 0 16,1 4 0-16,-4 0 0 15,-7-4 2-15,-4-4-1 16,-2 4 1-16,-3 0 1 16,1 0 0-16,0 4 0 15,-2 0 0-15,-7 0 0 16,-1-4-3-16,-1-4 1 16,-3 0-2-16,-7-4 0 15,-8 0-22-15,-8 0 1 16,-15 8-2841-16</inkml:trace>
  <inkml:trace contextRef="#ctx0" brushRef="#br0" timeOffset="132946.84">16646 3037 1884 0,'0'0'0'0,"0"0"0"0,0 0 0 16,0 0-1-16,22-4 1 15,-11 4 37-15,20 8 1 16,13 4 48-16,10 4 1 16,6 5 26-16,-1 9 1 15,3 5-12-15,-2 2 2 16,-3-8-46-16,-5-1 2 15,-7-3-29-15,-11-5 2 16,-13-6-16-16,-7-11 1 16,-14-3-2105-16</inkml:trace>
  <inkml:trace contextRef="#ctx0" brushRef="#br0" timeOffset="133163.78">17187 3045 2463 0,'0'0'0'0,"0"0"1"16,0 0 1-16,-34 33 1 15,7-9 1-15,-8 5 100 16,0 3 2-16,3 1-12 16,3-4 0-16,0 3-6 15,6-3 0-15,4-4-32 16,3-1 1-16,8-10-41 15,5-3 2-15,3-11-2415 0</inkml:trace>
  <inkml:trace contextRef="#ctx0" brushRef="#br0" timeOffset="133782.54">17491 3139 1620 0,'0'0'0'0,"0"0"11"15,0 0 0-15,0 0 1 0,27-4 0 16,12-4 176-16,15 1 2 16,9 3-78-16,8 2 1 15,12-2 0-15,11-8 1 16,4-4-23-16,14 5 0 16,7-3-7-16,8-2 1 15,12 8 26-15,9-1 0 16,16 1-15-16,15 0 2 15,15 0-14-15,2 0 0 16,-5 0-14-16,-8-1-1 16,-10 1-16-16,-2 0 1 15,-2-4-16-15,-5 0 1 16,-4 3-6-16,-4-3 1 16,-8-4-10-16,-6-1 1 15,-9 5-8-15,-16-4 1 16,-13-9-13-16,-19-5 2 15,-85 30-2946-15</inkml:trace>
  <inkml:trace contextRef="#ctx0" brushRef="#br0" timeOffset="150579.93">7067 12999 2425 0,'0'0'0'0,"0"0"147"15,0 0 0-15,0 0 49 16,0 0 1-16,0 0-74 15,0 0-1-15,0 0-50 16,0 0 0-16,-31 35-37 0,-8 4-1 16,-11 8 3-16,-5 8 0 15,-15 12-6-15,-3 5-1 16,-2-3 0-16,6-7 2 16,17-1 2-16,15-4 2 15,12-10-5-15,6-8-1 16,11-11-9-16,8-9 1 15,0-7-16-15,12-8 1 16,7-8-7-16,4-12 1 16,-23 16-2968-16</inkml:trace>
  <inkml:trace contextRef="#ctx0" brushRef="#br0" timeOffset="150878.94">6997 12627 2840 0,'0'0'0'0,"0"0"31"16,0 0 1-16,0 0 82 16,0 0 1-16,0 0 2 15,0 0 2-15,0 0-69 16,0 0 0-16,16 53-11 15,7 19 1-15,12 20 8 16,3 14 1-16,2 4-3 0,-1 5 2 16,3 5 1-16,-3-7 1 15,-1-15-13-15,-1-12 2 16,-3-15-17-16,-7-12 0 16,-7-18-15-16,-5-16 0 15,-15-25-2986-15</inkml:trace>
  <inkml:trace contextRef="#ctx0" brushRef="#br0" timeOffset="151180.99">7779 13306 2563 0,'0'0'0'0,"0"0"56"16,19-4 1-16,16-1 45 15,15-7 1-15,4-8-75 16,5-3 0-16,-1 1-28 15,-4 5 0-15,-10 7-11 16,-9 4 1-16,-35 6-2178 0</inkml:trace>
  <inkml:trace contextRef="#ctx0" brushRef="#br0" timeOffset="151662.04">8868 12891 2802 0,'0'0'0'0,"0"0"11"16,0 0 0-16,13-23-6 16,-11 15 0-16,0-2 64 15,-6 4 0-15,-5 2-9 16,-16 10-1-16,-25 16 3 15,0 11 1-15,4 16-15 16,9 4 1-16,6 4 9 16,12 3 0-16,11 3-3 0,4-12 0 15,12 0-5 1,11-6 2-16,8-4-10 0,6-4-1 16,11-7-6-16,4-11 1 15,10-15-22-15,2-16 1 16,9-5-11-16,-7-7 1 15,-62 24-2880-15</inkml:trace>
  <inkml:trace contextRef="#ctx0" brushRef="#br0" timeOffset="152095.94">9563 12880 2613 0,'0'0'0'15,"0"0"2"-15,-23-12 1 16,7 4 12-16,-3 0 2 16,-4 6 44-16,-6 8 0 0,-10 8 9 15,5 5 1-15,7 7 35 16,0 9 1-16,10 6 11 16,3 2 0-16,3 2-36 15,3 0-1-15,4 0-12 16,4-6 0-16,0-1-16 15,0-7 1-15,0-15-17 16,2-8 1-16,2-7-7 16,4-12-1-16,7-15-8 0,4-11 1 15,6-4-5-15,-2-4 0 16,-3 6-6-16,-1 13 1 16,-4 17-1-16,-3 7 0 15,-5 4-3-15,-3 3 0 16,8 7-2-16,3 0 1 15,10 2-4-15,4 5 1 16,0 1-4-16,-6-3 1 16,0-5-2-16,-4-12 1 15,4-12-8-15,4-7 2 16,-27 19-3049-16</inkml:trace>
  <inkml:trace contextRef="#ctx0" brushRef="#br0" timeOffset="152380.04">9807 12206 2965 0,'0'0'0'0,"0"0"60"16,0 23 1-16,0 22 66 15,4 18 1-15,0 11 40 16,-4 11 0-16,4 9-92 15,-1 4 1-15,1 3-12 16,0-3 1-16,0-8-12 16,0-15 1-16,7-16-30 15,-5-16-25-15,-4-14 0 16,2-11 0-16,2-7 0 0,-1-7 0 16,1-6 0-16,2-4 0 15,-8 6-3042-15</inkml:trace>
  <inkml:trace contextRef="#ctx0" brushRef="#br0" timeOffset="152680.09">10188 12840 2638 0,'0'0'0'16,"0"0"11"-16,0 0 1 15,0 0 11-15,0 0 0 16,0 0 133-16,0 0 0 16,8-21-52-16,-12 13-1 0,-4 4-9 15,-7 16 0-15,-24 19-5 16,1 14 1-16,1 10-25 16,14-2 1-16,16-2-11 15,18-6 0-15,8-10-12 16,16-13-1-16,13-15-6 15,10-14 0-15,9-19-21 16,10-19-1-16,-77 45-3030 16</inkml:trace>
  <inkml:trace contextRef="#ctx0" brushRef="#br0" timeOffset="154675.91">10573 12709 1093 0,'0'0'0'16,"0"0"-2"-16,0 0 2 16,0 0 91-16,0 0 0 15,0 0 235-15,0 0 0 16,0 0-104-16,0 0 1 15,0 0-107-15,12 30 2 16,-12 28 1-16,-4 15 1 16,4 3-21-16,0-5 1 15,0-11-15-15,7-13 1 16,5-11-16-16,3-13 0 16,-3-19-13-16,3-12 1 0,1-15-14 15,7-15 1-15,4-12-23 16,-6-7 1-16,-6 0-15 15,-3-6 1-15,-1 5-7 16,5 11 1-16,3 11-2 16,-7 15 2-16,-1 13-1 15,-3 12 1-15,-2 10 7 16,1 7 0-16,5 10 11 16,1 5-1-16,1 5 4 15,-5-4 1-15,1-10-1 16,0-5 0-16,-3-14-8 0,-1-4 0 15,2-6-9-15,11-16-1 16,-19 18-2884-16</inkml:trace>
  <inkml:trace contextRef="#ctx0" brushRef="#br0" timeOffset="154916.94">11050 12053 2802 0,'0'0'0'15,"0"0"56"-15,0 0 1 16,0 0 98-16,0 0 1 16,0 0-17-16,-7 51 0 15,-1 21-84-15,-8 11 1 16,1 11-10-16,3 0 0 16,5-8-10-16,11-4 0 0,3-2-10 15,5-5 1 1,-4-18-9-16,-1-14 0 0,1-18-15 15,4-15 2-15,-12-10-2913 16</inkml:trace>
  <inkml:trace contextRef="#ctx0" brushRef="#br0" timeOffset="155311.93">11273 12627 2701 0,'0'0'0'0,"0"0"1"0,0 0 1 16,0 0-7-16,0 0 1 16,-1 33 24-16,1-3 2 15,1 17 31-15,5 0 2 16,2-10 34-16,2-8 0 16,-1-9 12-16,1-9 1 15,1-5-17-15,1-8 1 16,3-7-22-16,5-15 2 15,-1-13-23-15,0-8 2 16,0 4-9-16,1 2 1 16,1 7-9-16,-2 13 1 15,-8 11 2-15,-3 12-1 16,-2 6-2-16,4 17 1 16,1 14-4-16,1 6 1 15,-5-6-3-15,5-8 1 16,3-7-7-16,1-10 0 15,-5-5-11-15,1-7 2 0,-1-6-9 16,10-6 1-16,-21 8-3006 16</inkml:trace>
  <inkml:trace contextRef="#ctx0" brushRef="#br0" timeOffset="155627.94">11858 12596 2550 0,'0'0'0'0,"0"0"18"16,0-28 1-16,0 14 14 0,-1 1-1 16,-3-1 47-16,0 6 1 15,-4 4-16-15,-1 8 0 16,-3 6 20-16,0 8 0 16,5 5 12-16,-1 5 1 15,0 5-13-15,8-2 0 16,4-1-20-16,8-1 1 15,3-4-13-15,8 3-1 16,8-9-10-16,9-5 0 16,10-2-9-16,-3-6-1 15,-5 0-7-15,-19 5-1 16,-27 11-1-16,-34 1-1 16,-47 15-20-16,-34-1 1 15,119-37-2956-15</inkml:trace>
  <inkml:trace contextRef="#ctx0" brushRef="#br0" timeOffset="159260.91">12861 12402 1960 0,'0'0'0'15,"0"0"105"-15,0 0 2 16,23-4 71-16,-11 0 2 16,-3 0-44-16,-1 2 1 15,0 2-59-15,-1 0 2 16,1 0-27-16,-4 4 1 15,-4 6-13-15,-8 3 2 16,-7 23-14-16,-6 5 0 16,-4-2 4-16,0-2 0 15,-4-4-8-15,0-3 1 16,-6-5-2-16,5-5 2 0,6-8-6 16,7-5 1-16,6 1-2 15,3-2 0-15,4-2-3 16,4 4 0-16,2 4 0 15,10 7 1-15,13 13-2 16,7 3-1-16,3-2 1 16,-4-2 0-16,-6-1-1 15,0-11-1-15,-4-1-4 16,-6-8 0-16,5-4-8 16,-1-6 2-16,-4-2-7 0,1-4 2 15,-16 6-2716-15</inkml:trace>
  <inkml:trace contextRef="#ctx0" brushRef="#br0" timeOffset="159482.94">12921 12666 2299 0,'0'0'0'16,"27"-4"-11"-16,3-2-1 15,13-5-67-15,9 1 0 16,2-4 79-16,3 2 0 16,-1 1 14-16,2-1-1 15,-4 8 35-15,-8 0 1 16,-13 4 31-16,-16 4 1 0,-17-4-1884 16</inkml:trace>
  <inkml:trace contextRef="#ctx0" brushRef="#br0" timeOffset="159726.99">12873 12880 2538 0,'0'0'0'0,"0"0"34"15,21-10-1-15,17-4 18 0,12-6 0 16,4 7-19-16,6 5 0 15,1 4-5-15,-1 0 0 16,0 2-2-16,-1-4 1 16,5-2-12-16,-1-5 2 15,-7-5-14-15,-10-2 2 16,-46 20-2189-16</inkml:trace>
  <inkml:trace contextRef="#ctx0" brushRef="#br0" timeOffset="160076.97">13500 12517 2701 0,'0'0'0'0,"0"0"33"15,0 0 1-15,35-8 29 16,-5 1 1-16,17 1 18 15,3 2 1-15,-2 8-33 16,-10 0 1-16,-3-4-10 16,-6 7 1-16,-12 9-5 15,-5 6 1-15,-9 3-1 16,-6 3 0-16,-7 1-8 16,-2 8 1-16,-3 2-4 15,-2 0 0-15,-3-1-6 0,1-3 1 16,0-2-7-16,-4 0 1 15,-2 3-6-15,4-7 1 16,5-9-10-16,3-9 0 16,13-11-2696-16</inkml:trace>
  <inkml:trace contextRef="#ctx0" brushRef="#br0" timeOffset="160472.94">14389 12030 2299 0,'0'0'0'0,"0"0"-1"16,0 0 0-16,0 0 51 15,27-8 2-15,10 2 42 0,13-2 0 16,7 2-12-16,11-4 1 15,5-1-2-15,0 1 0 16,-8 4-26-16,-5 0 1 16,-18 2-22-16,-15 2 0 15,-13 0-17-15,-10 2 1 16,-4 0-2364-16</inkml:trace>
  <inkml:trace contextRef="#ctx0" brushRef="#br0" timeOffset="160693.93">14676 12069 2487 0,'0'0'0'16,"0"0"52"-16,-8 23 0 16,6-7 33-16,0 9 0 15,0 11 128-15,-2 9 1 16,-1 19-122-16,-3 11 0 16,2-3-12-16,2 5 1 0,1-1-13 15,3-2 0-15,5 3-23 16,5-9 0-16,1-21-15 15,1-15 0-15,-2-21-19 16,3-11-1-16,-13 0-2891 16</inkml:trace>
  <inkml:trace contextRef="#ctx0" brushRef="#br0" timeOffset="161327.91">15030 12163 2826 0,'0'0'0'16,"0"23"34"-16,0 1 0 15,2 15 52-15,2 8 0 16,0 6 10-16,-4 0 0 16,-2-8-53-16,0 0 1 15,4-12-7-15,3-6 1 16,1-7 2-16,0-6 2 15,0-10-3-15,3-12 0 16,9-10 0-16,3-15-1 16,6-20-8-16,0-14 1 15,0-5-5-15,0-4 1 16,-2 9-7-16,-2 4 2 16,-4 9-1-16,0 12 1 15,-7 17-4-15,-8 13 0 16,-1 8 0-16,-3 12 0 0,-3 22-1 15,3 11 1-15,0 8-1 16,0 7 1-16,3-5-2 16,1 2-1-16,4-6 1 15,4-8 0-15,-1-11-2 16,3-15 1-16,7-1-10 16,0-10-5-16,8-12 0 15,3-7 0-15,7-17 0 16,-4-7 0-16,-3-12 0 0,-1-9 0 15,2 1 0 1,1 0 0-16,3 5 0 0,-6 14 0 16,7 9 0-16,-3 18 0 15,-10 7 0-15,-4 16 0 16,-4 5 0-16,-1 15 0 16,-1 15 0-16,-3 8 0 15,-5 5 0-15,-3-1 0 16,0 4 0-16,-4 0 0 15,4-2 0-15,0-5 0 16,4 3 0-16,1-2 0 16,-3-2 0-16,-2-6 0 15,-4-45-3055-15</inkml:trace>
  <inkml:trace contextRef="#ctx0" brushRef="#br0" timeOffset="162044.37">16908 11998 2651 0,'0'0'0'0,"0"0"7"16,0 0 1-16,0 0 65 15,0 0 0-15,-33 36 49 16,1-11 1-16,-5 6-66 16,-1 7 0-16,-1-1 3 15,-3 4 1-15,3 6 5 16,5-6 2-16,11-12-24 15,9-9 2-15,8-6-14 16,4-8 0-16,6-3-8 0,6 7 0 16,9 12-2-16,6-5 2 15,4 3-4-15,2 0 1 16,0-1-3-16,1-1 0 16,3-3-9-16,0-5 1 15,-3-10-9-15,-3-6 0 16,-6-3-7-16,-7-1 0 15,-16 10-2815-15</inkml:trace>
  <inkml:trace contextRef="#ctx0" brushRef="#br0" timeOffset="162246">16847 12290 2463 0,'0'0'0'16,"0"0"0"-16,38-18 0 0,1-1-17 15,5-3 0-15,2 5 26 16,4 5 0-16,4-2 56 16,-2 2 1-16,-6-3 41 15,-6 3 0-15,-7 6-12 16,-14 2 1-16,-11 2-59 16,-4 0 0-16,-4 2-2330 15</inkml:trace>
  <inkml:trace contextRef="#ctx0" brushRef="#br0" timeOffset="162476.94">16798 12366 2538 0,'0'0'0'16,"0"0"22"-16,35-13 2 15,13-5-8-15,10 2-1 16,3 1 20-16,7-5 0 15,5-1 18-15,-4-1-1 16,2 12-10-16,-9 1-1 16,-12 1-18-16,-8-4-1 15,-13-4-12-15,-9-1 2 16,-20 17-2217-16</inkml:trace>
  <inkml:trace contextRef="#ctx0" brushRef="#br0" timeOffset="162759.94">17426 12004 2550 0,'0'0'0'0,"0"0"2"16,0 0 1-16,0 0-6 16,31-12 2-16,-4 5 28 15,11-1 0-15,2 8 38 16,5 2 2-16,-1 7 18 15,2 3 1-15,-7 6-3 16,-5 5 1-16,-9-5-1 16,-7 2 1-16,-9-1-26 0,-11 1 1 15,-11-1-10-15,-14-1-1 16,-14 0-9-16,-5-5 0 16,-2-3-32-16,2-4 1 15,46-6-2671-15</inkml:trace>
  <inkml:trace contextRef="#ctx0" brushRef="#br0" timeOffset="163494.93">18482 11726 2676 0,'0'0'0'15,"0"0"45"-15,0 0 0 16,16 20 37-16,-12-3 1 15,-1 21 9-15,1 10 1 16,-4 11-53-16,4 0 1 16,4-4-7-16,3 2 2 15,1-5-3-15,-6-3-1 16,-4-7-1-16,-4-11 0 16,-4-10-3-16,-2-11 1 15,0-6-1-15,-3-12 0 16,-12-13 3-16,4-13 0 15,-3-9-2-15,5-11 1 16,4-11-5-16,3-2 1 16,4-13 2-16,6 4 1 0,8 3-1 15,7 7 2-15,8 9-6 16,6 12 2-16,6 10-1 16,5 9 1-16,7 10-4 15,6 13 2-15,9 14-5 16,-6 11 0-16,-2 9-3 15,-12 6 0-15,-15 8-2 16,-15 4 0-16,-16 0-1 16,-16 0-1-16,-20-4-4 15,-12-7 1-15,-10-11-5 0,-1-9 2 16,-1-11-5-16,9-11 0 16,55 4-3071-16</inkml:trace>
  <inkml:trace contextRef="#ctx0" brushRef="#br0" timeOffset="164527.97">19152 11779 2526 0,'0'0'0'16,"4"39"94"-16,-2-4 0 16,4 3 53-16,3 3 1 15,3 2-50-15,-5-6 1 16,-5-6-55-16,-2-5 2 0,-2-9-14 16,2-9 0-16,-2-2 0 15,1-2 0-15,-3-4 1 16,-2-6 0-16,-4-6 7 15,-5-21 0-15,-4-14 3 16,3-8 0-16,12-5-3 16,6-11 2-16,2-1-3 15,0 1 0-15,2 10-5 16,5 12 1-16,7 8-4 0,1 8 1 16,2 8-8-16,-2 7 1 15,3 8-6-15,4 6 0 16,13 8-3-16,-2 6-1 15,-9 12-1-15,-10 7 0 16,-14 8-13-16,-10 0-1 16,-8-3 0-16,-9 3 0 15,-11 0 0-15,-3-2 0 16,4-5 0-16,8-5 0 16,8-9 0-16,3-4 0 15,7-9 0-15,3 1 0 16,2-4 0-16,2 4 0 15,0 2 0-15,4 4 0 16,7 8 0-16,11 3 0 16,8 14 0-16,9-1 0 15,-1-11 0-15,3-1 0 16,-5 1 0-16,-3-5 0 0,-6-6 0 16,-4-9 0-16,-8-3 0 15,-7 4 0-15,2-4 0 16,-3 0-35-16,-7 0-3011 15</inkml:trace>
  <inkml:trace contextRef="#ctx0" brushRef="#br0" timeOffset="164826.94">19756 11444 2714 0,'0'0'0'16,"48"-12"-46"-16,-11 6 1 16,-1 1 45-16,-1 1 0 15,-4 6 74-15,-4 0 1 16,0 2 41-16,-2 3 0 15,-4 1-20-15,-4 0 2 16,-9-4-40-16,-8 2 2 16,0-2-55-16,-12-2 2 15,12-2-2504-15</inkml:trace>
  <inkml:trace contextRef="#ctx0" brushRef="#br0" timeOffset="165052.03">19675 11511 2437 0,'0'0'0'0,"0"0"2"16,0 27 2-16,0 6 29 16,4 12 2-16,0 0 129 15,8 8 0-15,3 2-50 16,4 0 1-16,4 0-10 0,4-6 2 16,2-6-36-16,-4-6 2 15,-4-2-21-15,-9-9 0 16,-8-13-16-16,-4-9 1 15,0-4-32-15,-16-15 2 16,16 15-2717-16</inkml:trace>
  <inkml:trace contextRef="#ctx0" brushRef="#br0" timeOffset="165177.94">19660 11746 2688 0,'19'-2'0'16,"22"-2"11"-16,13-4 1 15,5-6-7-15,-7-9 2 16,-52 23-2050-16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15.843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211 82 17009,'0'-15'-422,"0"0"1,-1 5 3,-4 0 0,1 2 0,-4-4 97,1 2 0,2 8 1478,5 2 0,-1 9 0,-3 9 0,-1 4-590,2 1 1,-1 2-1,1 7 1,-2 3-90,2 6 1,-4-3 0,0 2-1,-1 2-166,-4 2 0,4-2 1,-1 0-1,1 1-223,0-1 1,-2-5-1,-4 0 1,3-2 121,0-2 1,6-14 549,-5 6 576,0-17-1547,2 6 1,1-16 0,7-3-205,0-5 0,0-3 0,0-3 1,0 1-721,0 0 1,2 0 0,1 0-1,4-2 1233,1-3 1,2-3 0,6-7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16.50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346 197 18764,'-15'0'249,"5"0"68,0 0 0,5 0 1,-4-2-507,2-3 0,2 2 1,5-7 329,0-2 0,0-1 1,0-3 132,0 1 0,0 0 1,0 0-588,0 0 0,0 0 0,0 0-173,0 0 312,0 7 1,-1-4 0,-4 7 0,-5 1 130,-4 3 1,-1 1 0,-2 0 0,-1 1 154,-2 5 0,-5 4 0,3 8 0,-1 4 279,-4 1 0,8-3 1,3 4-1,1-1-316,3 1 0,5-6 0,-1 2 0,1-1-168,4 1 1,6-9-1,4 5 1,1-5-67,4-2 1,6-3 0,4-6 0,2 0 188,2 0 0,3-1 1,1-4-1,0-5 179,0-4 1,0-1 0,-1 0 0,-2 2 462,-2 3 1,-12-2-233,2 7 1,-10 1 0,-1 9 0,-8 7-198,-6 7 1,-5 6-1,-3 8 1,-4 4 39,-1 2 1,2-4-1,-2 3 1,0 1 204,-1-1 1,6-2 0,-2 0 0,3-2-427,2-6 1,5-2 0,0 0 0,0-2-1045,1-2 1,-3-2-577,7-5 631,0-7 1,7-3 0,3-10 0,7-5 1033,6-3 0,6-9 0,6-2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16.863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212 39 18764,'0'-10'-905,"0"0"1086,0-2-172,0 5 0,-2 7 0,-3 12 0,-5 6 505,-3 8 1,-2 2-1,0 4 1,0 1-149,-1 3 0,6-6 1,2-5-210,1 2-233,2-6 1,5 1 0,0-7-1,2-1-461,3-4 0,5-4 0,10-6 0,5 0 352,4 0 0,-2 0 1,1 0-1,4 0 163,0 0 1,0 0-1,-4 0 1,-3 0 414,-5 0 0,-8 0 1,-2 2-526,2 3 0,-6 4 1,-2 6-1,-8 0 783,-6 0 1,-10 0 0,-3 2 0,-2 1-290,0 2 1,-1 5-1,-4-3 1,-2 0-195,-3 0 0,8-1 0,-1-4 0,3 0 124,1-4 0,1-3 0,-2 0-1261,5-5 0,8-5 1,4-6-2301,1-9 3122,2 0 1,-2-14 0,-1 6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17.042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16 17623,'0'-8'2302,"6"1"1,4 9-2533,4 3 1,6-4-1,2 6 1,1-2-350,4 0 0,1 5 0,2-5 1,1 0-447,-1 2 1,0-4 0,-2 6 910,-2-3 0,2 6 1,-5-4-1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17.35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376 30 17965,'-7'-8'-1915,"-1"1"1,-2 2 2219,0 0 1,5 0-1,-5 5 460,-2 0 0,-1 9 0,-2 6 0,-2 8-298,-3 6 0,1 9 0,-4 7 1,-1 11-187,1 7 1,-2 3-1,-5 6 1,0 1-31,-1-1 1,13-11 0,5-4 0,4-7-152,6-7 1,10-14 0,6-6 0,7-9-362,4-9 1,1-10-1,5-5 1,0-4-265,0-1 0,-1-7 1,-4-3-1,-5-3 473,-3-2 1,-4 0 0,-1-1-274,-2 1 280,-7 0 0,2 5 0,-10 1 0,-5 3-222,-3 2 0,-7 4 1,-2 5-1,-2 3 33,-2 1 0,2 4 0,1-1 1,1 4 56,3 4 1,3 5 0,2-3 382,4 2 1,-3 1-1,4 5 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17.79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29 45 20956,'-10'-6'-3251,"0"-5"2651,7 5 0,-2-6 782,10 7 1,3 0 0,7 5-517,0 0 0,-4 5 168,-1 0 0,0 7 0,5-4 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17.954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14 1 20642,'-8'0'105,"3"0"1,10 0-106,5 0 0,3 0 0,2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19.04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106 31 19271,'-15'0'60,"-1"0"1,6 0 470,0 0 1,5 0-332,-5 0 1,9 0-132,1 0 1,6 0 0,11 0 0,3 0-205,5 0 0,4 0 0,1 0 0,0-2-133,0-3 1,0 2 0,-1-6 0,-4 3-242,-5 2 1,-3 3 0,-2 1 0,0 0-538,0 0 1,-8 1 1065,-7 4 0,-9-1 0,-9 6 0,-2 0 108,1-2 1,3 4 0,1-5 0,0-1 206,-1 1 1,6 0 0,0-4 838,-1 2-774,4 7 1,-6-4-1,4 9 1,-1 3-32,0 5 0,0 10 1,-7 5-1,-1 6-278,-2 4 0,0-1 0,5 4 0,-1 1-18,1-1 0,0-2 1,2 1-1,1-6-433,2-7 1,7-11 0,-2-4 0,3-2-761,2-4 1,2-8 0,3-5-1607,5-3 2809,3-9 1,2-8 0,0-8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19.753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44 166 16958,'-5'-15'-2743,"-1"0"2460,-3 0 0,4 0 0,-3 0 298,1 0 1,4 6 0,8 3 260,5-1 1,8 4 0,4-6 0,2 3-252,2 2 1,3 3 0,1 1-1,0 0-326,0 0 0,0 0 1,-1 0-1,-2 0 38,-2 0 0,-2 0 0,4 0 140,-2 0 1,-11 0 438,1 0 1,-12 5 487,-3 0-251,0 6 0,-13-2 0,3 7 0,-4 3-221,-1 1 0,-2 7 0,-1-2 0,-2 3-58,1 3 1,8-1 0,1-2-1,0-1-137,1-2 0,3-5 0,6 4-396,0-3 1,6-6 0,6-6 0,5-2 213,3-4 1,2-8 0,-2-7 0,5-6-160,3-7 1,-3-4 0,1-1 0,-1-2 307,-2-3 0,-1 1 0,-7-4 1,0 1-96,0 4 0,-6 6 0,-4 3 0,-4 3-11,-1 2 1,-6 9-1,-5 5 1,-4 3 129,-5 2 0,4 2 0,-5 5 0,3 6 49,-2 6 0,3 7 0,-3-2 0,5 1-145,5 0 1,-2-5-1,7 4 1,2-3-439,1-2 1,2-2 0,2-2 0,3-2-198,5-3 0,5-3 0,5-7 0,5-2 424,4-3 1,1-3 0,0-7 0,0-2 329,0-3 0,0 1 0,-1-4 1,-2 1 455,-2 4 0,-7 1 0,1 2 726,-8 0-410,3 0-544,-13 6 0,6 4 0,-8 10 0,-5 5 49,-4 4 0,2 8 0,-2 1 0,0 4-74,2 3 0,-6-8 0,6 8 1,-2-3-516,0-4 0,6 1 0,-2-8 0,1 1-988,0-3 0,1-9 804,9 0 1,-1-10 0,6-7-1,1-7 77,3-6 0,1-3 0,0-2 1,0-2 289,0-3 0,0 3 1,0-2-1,0 6 161,0 3 1,-1 6-1,-2 1 1,-4 4 58,-1 4 1,4 7 0,-2 0-511,-1 6 1,4 0 0,-5 7 0,1 2-397,4 2 0,1-4 0,2-2 0,0 0 532,0 1 1,0-6 0,0 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2:22.58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136 0 13835,'-10'0'93,"2"2"1,-1 1-136,1 2 0,3 7 0,-5-4 0,-2 2-108,-1 0 1,3 0 0,0 6 85,-2-1 0,-1 6 0,-3 3 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20.01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91 98 16958,'15'-26'1057,"-2"3"-1530,-3 1 728,4 2 1,-13 13 0,4 7 0,-3 9-159,-2 4 1,-5 4 0,-2 3 0,-1 7 7,-4 6 0,-1 1 1,-2 4-1,0 1 11,-1-1 1,6-4 0,0 3-1,0-2-216,2 0 1,0 0 0,4-6-1,-1-2 46,2-2 0,1-7 0,4 2-1306,3-3 517,3-2 0,7-7 0,0-3-810,0-3 1532,1-9 0,-1-1 1,0-7-1,0-2-191,0-3 0,-5-3 1,-2-7-1,-1-1 216,-4 1 56,-1 0 0,-2 0 1,0 0-1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20.82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44 61 15356,'-10'-5'-1382,"2"-2"1,-1-1-1019,1-4 2266,5 5 0,-2 1-25,10 6 245,10 0 0,1 6 0,6 3 0,0 1-150,3 0 0,-1 2 1,-1 6-1,1 2-162,-1-1 1,-3-3-1,4-1 1,-1 0 16,0 1 1,-2-3 0,4-1 0,1-4 318,3-1 1,1 3-1,-1-5 1,-3-2 366,-1-1 0,1-9 1,2-1-1,-1-4 72,-2-3 1,-7 3 0,3-8 0,-6 3-109,-5 2 1,1-1-1,-6-3 1,-1-1-331,-3 2 1,-1 6 0,-1 2 0,-3-2-297,-1-1 1,-8 4 0,0 4 594,-6 4-201,-8 1 1,7 6 0,-7 6 0,-3 5 270,-2 3 0,7 7 1,-8-2 552,-1 3-983,1 2 1,8 1-1,1-1 1,2 0-44,4 0 1,8 0 0,5-1 0,3-4-350,2-5 1,12-3 0,5-4 0,5-3 257,4-5 1,-2-5 0,1-5-1,2-5 23,1-3 1,2-4 0,-1-1 0,-2-4-65,-2-2 1,-7 4-1,2-3 1,-3-1-34,-2 1 1,-6 9 0,-4-1 347,-4 2 1,-2 6-357,-4 2 344,-4 4 1,-1 7 0,0 4 1506,-2 4-1420,-1 7 1,0-4 0,1 3-1,3-1-396,3 1 1,1-3 0,5 3-645,0-4 1,1-5 0,4-3 309,5-1 0,9-4 0,1-6 0,-2-4 258,-1-1 0,3-4 0,0-7 0,0-1 262,2 2 0,-5 1 0,3 2 0,-5 0 592,-5 0 0,4 1 123,-4 4 1,-4 5-563,-1 10 0,-10 9 0,-5 8 0,-3 1 979,-2 4-774,0-5 1,1 4-1,3-5-255,1-3 1,6-1-1,-2-2 1,0 0-1035,1 0 1,0-5 362,5 0 0,7-8 1,5-2-1,5-10 246,3-9 0,7-4 0,-2-7 0,3-1-23,2 1 1,0 5 0,-1 0-1,-4 0 608,-5 1 1,2 3 0,-2 6 751,-2 0 0,-1 6-34,-2 4-1074,-6 10 1,-3 5 0,-6 10-1,0 5 153,0 4 0,0-2 1,0 0-1,0 3 122,0 2 0,-1-9 0,-3 7 1,-1-3-775,2-4 1,1-1 0,2-7 0,0 0-2393,0 0 904,0-6 1825,0-3 0,0 1 0,0 2 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28.78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0 136 17961,'0'-17'-105,"0"-3"0,0-1 0,0-5 653,0 6 0,5 9 1,2 2-1,1 2 165,4 4 1,1 1-1,2 2 1,2 0-376,3 0 0,4 0 0,6 0 0,2 0-230,3 0 1,-2 0 0,6 2-1,-1 1-611,1 3 0,-4-1 0,4-5 0,-3 0-188,-2 0 1,-2 0 0,-2 0 0,-2 1-717,-2 4 1,-5-3 1270,-6 3 1,0 3-1,1 1 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28.99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1 19175,'11'0'2555,"-1"1"0,1 3-2828,3 1 1,6 7 0,0-2 0,-2 3-312,-1 2 1,-7 2 0,-2 3 0,1 5 101,-1 4 0,-4-4 0,-1 0-1191,-6 2 1560,1 1 0,-11 2 0,2-1 415,-2-4 0,-9 10 0,-1-3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30.43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136 44 17722,'-2'-15'-1427,"-3"0"0,2 7 1581,-7 3 1,5 6 0,-4 8 0,1 7 455,0 6 1,-1 3-1,-3 7 1,2 2-362,-1 1 0,2 7 0,1-4 0,0 2-275,-1 1 1,6-6 0,-2 3 0,3-1-194,2-3 1,0-9 0,2-7 0,3-4-292,5-4 0,5-7 0,5 0 0,5-8 365,4-10 0,1-1 0,0-10 1,0-2 262,0-6 0,-5 6 0,0-6 0,1 3 162,-3 4 0,-1-2 0,-9 9 436,-3 2 1,-3 4-483,-7 9 1,-2 9-1,-1 16 1,-2 3 126,2 1 1,-4 6 0,2-3 0,2 3-246,1-2 0,2-3 0,0 1 0,2-6-105,3-4 0,3-5 0,7-3 0,2-1-346,3-4 0,-2-8 0,6-5 0,-1-5 128,1-5 1,-4 1 0,2-6-1,-4 0 35,-5 2 1,-6-4 0,1 7 0,-1 1-98,-4 2 0,-8 2 0,-3 0 1,-4 2 255,-3 3 1,4-2 0,-10 7 0,3 2 56,-2 1 1,1 7-1,-4 2 1,1 1 141,4 4 0,1 0 0,2-1 0,2-1-148,3 2 0,1-3-186,4 1 0,5-2 0,0 2 0,9-5-189,4-3 1,4-2-1,1 0 1,4-2 459,1-3 1,-3 2-1,6-7 1,0 0 250,3 1 0,1-4 1,-2 4-1,-1-1 312,-2 0 1,-1 7-1,1-2 1,-3 3-527,0 2 1,-11 0-1,4 2 1,-3 3-348,-4 5 0,-1 3 0,-7 2 0,0 1 114,0-1 1,0 5-1,-2 0 1,-3-2-11,-5-1 1,4-7-1,-1-2 1,2 1-319,0-1 184,0-4 1,7 1 0,3-10 100,5-6 1,3-7-1,4-4 1,3-1 57,5-4 1,-2 4 0,3-1-1,0 1 350,3-1 1,-6 6 0,-3-2 0,-3 5 1002,-2 5 1,-6 5-1134,-4 10 0,-4 5 1,-1 8-1,0 4-122,0 1 1,0 1-1,0 1 1,0-3-251,0-1 0,0-9 0,2 3 0,1-1-313,2-1 1,2-5-1,-2-3 1,5-3 143,4-2 1,-3-5 0,3-2 0,2-3 165,1-6 1,0 0 0,0-5-1,1 1 61,2 0 0,0-2 1,-6 3-1,-3-1 164,0 2 1,-3 1 1582,2 2-1017,-3 7 1,-7 8 0,0 10 0,0 3-418,0 2 0,0 0 1,0 0-1,0 0 267,0 0 1,0-5-1510,0 1 618,0-1 0,1 3 0,4-3 26,5-5 0,4-3 0,1-2 0,0 0-367,0 0 1,2 0 0,1 0 0,2 0 754,-1 0 1,4-2-1,1-1 1,-1-4-31,-3-1 0,2-1 1,-2-2-1,-2 0 432,-1 0 0,-2-3 1,-1-1 120,-4 0 0,-5 0-363,-10 0 1,1 7 0,-6 3 647,-1 3-47,4 9 0,-6-2 0,4 10 0,-1 7-145,0 4 0,2 6 0,-4 3-290,2 6-270,0 9 1,0 0-1,0 9 1,-2 4-821,-1 4 718,-2-10 0,-6 14 0,1-14-90,2-5 0,6-7 1,4-17-553,1-3 1,4-11 0,6-16 0,4-10 603,1-6 1,2-16 0,5 3-1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30.642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61 104 21115,'20'-20'0,"0"0"-300,-1 2 0,-3 3 0,-1 5 1,1 3 720,-1 0 0,0 6 1,0-4-1,0 5-558,0 5 0,-2 3 0,-1 7 1,-4 0-55,-1 0 1,-2 5 0,-7 2 0,-3 0 73,-5 0 1,-5 3-1,-3-3 1,-4-1 139,-1 1 1,3-2-1,-4-5 1,2 0-323,4 0 1,-4-6-1,2-4-2346,2-4 2395,1-1 1,2-13 0,0-4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30.87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31 1 16611,'8'1'33,"-3"4"1,-3 10 0,-2 10 0,0 4 247,0 1 1,-2 7 0,-1 3 0,-4 4-129,-1 1 0,3 0 1,-4 0-1,3 1-345,2-1 0,3-10 1,1-3-1,0-2-399,0-3 1,6-12 0,4 0 0,4-3-22,1-4 0,0-1 1,0-7-1,0 0 806,0 0 1,-5 0-104,0 0 1,0-7 0,5-1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32.00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46 15 17636,'-8'0'-862,"-1"0"1,6-1 602,-2-4 1,-2 3 992,2-3-318,4 3 1,-6 9 0,7 5-353,0 6 1,0-1-1,0 3 1,0-3-156,0-2 0,0 0 1,0 0-1,0 0-482,0 0 0,0 0 0,0 0-559,0 0 0,0-5 908,0 0 0,7-6 0,1 2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32.14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31 74 16175,'-2'-15'-1017,"-3"0"0,2 1 0,-5 3 253,1 1 754,2 6 1,5-1 0,0 10 36,0 5 1,5 4 0,2 1-848,1 0 0,-3 0 733,5 0 1,0 0 0,5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33.35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76 97 13305,'0'-15'0,"0"0"248,0 0 1,0 5 0,-2 0-88,-3-2 1,4 4-200,-4-2 0,3 8 1,2 2 436,0 8 0,0 8 1,-2 4 284,-3 5-494,4 3 0,-8 4 1,6 2 53,-2 1-189,0 0 0,0 0 1,0 0-1,0-1-77,-2-2 0,5-2 1,-3 0-1,4 0-372,1 0 1,0-5-1,1-1 1,4-2-90,5-4 1,4-1 0,1-4-1,2-3 402,3-5 1,-2-3 0,6-2-1,-1 0 305,0 0 1,-4-7-1,1-3 1,-3-5 129,-2-5 0,0 2 0,0-6 0,0 1 29,0-1 0,0 4 0,0-3 0,-1-1-73,-4 1 1,1 4 0,-5-1 0,-3 3-64,-1 2 1,-2 0 0,0 0-212,0 0 0,-7 7 1,-3 3-1,-5 3 497,-5 2 0,3 7 0,-3 3 0,1 3-155,-1 2 0,2 7 0,-4 2 0,4 1-339,4 0 1,2-5 0,-1 5-1,3 2-366,5 1 1,3-3 0,4 1-217,3 0 0,3-9 0,7-3 1,2-6 190,3-5 0,-1-1 1,6-4-1,2-4 354,1-10 1,1 0 0,-3-9 0,-2-1 217,-2 3 0,3-5 0,-7 4 1,-3 1 284,-3 3 0,-9 3-405,2 2 0,-5 8 177,-5 7 0,2 8 1,-5 11-1,-1 3-93,1 1 1,5-5 0,-2 3-1,3-5-369,2-1 1,0 0-635,0 1 0,2-3 0,3-5-99,5-8 1,3-6 0,4-9 941,3-1 1,3-5-1,7-3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2:50.624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45 14 20453,'-10'-9'-630,"0"4"1,7 5-1,-2 5 1097,3 5 1,-3 6-1,0 2 1,2 4-593,1 1 0,2-4 1,0 2-1,0 0-242,0-1 0,0 0 1,0-5-996,0 0 1,0 0 687,0 0 0,2-7 271,3-3 611,-3-3 1,4-9 0,-6-1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33.55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76 143 18428,'15'-30'0,"0"0"-440,0-1 0,-7 8 804,-3 3 1,-5 12 0,-3 8-44,-2 8 1,-2 10 0,2 4-1,-3 2 21,-1 2 0,-4 5 1,3 2-1,-4 2-99,-1-1 1,5-2 0,2-2 0,0 0-220,-1 0 0,6-5 0,-2-1-1097,3-3 710,2-1 0,2-6 1,3-4 132,5-5 1,3-3-1,2-4-1092,0-3 958,1-3 1,-1-8 0,0 0 0,-2-3-1158,-3-1 1524,-3 0 1,0-2 0,1-1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33.844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98 15 17847,'-15'0'-168,"0"0"1,0-1-223,0-5 1,0 5 778,-1-4 1,10 3 372,6 2 0,1 5 0,11 2-2230,5 1 1250,-2-4 0,13 7 0,-2-4 0,2 0 96,2-1 0,2 1 1,2-4-1,1 2-402,-2-1 0,1-3 1,-2-1-1,-1 0 152,-2 0 1,-4 0 0,0 0 0,-3 0 636,0 0 0,-11 0 595,4 0 0,-10 2-728,1 3 1,-5 9 0,-2 6 0,-3 0 268,-1 2 0,-2-4 1,4 7-1,-2 0-439,2-1 1,-1-1-1,1-4-2062,-2 1 1107,0 0 1,5-19 975,0-6 1,7-13 0,1-5-1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34.59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75 31 16202,'-1'-9'-1739,"-3"3"0,-2 1 1523,-3 0 1,-1 0 584,-5 5 1,2 1-133,3 4 1,3 4 0,7 6-645,0 0 0,0 0 0,2-2-611,3-3 748,3 4 1,4-8-1,1 6 1,4-3 164,0-3 1,1 4 0,1-5 0,1 0 202,-2 2 1,-1-5 0,-2 3 0,0-4 352,0-1 0,0 0 411,0 0 0,-6 7-542,-4 3 1,-4 4 0,-2 1 0,-3 1 83,-1 4 1,-6-1 0,0 4 0,0 1-4,1-1 1,-4 2 0,6 4-1,0-4-312,3-5 0,3-3-878,2-2 380,0 0 1,8-7 0,6-4-1,6-8 133,3-6 0,2-10 0,4-5 0,-1-3 103,2-3 1,-8 1-1,7 0 1,-4 0 217,-2 0 1,-9 5 0,-1 0 0,-5-1-143,-4 3 0,-4-4 0,-5 9 0,-7 3 12,-6 3 1,-4 9 0,-5-2 0,2 5 557,-2 5 1,4 3 0,-2 9 0,-2 1-12,-2 2 0,4 5 0,2-3 1,1 0-132,3 0 0,8 0 1,2-4-1,3 2-673,2-2 0,3-6 1,2-3-1,6-3-42,8-2 1,2-3 0,8-2 0,2-3 234,1-1 0,4-6 1,2 0-1,1-2 292,-2-2 0,-6 0 1,-3 0-1,-1 0 61,0 0 1,-4 5-1,1 0 1,-3 0 405,-2 1 1,-5 1-309,0 3 0,-7 5 0,2 0 0,-3 8-81,-2 6 0,0 2 1,0 3-1,-2 3-19,-3 1 1,2-3-1,-6 4 1,3-1-109,2 0 0,-2-8 1,1 4-1142,1-1 1,6-6 522,8-7 1,0-5 0,12-7 0,-2-6 295,0-5 0,7-4 0,-4 3 0,3-1 193,-1 2 1,-7 1 0,2 2 344,-3 0 0,-7 7 201,0 3 0,-7 5 0,2 5 0,-3 5-193,-2 3 0,0 2 0,-2 0-1132,-3 0 568,4 0 0,-6 0 1,5 0-1,-1 1-1780,-2-1 1917,0 0 1,-2 0 0,-1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35.30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46 46 10941,'-10'-9'-1837,"1"3"1719,2-1 1,1 5-1,2-5 2789,-1 1-1622,0 4-304,5-5-249,0 7 0,2 2-946,3 3 550,3-3 1,9 4-1,3-4-65,5 3 0,6-3 0,2 3 0,4-2-65,1 2 1,3-3-1,4 3 1,2-3-177,3-2 0,-3 0 1,3 0-1,-3 0-238,-2 0 1,-4 0 0,-5 0 0,-4 0-49,-8 0 0,-6 0-1342,-3 0 1907,-6 0 0,-9 0 0,-9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35.523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46 1 10393,'10'0'1401,"0"1"-1172,2 4 0,3 4 1,3 8-1,3 1 23,-3 2 0,4 7 0,-2-2 0,-2 3-178,-1 3 0,-7-6 0,-2 0-187,-1 2 147,-2 1 0,-11-3 0,-5-1-708,-2-2 536,-9-2 1,2-5-1,-8 0 1,-4 0-116,0 0 338,0-7 1,2 6-1,0-6 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36.773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227 280 20194,'-9'-6'-2206,"3"-3"0,6-6 2742,0 0 0,0 0 0,0 0 1,0-2-189,0-3 0,0 2 0,0-6 0,0 1-94,0-1 0,0 6 0,0-2 0,-2 5-430,-3 5 1,-3-2 0,-7 9 546,-1 4 0,1 13 1,0 12-1,0 8-170,0 6 1,2 5 0,1 6 0,4 4-126,1 3 1,0-1-1,4 2 1,-2 1 265,2-3 0,1 4 1,0-9-1,-1-2-444,-2-5 1,0-10-1,5-1 1,-2-7-1026,-3-7 0,3-4 326,-3-1 1,4-8 0,1-9-451,0-11 825,0-2 1,-7-20 0,-1 3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37.63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30 255 15316,'-1'-15'-1109,"-3"0"359,-1 0 0,-5 5 970,5 0 294,0 6 0,12 4 1,3 9-1,5 1-659,5 0 0,3 0 0,8 3 0,-1-1-93,0-2 0,0-6 1,0 1-1,2-2-22,3 2 1,-8-3-1,3 3 1,-1-4-57,-1-1 1,-3 0-1,-1 0 470,-3 0 760,0 0 0,-13 2 753,-3 3-1544,-10 3 1,2 7 0,-7 1-1,0-1 404,1 0 1,-4 6 0,4 3 0,-1 1-129,0 0 1,7-5 0,-2 4 0,3-2-739,2-4 0,0-6 1,2-4-128,3-1 0,5-2 0,8-5 1,2-2 215,-1-3 0,3-8 1,-1-9-1,1-2 264,0-2 1,0-3 0,-5 1 0,-1 1 16,-2 2 0,-4 6 1,0-1-1,-4 3 1688,1 2-1431,-5 7 0,0 8 0,-9 12 0,-2 4-14,-2 5 0,2 5 0,1 0 0,1 2-252,4 2 0,-4-6 1,2-4-1,2-2-280,1 2 1,4-8 0,3 1-195,5-4 1,8-4-1,2-5 1,1-2 134,0-3 1,-2-5-1,4-8 1,1-4 204,-1-2 0,-3 4 1,5-5-1,0-2 67,-1-1 1,3 3 0,-7 1 0,-2 1 374,-1-1 1,-9 11 0,-3-2-448,-3 1 825,-2 8-457,0 6 1,-5 8 0,-2 9-1,-1 3 107,-4 5 0,4 4 1,-2-1-1,0-1-115,1-2 1,3-5-1,6 4-685,0-3 1,1-2 0,4-9 0,7-5-259,7-3 1,-1-6 0,7-4 0,2-7 91,1-2 1,4-6-1,0-3 1,2-2 678,-1-2 0,-4 5 1,4 0-1,-4-1 22,-4 3 0,-7-6 0,0 4 0,-4-1-203,-4 0 1,-7-2 0,2 4-1,-3-1 82,-2 0 0,-5 7 0,-2-1 0,1 6 677,-1 3 0,-5 7-121,2-2 0,3 5 1,2 5-255,4 5 0,1 5 0,0 5 0,0 5-174,0 3 0,-5 3 0,0 0 1,0 3-166,-2 1 1,4 0-1,-6-5 1,1 1-154,-1-1 1,6 0-1,-2-2 1,2-3-473,-2-4 0,3-10 269,-3-1 0,10-6 109,5 1 1,3-10 121,3-5 63,5-4 0,-2-6 0,4 0 0,1 0-11,-1-2 0,-3 5 0,2-3 245,-5 4 1,8-6 0,-8-2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37.92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60 15 18846,'-10'0'-304,"0"0"1,5 0 414,-5 0 0,5 0 638,-5 0-958,7 0-25,-4 0-128,7 0 84,7 0 0,-4 0-649,7 0 423,-6 0 619,9 0 1,-5-6-1,7-3 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38.77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59 151 13967,'0'-15'-24,"0"0"1,0 0 0,0-1 298,0 1 0,0 0 178,0 0-223,0 7-182,0 1 1,0 9 593,0 3-515,0 3 1,0 9-1,0 3 1,0 5-22,0 4 0,-5 1 0,0-2 0,0-1-142,-2-2 0,4-5 0,-6 4 1,3-2-48,2-4 0,1-6 0,-1-2-200,-1 2 1,2-7 236,8-5 1,3-9 0,8-9 0,-1-4 37,0-1 1,5-3 0,0-4 0,0 0 54,2 0 1,-4 5-1,6 1 1,-3 1 600,-2-1 1,-1 6 469,2-2-645,-3 3 1,5 4 305,-7 3-555,-7 3 1,1 7 0,-6 2 0,2 3-187,-2 5 1,-1 5 0,0 3-1,1 4 3,2 1 1,0 3-1,-5 2 1,0-1-165,0-2 0,0-7 0,0 3 1,0-5-728,0-1 1,2 0-251,3 1 1,3-8-1,7-3 419,0-3 1,2-9 0,2-3 0,2-4 24,3-1 0,-4-1 705,5-4 0,0 3 0,5-5 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39.33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152 444 12766,'6'-15'-369,"-4"5"1,3 0 1036,-3-2 1,3 4 0,0-2-124,-2-2 0,-1 4-324,-2-2 1,-2 1-245,-3-1 1,2 4 0,-7 7-1,-2 4 340,-2 5 0,-1 9 1,0 3-1,0 1-191,0 4 1,2 1 0,1 1 0,2-1-73,-2 3 1,4-10 0,-1 9 0,3-3-27,2-3 0,3-1 1,2-4-598,4 1 0,6-7 1,9-8-1,5-3 35,3-2 0,2-7 0,1-3 0,-1-5 166,0-5 0,2 1 1,-1-6-1,1-2 262,-3-1 0,-4-2 1,2 0-1,-4 0 18,-1-1 1,0 1 0,-4-2 0,2-1 61,-1-2 1,-3-7 0,-2 3 0,-2-1 78,-2 0 0,0 6 0,3-1 0,-1 3 470,-2 2 0,-7 12 171,2 3 1,-3 11 0,-4 4-219,-3 9 0,2 6 0,-6 5 0,1 7-237,0 6 0,-2 1 1,-4 6-1,3 4 21,0 4 1,1-1-1,-3 2 1,1-4-189,2 0 1,2-8 0,-4 6-1,4-4-319,1-6 0,2-7 0,7-6 0,3-5-127,5-5 0,5-3 0,3-9 0,4-3 94,2-5 0,-1-4 1,2-1-1,-3-1-225,0-5 1,-6 5 0,3-4 0,-6 3-51,-3 2 1,-6-2 0,1-3 472,-4-5 1,-14 3-1,-4 0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2:51.16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61 1 18936,'-8'0'187,"-4"1"0,7 5-145,2 4 1,-1-2 0,1 2 0,-2 2-322,2 1 0,1 2 0,2 0 1,-2 0 61,-3 0 1,4 0 0,-4 1-295,3-1 0,2-5-590,0 0 610,0-7 0,2 4 243,3-7 0,-4 0 0,6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40.334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121 269 12990,'-20'0'13,"0"0"239,1 0 0,2 0 1,2 0 54,0 0 0,7 2 0,3 3 1,3 5-343,2 3 1,2 2-1,3-1 1,5-3-36,3-1 0,11-5 0,4 4 0,7-3-185,4-2 1,1-8-1,5-2 1,2-3-206,3-2 1,-3-4-1,2-2 1,-5 0 310,-4 4 0,-12 1 0,1-1 1,-6 2 507,-4 6 0,-8 4-16,-1 1 0,-8 8 0,-2 6 0,-7 6 133,-1 3 1,-5 2 0,2 5 533,-2 1-821,-2-1 0,5-5 1,2-2-1,1-1-365,4-4 0,1-1-1267,2-2 492,0-6 0,0-11 0,0-11 0,0-7 869,0-4 1,0-3 0,0-5 0,0-1-9,0-1 1,0 4 0,-2-8 0,-1-1-23,-2 1 1,0 3 0,3-4 0,-1 2 1024,-2 4 0,0 6-777,5 2 0,1 13-167,4 2 1,2 18 0,5 7 0,-2 4-143,2 3 0,1 1 1,2 6-1,0-3-181,0-1 0,0-4 0,0 2 0,0-1 270,1-4 0,-1-6 0,0-4 1,0 1 87,0-1 1,0-5 283,0 2 1,-5-3-10,0-2 1,-7 2 0,2 3 104,-3 5 1,-2 5-1,-2 3 1,-1 4-149,-2 2 0,-5 1 0,5 5 0,2 0 32,1 0 0,2 0 1,0-1-1,0-2-53,0-2 0,2-10 0,3 2 1,6-4-489,8-6 0,-2-4 0,3-3 0,-2-2-171,2-3 1,-3-3-1,3-7 1,-3 0 323,-2 0 0,-7-5 0,-3-1 0,-3 1 148,-2-1 1,0 4-1,0-3 1,-2 3-31,-3 2 0,-3 5 0,-7 0 0,-2 0 11,-3 1 0,7-2 0,-6 6 526,1 1 0,-1 3-817,4 1 1,5 0 103,0 0 0,8 0 0,2 0-24,9 0 0,4 0 1,2 0-1,2 0 9,3 0 0,4 0 0,4 0 0,-1-2 178,-2-3 1,0 3 0,4-3 0,-3 4 259,0 1 1,-8 0 0,2 0-121,-3 0 0,-4 6 0,-3 4 0,-5 4 266,-3 1 0,-2 2 0,0 1 1,0 4-86,0 1 0,-2-4 1,-1 1-343,-2-4-8,-7 0 0,9-1-419,-7 0 1,6-9 276,-1-6 1,10-6 0,5-9 0,4-2-197,1-3 0,7 1 0,1-4 1,2-1 309,0 1 0,-4 5 1,2-4-1,0 2 212,1 0 0,-6 4 0,4 8-85,0 1 1,-5 2-1,3 5 495,-4 0-165,0 0 0,-6 9 0,-2 4 149,-1 6-424,-2 1 0,0 1 1,0 3-1,-2 1-33,-1 0 0,3-5 0,0 4-913,-2-2 604,-1 4 0,-2-9 0,0 3 106,0-3 103,0-9 0,0 6 0,0-6 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41.05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106 196 9564,'-24'-15'-142,"4"2"1,3 1 366,2 2 0,5 1 0,2-2 1641,1 1-677,2 6-913,5-2 1,7 6 0,3 0 0,3 0 8,2 0 0,2 0 0,3 0 1,5 0-243,4 0 1,1 0 0,0 0 0,2 0-90,3 0 0,-1 0 0,4 0 1,1 0 9,-1 0 0,-2 5 1,2 0-1,2 0 13,4 1 1,-9-4 0,7 3 0,-5-3-758,-2-2 1,2-2 0,-5-1 0,-1-4 148,-2-1 0,-4-2 1,0-5-1,-5-2-968,-3-3 1633,-2 10 0,0-17 1,0 10-1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41.252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0 11931,'15'7'295,"0"3"1,7 5 0,2 5 0,1 5-125,0 4 0,0 1 0,5 0 0,-1 0-187,-4 1 1,-5-1 0,-10 0 0,-5 0-344,-3 0 1,-9 0 0,-5-1 0,-8-2 622,-10-2-220,-7-7 1,-8 4-1,0-7 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48.27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44 17860,'0'-10'-119,"0"0"0,0 8 1,0 2-1,2 10 17,3 9 1,-2 6-1,6 8 1,-1 6 60,0 4 1,-4 1 0,1 10 0,-4-1 64,-1 1 0,0-6 1,0 1-1,0-7-17,0-7 0,0-8-66,0-2 1,0-15-1,0-7 17,0-14 1,2-8 0,1-11-1,4-7-73,2-5 0,1-3 0,5 0 0,0-2 137,0-3 1,0 8-1,-2-2 1,-1 4 88,-2 1 0,-5 6 0,5-2-314,2 3 0,-4 10 128,2 7 0,-5 8 0,4 12-767,-3 5 1,6 9-1,-3 3 767,-1 1 1,5 9-1,-4 6 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49.73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75 308 14431,'15'14'-1495,"1"-4"1,-1 3 1479,0-3 1,-5-3-1,0-2 1,2-3 333,1-2 0,-3 0 0,0 0 0,2-2 183,1-3 1,-3-5-1,-1-9 1,-1-2-43,0-3 1,-3 4 0,4-5-578,-3-2 35,6 5 1,-10-4-1,3 5 1,-3 1-12,-2-1 1,-2 4 0,-3-2-1,-5 6 183,-4 3 0,-2 7 1,-3-1-1,-3 8 292,-1 6 1,3 10-1,-4 5 1,1 5-118,0 5 0,4-1 0,-1 4 1,3 1-228,2-1 0,5-4 0,2 1 0,1-3-4,4-2 0,1-12 0,4-3 0,3-3-372,5-3 1,3-3 0,2-6 0,2-1 242,3-4 1,-3-9-1,3-8 1,-3 1 152,-2-1 0,0-5 0,0 4 0,0-3 9,0 1 0,-5 7 0,-1-2 0,-3 3 7,-2 2 30,-3 0 1,-1 8-1,0 7 1,0 9-104,0 4 0,0 7 0,0 2 0,0 0 84,0-1 1,0 1 0,2-3-285,3 1 1,-2-2 0,7-8 0,2-5-86,1-3 1,3-2-1,-1 0 1,0-2-17,0-3 1,0-5-1,0-8 1,0-4 187,0-2 0,0 4 0,0-3 1,0-1 108,0 1 0,-5 5 0,-1-4 0,-1 2 618,1 0 0,-6-1 9,2 6 0,-3 9-501,-2 6 0,0 8 0,0 12 0,0 5 82,0 4 0,0 1 0,0 0 0,0 0 49,0 0 1,0 1 0,0-3 0,0-1-417,0-2 1,0-7-1,0 2-1509,0-3 1442,-7-8 0,5-6 0,-3-11-1381,4-8 1300,1-9 0,1 2 1,3-7-102,1 0 421,6-7 0,-4 5 0,5-3 1,-2 3 159,2 2 0,-1 5 0,1 3 0,-2 3 91,2 6 0,-4 3 0,2 0-196,2 5 1,1 5 0,2 5 0,0 3-295,1 1 0,-1 4 0,0-5 0,0 3-41,0-1 0,2-5 0,1 3 1,2 0-138,-1 1 0,-1-1 0,0 4 1,2-4 219,-1-1 0,-2 3 1,-2-5-1,0 0-63,0 2 0,-5-6 89,0 4 0,-7-5 1041,2-5-385,-3-3 1,-4 1 0,-1 7-107,-2 9 0,0 6 1,5 5-1,0 5-80,0 3 0,-2 3 0,-1-3 0,-2-3-487,2-5 1,1-3-1,2-2-1011,0 0 334,0-6 620,0-9 1,-5-15-1,-2-11 1,0-2 130,1-2 1,-4 0-1,3-2 1,-1-2 43,-4-1 1,4-2-1,-1 4 1,1-2-24,-1 1 0,4 2 0,-3 4 0,1 1 197,4 2 0,1 11-98,2-1 1,2 12 0,1 3 0,4 10-208,1 8 0,2 1 0,4 6 0,-2 4 68,-2 4 1,0 1-1,5 4 1,0-1 51,0-4 1,0-1 0,2-3-19,3-4 12,-3-3 1,11-9 0,-3-3-1,4-5 248,1-3 0,-5-6 0,0-4 0,2-7 132,1-2 1,-4-5 0,-4 1-1,-3-1-54,-2 0 0,-7 2 0,-1 5 87,0 0 0,-6 0 0,3 1-126,-8 4 0,1-1 0,-7 4-160,-2-1 1,-1 4 0,-2-1 0,-1 3 100,1 2 1,0 0 0,0 0 105,0 0 1,0 7-1,2 5 1,1 6-66,2 7 0,0 1 1,-4 0-1,3 5-191,1 0 1,6-2-1,-1 6-342,4-3 336,1-9 0,0-1 0,0-7 0,1-1-162,4-4 1,9-4 0,6-6 0,0 0 62,2 0 0,-4-6 0,6-4 1,-1-6 22,1-4 0,1 2 0,3-7 1,-1-2-137,-2-1 1,-1-8 0,1 1-1,-4 0 70,1-2 0,-5 9 0,3-4 0,-5 2 620,-5 3 0,-3 12-443,-7 0 0,-5 16 0,-2 4 1309,-1 7-881,-2 10 1,0-4 0,0 7 0,0 4-176,1 4 0,2-6 0,7 3 1,-1-1-439,-4-1 0,3-4 0,-3-2 0,3-2-1127,2 0 1,2-5 370,3-5 0,3-7 526,8 2 0,-1-11 1,0-8-1,0-6 564,0-3 0,0-2-199,0-6 0,0 1 0,0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50.13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0 128 12889,'0'-30'0,"0"1"-99,0 4 0,0 3-10,0 7 1,0 9-1,0 6 1,0 10 158,0 8 1,0 2-1,0 9 1,0 4 110,0 4 1,0 0 0,2 5-1,1 3 24,3 2 1,-1-2 0,-5 9 0,0-1-134,0 1 1,0-5 0,0 1 0,-2-5-316,-3-5 0,3-3 1,-3-8-210,3-4 1,2-12 0,0-13 261,0-8 1,7-12-1,3-7 1,4-5 84,1-3 1,0-7-1,0 3 1,-2 1 131,-3 3 0,4 5 0,-6 4 0,2 5 805,0-1-611,-6 12 1,7-2 0,-6 17 0,-1 7-25,-3 6 0,4 1 1,0 4-1,0 1-54,2-1 1,-5-3 0,3 4 0,-4-3-151,-1-2 0,-1 3 1,-4-2-1,-5-2-52,-4-1 1,-1-2 0,0-2-1,0-1-243,0-2 0,0-7 1,0 2-448,0-3 507,0-2 1,5-7 0,1-4 0,3-8-25,2-6 0,3-5 1,2-5-1,4-7 345,5-7 1,9 1-14,1-7 1,7-1 0,-4-4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50.346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0 10762,'15'0'-69,"0"0"0,-5 0 0,0 0 334,2 0 1,-4 0-69,2 0 0,-6 2 1,2 1-1,-1 4 2,0 1 0,2 4 0,-4 6 411,2 2-434,0 14 1,-5-7-1,0 13 1,0 4 35,0 4 0,-1 6 1,-3 6-1,-2 0-160,-3 1 0,1-8 0,-4-4 0,4-7-283,1-7 0,2-10 1,7-7-1,3-6-543,5-7 0,3-5 1,2-5-1,0-7 452,0-6 0,6-5 0,-1-8 0,-2 1 398,-1 0 1,5-7 0,1-1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50.784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0 225 9732,'10'0'2077,"0"2"-1892,2 3 1,1-2-1,2 6 1,2-2-218,3-4 0,-3 4 0,3-2 0,-2-2 116,3-1 1,-5-2 0,4-2 0,-3-3-279,-2-5 1,5-4 0,-1-2-1,-4-3 23,-3-1 0,-7-2 0,3 2 1,-1-3 135,-4-1 1,-1 3-1,-4 6 1,-3-1-35,-5 1 1,-3 5 0,-2 2 0,-1 1 104,1 4 1,-1 3-1,-3 3 1,-3 4 292,-1 1 1,5 2 0,-3 5-1,5 1-68,1-1 1,0 0 0,1 0-1,2 2-80,2 3 0,5-4 0,-3 6 0,1-2-63,4 0 0,1 2 0,4-3 1,1 1-205,2-2 0,9 1 0,-1-3 0,5 3-26,1-1 1,-1-10-1,1 8 1,3-5 112,1-2 1,-3 2-1,4-4-277,-3 1 230,6-4 0,-10 3 0,3-7 1,-2 1-158,3 4 0,-10-3 1,4 3-496,-1-3 1,-8-4 374,-1-3 0,-5 3 0,-5-4-146,-5-1 0,2 3 1,-2-4-1,-2 0-658,-1-1 1118,-2-1 0,-7-5 0,-1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52.09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76 173 8488,'8'-15'-12,"4"0"0,-7 0 0,-2-1 119,-1 1 1,0 5 0,1 0-1,2-1 274,-2-3 0,-1-1 1,0 2 599,3 3-963,-4-4 1,4 18-1,-10-1 1,-3 7-50,0 7 0,-6 3 0,6-2 0,-2 4-49,0 1 0,5-2 0,-4 2 0,1-1 41,0-4 1,4 1 0,-1-1 0,4 2 31,1-1 0,0 2 0,0 0 0,0-3 15,0-1 0,6-2 1,4-2-1,4-1-16,1-2 1,2-5 0,1 3-1,2-1 91,-1-4 0,-1-1 1,0-2-1,3 0 43,-3 0 0,-6 0 0,-4 2 62,-1 3 1,-4-4-10,-8 4 0,-3 2 0,-9 0 0,-3 0-686,-5-1 0,1 4 0,-1-3 1,0 0-1522,2-1 2028,1 6 0,-7-3 0,-3 6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53.542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60 54 16088,'0'-15'188,"0"5"629,0 0 0,0 5 429,0-5-912,0 6 1,0 4-1,0 10 1,0 4-90,0 1 1,0 2 0,0 1 0,-1 4-137,-4 1 0,1-3 0,-4 4 0,1-1-402,4 1 0,-4-1 0,1 4 0,-1-2-234,0 2 0,2-5 0,5-2 0,0-2-774,0 2 1,0-8 1046,0 3 0,14-17 0,2 1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11.334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257 44 21967,'-6'-15'-593,"4"0"973,-5 6 0,7 4 1,-2 10 433,-3 5 0,4 11 0,-6 4 0,0 3-95,-3 2 1,2 2-1,-2 2 1,-2 1-252,-1-2 1,-2 1 0,0-2-288,0-2 0,-1 8 2,1-8 1,0 2-1,0-5-154,0-2 0,0-6 0,2 1-1147,3-4 1,3-9-1,9-7 255,3-8 1060,3-6 1,14-14-1,1-4 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53.99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136 317 14890,'2'15'-158,"3"1"0,-2-8 122,7-3 1,-5-5 0,3-5 1905,-1-5-1463,5-4 1,-4-2-1,7-4 1,0-5-150,0-4 0,1-1 0,-1 1 0,-2 3-392,-3 0 1,-3 3 0,-7-2-1,0 3 106,0 0 1,0 11 0,-2-3 0,-3 6-21,-5 4 0,-5 3 1,-3 1-1,-4 1 187,-2 5 0,4 9 1,-3 8-1,1 2 282,4 0 1,-4 2 0,2 5 0,1 1-432,2 1 1,4-11-1,1 8 1,4-5-456,1-2 1,2-2-209,5-7 276,7-7 0,1-1 1,7-7-1,0 0 323,1 0 1,0-2 0,3-3 0,1-5 216,-2-3 0,-3 3 0,-3 1 0,-4 1 1019,-1-1-872,5 6 1,-5-2-1,3 10 1,-5 7-163,-4 6 1,-1 6 0,0 6-1,0 0-185,0 0 1,0 0 0,-1 0 0,-3 1-171,-1-1 0,0-12 0,5-3 0,0-1-1575,0-1 107,0-5 1722,0-8 1,7-15 0,1-8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54.35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46 14526,'15'-2'946,"0"-1"0,2-4-454,3-2 1,3 6 0,7-4-1,1 2-433,-1 0 0,-5 0 1,0 5-1,0 0-135,-1 0 0,2 0 1,-6 0-395,-1 0 0,-4 2 150,-5 3 0,-3-2 490,-7 7 1,-2-5 0,-3 6-1,-3 2 251,-1 5 0,-4 1 0,1 6 0,-5 3-80,-3 6 1,-2 1 0,4 7-92,-2 0-129,-7 11 1,9-16 0,-6 10 0,1-2 164,-1-3 0,8-12 1,-1-1-1226,5-6-350,9-3 564,-4-11 0,9-9 0,1-10 1,5-5-1011,6-5 1741,-2-4 0,16-13 1,-4-1-1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54.56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121 16 12066,'8'-7'899,"0"5"-433,-3-3 0,-1 4 0,4 2-308,-1 4 1,-2 5 0,-5 9-1,-2 3 313,-3 1 0,2 7 0,-7 7 0,0 2-115,1 2 0,-9 0 1,3 1-1,-2 1-297,0-1 1,4-7 0,1-1 0,4-6-1249,1-3 0,-3-11 936,5 1 0,0-17 0,5-3 197,0-7 1,7-9 0,1-3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4:00.71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317 286 10549,'0'-16'-36,"0"1"1,0 0 0,0-1-1,2-1 670,3 2 1,-3-9-1,3 9-252,-3-2 1,-2-1-1,0-2-127,0-5 1,0 3 0,-2 2-301,-3 3 0,-4 9 1,-6 3-1,0 5 229,0 5 0,-2 5 1,-1 10-1,-4 5 24,-1 4 1,-2 7 0,-5 3 0,1 3-16,4 3 1,1-6 0,8 7 0,-1 0-71,4-4 0,8-1 0,0 3 0,3-2-60,2-2 1,7-8 0,4 0-1,6-7-56,3-3 1,7-2-1,-4-7 1,2-3-182,1-5 0,-3-3 0,4-2 0,-4 0 139,-1 0 1,3-2 0,-3-3 0,0-7-373,0-6 0,-2 1 0,-5-3 0,-2 3-222,-3 2 0,-1 5 0,-6 0-284,2-1 1,0 2 0,-7 1 837,-3 1 0,-3-11 0,-7 1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6:47.59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106 136 11920,'-11'0'264,"1"0"344,0-7 0,-5 6 175,0-4 0,5 3-295,0 2 1,5 0 233,-5 0 81,7 0-917,-4 0 1,9 0 0,3 0 0,6 0 188,8 0 1,-1 0-1,6 0 1,-1 0 62,1 0 1,1 0 0,3 0 0,-1 0 41,-2 0 1,0-5-1,5 0 1,2 0-17,3-2 0,2 1 1,4-6-1,-5 2-220,1-2 1,-8 0 0,3 1 0,-4 1-455,-6-2-1315,-4 5 1152,-9 0 0,-4 7-1192,-10 0 0,1 0 1903,-6 0 1,-7 7-1,-6 1 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56.22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91 195 16321,'0'-20'66,"0"0"1,0 0 0,0 5-577,0 0 1,0-2 0,0-1 828,0-2 0,0 4 0,0 6 478,0-1 0,-2 4-852,-3 2 0,4 5 0,-4 5 1,3 5 315,2 3 1,-2 11 0,-1 4 0,-2 9-17,2 7 0,-4-6 0,0 11 0,0-1 0,1-1 0,-4 2 0,3-2 0,0 0-217,1-4 0,1-8 0,5 1 0,0-6-157,0-5 1,0-3 0,1-9-116,4-3 0,4-8 0,6-11 1,1-2 161,5-6 0,2-10 1,7-1-1,0-7 215,0-4 1,1 4-1,-1-5 1,0-2-116,0-2 0,-5 4 0,-1 1 0,-3 3-2,-2 2 0,-2 2 0,-4 2 0,-1 2-140,-2 3 0,-7 1 1,2 6 361,-3-2 0,-2 4 65,0 6 1,-2 9-1,-1 1 200,-2 8 0,-5 7 0,3 5 0,-1 5-388,-4 4 0,4 3 0,-2 1 1,-1 4-131,3 2 1,0-4 0,4 3 0,-1-1-129,2-3 0,1-3 0,2-2 0,0-2-225,0-2 1,2-7-1,3 1 1,5-6-380,3-3 1,3-6 0,-1 1 0,1-4 145,4-1 0,-1 0 0,4-1 0,1-3-55,-1-1 1,-3-7 642,5 2 0,-6-3 0,3-2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56.74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46 29 8924,'-7'-8'0,"-1"1"233,0 0 1,-1 6 461,4-4 0,4 5 0,-4 6-244,3 9 0,2 2 0,0 8 0,0 2-121,0 2 1,0 1 0,0 0 0,0-2-419,0-2 1,0 0 0,0-6-519,0-1 448,0-2 0,2-11 1,3-7-1,5-11 277,3-6 0,2-9 0,0 2 0,2-4 89,3-1 1,-3 5-1,3 1 1,-3 1 71,-2-1 0,0 6 0,0-2-4,0 3 0,-5 9 0,0 3-18,2 3 0,-5 9 0,-2 3 0,-4 3-51,-1 2 0,0 5 0,0 2 0,0 0-89,0 0 0,0 0 1,0-4-1,0 2-409,0-1 0,0-3 0,0-1-925,0 0 1,0-5 465,0 1 0,7-8 0,3 2 0,3-3 678,2-2 0,2-7 0,2-3 0,2-4 43,3-1 0,-1 0 1,2 0-1,-4-2 109,-5-3 1,3 4-1,-2-3 1,-4 6 655,0 3 1,-4 6-313,1-1 1,-7 10 0,2 7-1,-3 5-203,-2 3 1,0 2 0,0-4 0,0 2-312,0-1 1,0-8 0,-2-1 425,-3 2-451,3-5 0,-4-14 1,6-10-1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57.07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31 14 12738,'-10'-8'-1179,"-1"3"0,8 5 1692,-2 5 1,3-2 0,2 7 0,2 4-680,3 4 0,2-1 0,5 3 0,-2-3-99,1-2 0,3 0 0,1 0 1,0 0-244,0 0 0,0 0 0,0-1 1,0-3 488,0-1 1,0-6 0,0 1 0,0-4 95,1-1 1,-6-5 0,-2-1 0,0-1 101,1 0 0,1-3 0,5 5 414,0 2 0,-5 1 0,2 4 0,3 3-108,3 5 0,4 5 1,-4 5-1,4 5-143,2 4 1,-4 1 0,3 0-251,-1 0-216,-2 0 1,-5 0 0,0-1 0,-1-4-1581,-4-5-816,3-3 1764,-11-9 1,4-9 0,-6-13 739,0-4 0,7-9 0,2 3 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3:57.20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393 104 12931,'0'-28'-264,"-2"10"0,-2-8 0,-2 10 399,-3 6 0,4 5 441,-5 10 1,5 10 0,-5 8 0,-3 4-165,-6 3 0,1-1 0,-7 9 0,-2 1-373,-1-1 1,-4-3 0,0 4-1,0-2-963,4-4 1,3-3 984,-1-4 1,5-5 0,6-6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4:48.39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61 120 17125,'0'-20'365,"0"0"0,0-5 0,0 4 1110,0 3-579,0 8 1,0 5-536,0 10 0,0 5 1,0 10-1,0 5-165,0 4 0,0 1 0,0 2 1,0 1-292,0 2 0,0 6 1,-2-6-1,-1 0-305,-2 2 1,-5-10 0,5 3 0,0-2-366,-2 1 1,5-6 0,-4-3-214,-1-3 0,5-10 1321,-3-7-378,4-14 0,1-9 0,0-7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11.89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226 256 21270,'9'0'2623,"-1"-6"1,-5-4 0,2-4-2292,-1-1 0,2 0 0,-1-2-931,-1-3 470,4 4 1,-6-6-1,3 7 1,-3 0-177,-2 0 0,0-1 0,-2 1-188,-3 0 1,-4 2-1,-6 3 1,0 5 374,0 3 1,-1 4-1,-3 1 1,-1 4 145,2 1 0,-1 7 0,1 5 0,-2 1-154,1 0 1,2-2-1,4 4 1,1 1-13,2-1 1,5-5 0,-3 4 0,1-2-149,4 0 1,1-4 0,4-6 0,3 0-160,5-2 0,3-1 0,4-7 0,1 0 294,3 0 1,5-7-1,-1-3 1,2-3 459,-2-3 1,-1 1-1,-6 0 1,2 2 181,-1 3 0,-7-2 79,-2 7 0,-7 2-150,2 8 1,-10 5-1,-5 10 1,-4 5 81,-1 4 0,-5 6 0,0 2 1,0-1-152,-2 1 0,6 0 1,-5-3-1,5 1-130,1-2 0,1-6 0,3-5 0,2-2-1034,2-2 1,-3-9-1,4 6-2939,-3-2 1284,6-6 978,-4 0 1494,14-7 1,1-7-1,7-1 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4:48.96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0 152 17133,'2'-10'1478,"1"0"-617,2-2 1,2 3 520,-2-1 1,-3 5-573,3-5 0,-2 7-152,2-2 0,-2 3-564,7 2 1,-5 0 0,4 2 0,-1 1-666,1 2 0,-4 7 0,3-2 483,-1 4 1,4 6 0,-2 0 0,1-2-6,0-1 1,-5 0 0,3 1-1,1 2-153,-1-1 1,-3-1 0,5 2-131,2 5 0,-4-8 1,1-2-1,-1-1 61,0-1 1,-4 2-1,1 0 1,-2-2-423,2-2 1,-2 2 381,7-3 1,1-3 539,4-2 0,0-5 1,-2-5-1,-1-5-71,-2-4 1,0-8-1,7-1 558,3 0-409,-3-6 1,4 6-1,-6-8 212,0 1-303,7 0 0,-10 5 0,3 0 0,-2-2-98,1-1 1,1 2 0,-2 3 0,-3 1 480,-5 4 0,-1 1 844,1 2-1222,-4 7-532,-1 1 1,-1 9 0,-4 3 0,3 5 270,2 3 1,-5 2 0,0 2 0,0 3 229,-2 5 0,6 4 0,-6 1-220,0 0 2,6 0 0,-8 2 1,6 1-358,-2 3 272,0-8 0,3 1 0,-1-4-417,-2 3 1,0-9 0,5-4-181,0-2 0,1-6-1199,4-2 1,4-4 1922,6-1 1,0-6 0,0-3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4:49.43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19 14968,'0'-8'782,"0"1"1,0 19-1,0 3 1,0 2-516,0-1 1,0 4 0,0 2-793,0 2 418,0-6 0,0 9 0,0-7-947,0-2 742,0-1 1,7-7 0,3-1-130,4-3 1,2-1 0,3-6 0,1-4 186,-2-5 0,1-9 0,-1-3 0,2 1 350,-1-1 1,-4-3 0,-4 3 0,0 0 241,0 0 0,-4 2 0,-2 5 100,-3 0 1,-2 5-1,0 3 44,0 6 1,0 4 0,0 12 0,0 2-203,0 3 0,0 2 1,-2 4-1,-1-2-121,-2-2 1,0 3-1,5-5 1,0-2-223,0-1 1,0-2-1,0 0-488,0 0 1,6-6 0,4-4-930,4-4 0,-4-1 0,0 0 748,2 0 0,1 0 0,0-1 788,-3-4 0,10-4 0,-3-6 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4:50.072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76 29 13662,'-1'-8'-91,"-3"1"387,-1 1-142,0 4 0,5-3 0,0 10 232,0 5 1,0 10 0,0 5 0,0 5-203,0 6 0,-5 4 0,-1 8 1,-1 4-127,0 2 0,-3-4 1,3 2-1,1-3-346,-1-6 1,2-6-1101,5 3 1105,0-13 1,7-5-1,3-17 1,5-5 210,5-5 0,-2-5 0,6-9 0,-1-4-227,1-6 1,-4 6 0,3-9 0,-1 0 389,-4 0 1,-1 4 0,-2-7 0,0 3-24,0 2 0,0 0 0,1 0 0,-1-1-98,0 1 0,-5 0 0,0 2 429,1 2-2,-4 11 1,0 15 0,-7 10-1,0 6 338,0 4 1,0 3 0,0 7-1,0 2-404,0 3 0,-2-3 0,-1 3 1,-2-1-262,1 1 0,-2-8 0,1 1 1,1-3-454,3-1 0,1-6-205,0 2 1,0-11-1,1-9-119,4-9 1,-1-6 0,4-3-1,-1-4 124,-4-1 0,-1-3 1,-2-2-1,-2 1 413,-3 2 1,-3 7-1,-9-4 1,-1 2 86,-2 0 1,-2 5 0,3 5 0,-1-2 4,2-2 1,-4 6 0,2 1-540,2 1 941,1 4 0,7-5 201,0 7 1,6 2-1,1 3-412,6 5 0,6-2 1,6 1-1,2-1-172,3 0 0,-2-4 0,7 3 0,0-2-287,-1 0 0,4 0 0,-3-5 0,4 0 228,1 0 1,0 0 0,-1 0 200,-4 0 1,10 0 0,-3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4:50.203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45 0 13475,'0'16'-514,"0"-1"564,0 0 1,0-4-1,0 3 1,0 3 101,0-1 1,0 1 0,0-2 0,-1 0-425,-4 0 0,1 0-1015,-6 0 1380,7-6 1,-11-9-1,6-9 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4:50.32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15 39 13642,'0'-15'-533,"-5"5"17,0 0 353,0 7 0,12 3 794,3 10-694,3 3 0,9 2 0,2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4:51.69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15 193 16256,'-7'-8'-1667,"6"1"0,-6 0 2271,7-3 0,2 2 410,3-2 0,10 6 0,10-2 0,3 1-815,3 0 0,0-2 1,3 4-1,3-2-617,1 1 0,-2-2 1,0 0-1,-2 3-618,-6 1 0,-6 2-150,3 0 864,-13 0 0,-10 0 0,-17 0 1,-2 0 492,0 0 0,2-1 1,0-3-1,2-2-20,2-3 1,-2 4 0,5-5 0,-2 0-226,0 2 0,1-1 0,-3 6 399,2-2 1,5 0-63,-5 5 0,2 7 1,-4 3-1,4 5-327,1 5 0,-5 5 0,4 9 0,-2 2-312,0 3 1,7-4-1,-2 4 1,3-2-87,2-4 1,2-3 0,4-3 0,9-4 175,9-1 0,4-7 1,4-6-1,3-3 440,6-2 0,2-4 0,2-5 1,1-5 285,-1-4 1,0-2 0,-1-5 0,-4-2 96,-5 0 1,-10-4 0,-5 5-1,-3-2-332,-2-2 1,-5-3-1,-2 1 1,-1-1-96,-4-1 0,-1 8 0,-2-6 1,0 4 70,0 6 0,-7 1 1,-3 4-1,-3 1 68,-2 2 0,0 7 0,-2-1 1,-3 8 340,-5 6 1,1 10 0,-1 5 215,-2 3-640,-1 3 1,3-1-1,1 0 1,3 0-162,2 0 1,4 0 0,5-1 0,5-2-449,3-2 0,2-7 0,2 1 0,3-8 198,5-6 0,10-3 0,4-2 0,2-2 97,5-3 1,-5-8 0,8-7 0,-6 0-24,-2-2 0,-6 4 1,3-6-1,-1 1 200,-4-1 1,-6 7 0,-4 1 121,-1 4 0,-4 9 478,-8-2 1,-1 11-1,-6 8 1,2 6-343,-2 3 0,0-3 0,1 5-105,1 2 1,6-5-445,-1-2 0,5-10 1,5-5-1,5-3-257,4-2 0,3-2 0,3-3 0,5-7 286,3-6 1,-3-5 0,1-6 0,0 2 191,3 2 0,-4 0 1,-2-3-1,-1 1 354,-3 2 0,-3 5 0,-1-4 189,0 2 379,-6 2-649,-2 12 1,-14 1-1,-2 9 149,1 3 0,-4 3 0,6 6 0,-1-3-345,0-1 1,1 0-1,2 6 1,-1-1-323,2 0 1,1-5-1,2 0 1,0 2 10,0 1 0,2-3 1,1 0-1,4 2-39,1 1 1,-3-3 0,4 0 0,-3 2 192,-2 1 1,2 2 0,-1 1 0,-1-1 34,-3 0 1,-1 0-1,0 0 1,0 0 124,0 0 0,-1-5 1,-4 0-32,-5 2 0,-4 0 1,-1-2 340,0-5-359,0 3 1,-5-6-1,0 3 1,0-4-231,-2-1 1,9 0 0,-6-1-359,1-4 0,1 1 1,7-6 147,5-1 1,5-3-1,5-1 1,7-2 1098,6-3-462,6 3 1,12-18 0,3 3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4:51.90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181 97 16291,'0'-20'-1509,"0"0"1393,0 0 0,0 5 581,0 0 1,0 8-51,0 7 0,0 13 0,0 13 1,-2 4-178,-3 5 1,-3 8-1,-7 9 1,0 2 22,0 3 0,0-3 0,0 1 1,0 0-505,0-1 0,-1-2 0,3-9 0,1-3-837,2-4 1,7-6 0,-2-5-1332,3-5 1384,2-10 1219,7-3 0,1-21 0,7-2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4:52.19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300 91 13613,'0'-15'-967,"0"0"1268,0 0 1,0 5-1,0 0-67,0-2 0,-2 5 1,-3 2-1,-5 3-111,-3 2 0,-4 0 1,-3 2-1,-5 3-112,-4 5 0,4 4 0,0 1 1,-2 0-89,-1 0 0,9 0 0,4 0 0,4 0-145,2 0 0,-3-5 0,7 0 24,2 2 1,3 1 239,5 2 0,3 1 0,8-3 0,-1-1 86,0-2 1,5-5 0,0 5 0,0 2-239,2 1 0,-5-3 1,3-2-1,-2-1-412,2-4 0,-1 4 0,4-2 0,0-2 100,1-1 1,1-4 0,4-1 0,-3-4 416,-1-1 1,-6-9-1,3-6 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4:52.33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91 44 13450,'0'-15'-370,"0"0"579,0 6 0,0 4 1,-2 12-1,-1 8 45,-2 9 0,-5-1 1,3 1-1,-1-1 19,-4 0 0,5-4 0,1 1 0,1-3 123,0-2 0,0-5 1,3-2-5189,-3-1 4783,3-2 0,-5-12 1,7-1-1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4:53.176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1 128 13472,'6'-30'-356,"-4"5"1,3 1 517,-3 2-85,4 2 1,-2 14 0,4 6 0,1 8-266,-1 5 0,-5 4 0,4 1 1,-2 4-207,0 2 0,5-4 0,-3 3 0,-1 1-61,1-1 0,3-4 0,-3 1 0,1-4 23,4 0 0,1-1 57,3 0 282,-1 0 0,0-2 0,-2-1 270,-3-2 0,2-5 1055,-7 5 59,0-7-983,-5 4 1,-5 0 0,-2 4-1,-1 6-81,-4 3 1,-1 7 0,-2-2-1,1 4-81,4 1 1,-3 0 0,4-1 0,1-4-913,3-5 466,3-3 1,9-9 0,5-6 0,4-9 215,5-8 0,5-10 0,-2 0 1,1-4-90,0-1 1,-1 0-1,2 1 1,-2 2 317,-2 2 0,-2 5 0,-5-2 0,-2 4 448,-3 5 0,4 3-445,-4 0 0,-4 5 0,-1 10 1,-3 5-45,-2 3 1,5 4-1,0 1 1,-2 2 3,-1-1 1,0 2 0,1 0 0,4-3-229,1-1 1,-3-7 0,5-2 0,2-1-121,1-4 0,2-1 0,1-4 0,0-3 92,4-5 0,-1-5 1,4-3 169,-1-2-6,5-7 1,-9 3 0,6-6 0,-2 0 11,-4 0 0,-8 5 1,-5 1-1,-3 2 116,-2 4 1,0 1 0,-2 2 0,-3 2-2,-5 3 0,-3 1 0,-3 6 1,0-2 28,-4 2 1,3 8-1,-3 5 1,1 3-151,-1 2 0,3 0 0,-3 0 0,4 2-195,1 3 0,5-3 1,1 3-1,1-3-63,-1-2 1,6 0 0,-2 0 0,5 0-111,5 0 1,-2-5 0,7-1 0,0-1 166,-1 0 1,4-3 0,-3 5 0,4 1 196,1-3 1,-5 5 0,-2-3-1,1 4 130,-1 1 1,-5 2 0,2 3 0,-3 5 76,-2 3 1,0-1-1,-2 2 1,-3 4 177,-5 4 0,-3-7 1,-2 4-1,-2 1-40,-3 2 0,-4-2 0,-6 2 0,0-2-230,0-2 0,0-9 0,0 4 0,0-4-6,-1-6 0,1-6 1,0-4-1,0-1-64,0-4 1,5-3 0,1-5 0,2-5-455,4-3 1,6-9-1,4-3 1,1-5-186,4-5 0,3 1 0,5-6 0,7-4-325,6-4 1,0 1 0,8-2 916,0 7 1,3-8 0,1 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12.42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136 182 14128,'-14'-2'-1421,"3"-1"1780,1-2 1,5 0-766,-5 5 747,6 0 0,-4 1 0,4 4 785,-1 5-910,-6 4 1,7 7 0,-4 5 0,0 2 34,-1 2 0,4-5 0,-3 1 0,1 0-196,4 3 1,1-4 0,2-2 0,2-1-283,3-3 0,3-9 0,9-5 0,1-4 164,2-1 0,7-6 0,-2-6 0,4-7 25,1-6 0,-5-3 0,0-2 0,0-2-65,-1-3 1,3 1 0,-9-4 0,-3-1-23,-3 1 0,-9 7 1,2-2-1,-5 1 168,-5 5 0,-8 4 0,-7 9 0,0 4 92,-2 5 0,0 4 0,-5 2 0,4 4-92,1 5 1,-3 6 0,5 2 0,1 2-300,3-1 1,2-1 0,4 0 0,3 2-192,1-1 1,4-7 0,-1-2 149,6 1 1,12 3 0,9 1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4:53.37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76 31 16393,'-15'0'-593,"5"-2"1,0-1 0,-2-4-987,-1-1-131,4 4 1607,3-3 1,6 7 0,0 0-1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4:56.94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241 93 20212,'2'-20'-651,"3"-1"1,-3 1 1043,3 5 34,-4 0 0,-1 14 0,-1 6 0,-3 8-72,-1 7 1,-6 5 0,1 10 0,-6 6-32,-4 2 1,4 2 0,-4 1 0,1-1-290,-1 0 1,3 0-1,-3 0 1,3 2-428,2 4 0,2-9 0,1 1 1,4-4-802,1-6 0,2-8 591,5-5 0,0-11 0,2-9 0,1-10 725,2-9 0,14-11 0,-3-8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4:57.17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0 227 20190,'2'-40'-2115,"1"1"2025,2 2 1,7 4 0,-2 8 835,3 5 0,4 5 0,1 4 1,3 6-328,-3 4 1,4 7 0,-2 6 0,-2 7-457,-1 6 1,-7-2-1,0 2 1,0 2 52,-1 2 0,-1 1 0,-5-2 0,2-1 38,-1-2 0,-4-1 0,-5 1 0,-4-3-146,1-1 0,-6-9 0,4 3 0,-3-2-240,-2 1 1,0-6 0,0-3 0,0-3-270,0-2 1,0 0 0,1-2-1,2-1-407,2-2 1,7-7 0,-2 2 0,3-3 588,2-2 714,7-7 1,1-2 0,7-6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4:57.953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53 18374,'23'0'132,"-3"0"1,-3-5 0,-2 0 197,0 1 0,-5 3 0,-2 2-638,-1 4 0,-2 4 0,-5 6 0,0 2 638,0 3 0,0-2 1,0 7-1,-2 0 49,-3-1 0,-1 4 0,-6-6 0,4 0-174,1-2 0,-3-12 1,5 7-1,0-3-2032,-2-3 1491,5-3 0,-4-12 1,6-6-1,1-5-203,4-3 0,-1-7 0,6 4 1,2-2 204,1-1 1,-3 3 0,-2-4 0,1 4 682,-1 1 1,1 2-1,2 7 1,-2 1 12,-3 2 1,1 6-1,-2-1-382,5 4 0,4 1 1,1 0-1,0 1-368,0 4 1,-4-1-1,3 6 137,3 2 1,-4-4-1,-3 0 476,2-1 1,-4 0 491,2-2-532,-6 3-208,2 7 1,-6-5-1,0 0 34,0 2 1,0 1 0,-1 2-1,-3 1 70,-1-1 0,-1 0 0,2 0-115,-1 0 0,0 0 0,5 0-211,0 0 1,2-2-1,3-1 77,5-2 1,5-6 0,3-1 259,2-6 1,1-6 0,-6-6-1,0 0 124,0 0 0,0-2 1,0-3-1,-2-3 26,-3-1 0,2-4 0,-7 4 0,-1-1-209,-3 0 0,-2 7 0,-5-1 0,-2 6-199,0 3 1,-6 6 0,4-1 0,-5 4 95,-5 1 1,3 1 0,-3 4 0,4 7 1,0 7 1,8-6-1,3 5 1,3 1-66,2-2 1,0-6 0,0-1 0,2 0-523,3-1 1,8 2 0,8-4 0,-1 0 254,1 0 0,3-2 0,6-5 577,0 0 58,0-7 0,1 4 0,-1-8 0,0-2 503,0-5 1,-5 1 0,-1-3 0,-3 3-174,-2 2 1,-9 0-1,-5 0 1,-4 0 123,-1 0 1,0 5-328,0 0 1,-6 8 0,-4 4 203,-4 11 0,-2 4 0,-3 8 0,-1 2-449,2 1 0,3 2 0,3-1 0,3-2-542,3-2 1,-4-7 0,5 4 0,1-2-1053,3 0 0,7 0-1575,4-5 2468,11-6 1,-3-3 0,7-6 0,4 0 733,4 0 0,-1-8 0,3-5 204,-3-6 0,5-8 1,1 4-1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4:58.853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90 196 15062,'-5'-10'-1091,"0"0"1,-1 7 1456,1-2 0,1 5 0,-4 5 87,1 5 1,2 3 0,7 2-729,3 0 1,3-6 0,7-2 0,0-2 12,1 0 0,0 0 0,3-7-98,1-3 303,7-3 1,-11-3 0,4 1 0,-3-3-58,-2-5 1,-1 1-1,-4-3 1,-4 3 268,1 2 1,-5 0 0,1 0 0,-6 1-3,-7 4 0,-4 4 0,-2 6 0,-4 0 71,-6 0 0,3 6 1,0 4-1,-1 5 182,1 6 1,3 0 0,-4 6 0,2-2-226,4 2 0,6-4 0,4 3 0,1-1-247,4-2 0,1-1 1,4-7-1,3 0-76,5 0 1,8-6 0,4-4-937,1-4 873,3-1 1,0-6 0,3-6 60,3-7 69,1 3 0,-3-8 0,0 6 0,1-4-10,-1-1 0,0-3 1,-2-2-1,-2 1 66,-6 2 0,-9 7 0,-2-2 0,-3 3 345,-2 2 0,-3 0 173,-1 0 0,-1 6 1,-4 4-312,-5 3 0,1 7 1,1 2-1,0 2-45,-1 2 1,6-2 0,-4 1-388,0 1 190,6 3 0,-8-4 1,6 0-1,-2 2-91,2 1 1,1 2 0,2 0 0,0 0 33,0 0 1,0 2-1,0 2 1,0 1 53,0-2 0,0 0 0,0 1 0,2 1-5,3-2 0,-2 1 0,5-1 1,-1 2-63,-4-1 0,-1-2 0,-2-2 0,0 0 88,0 0 0,0-5 0,-2-2 119,-3-1 1,-1 0 0,-6-4 0,2 2 53,-2-2 0,4-1 0,-2-2 12,-2 0 0,4-5-255,-2 0 0,6-7 0,-1 2 28,4-3 1,9-2 0,5 0 0,7 0 80,4-1 1,3-5-1,6-3 1,4-1 49,2 0 1,-4 0 0,3-5-1,1-2 52,-1-3 0,-4 3 0,-1-3 0,-4 3-11,-4 2 1,-12 5 0,1 1 73,-6 2 0,-4 9 0,-10 8 132,-4 3 0,2 2-29,-2 0 0,0 2 0,-3 3 1,1 5-44,2 3 0,5 4 1,-4 2-1,1 2-144,0 3 1,-1-4 0,-2 3 0,2 1-197,2-1 0,-3 1 0,5 1 0,2-3-251,1-1 0,2-4 0,0 3 1,0-3 148,0-2 1,7 0 0,1 0 0,4-1 95,3-4 0,-5 3 1,7-5-1,-5 3 69,-1-1 0,1-5 0,0 5 100,-2 1 1,-7 3 0,1 1-264,-8 0 0,-9-5 1,-7 0-994,1 2 907,-4 1 1,1-3 0,-3-1-1,3-1 408,1 0 1,4-4-1,-5 2 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4:58.99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0 19091,'13'2'-1920,"-3"3"0,-1-4 1834,-4 4 0,3-3 1,7-2-1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5:42.783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31 46 15068,'-14'-10'-35,"4"0"0,4 5 210,6-5 1,1 6 10,4-1 1,4 4-1,6 1 1,0 0-563,0 0 1,2 1 0,1 3-1,2 1-611,-1-2 923,-3 6 1,-1-1 0,1 7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5:42.93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24 1 13876,'-10'0'3205,"0"0"-3154,7 0 0,3 0-1396,10 0 1019,3 0 0,2 0 1,2 0 325,3 0 0,-3 0 0,4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5:43.73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287 211 11018,'14'-28'534,"-2"1"-409,-2 2 0,-7 5 0,2-3 0,-3 1 278,-2 3 1,-2 4-1,-1 4 1,-4 2-84,-1 2 1,-3 2 0,-4 5 0,0 0 17,0 0 0,-1 2 0,-3 5 1,-3 8 7,-1 8 0,3 7 0,-4 4 1,1 3-226,-1 1 0,6-2 1,0 4-146,6 2 1,-2-4-1,6 1 1,0-4 0,3-3-49,3-1 1,4-10 0,4 4-853,9-7 714,1-9 1,12-3-1,-3-6 1,5 0-308,5 0 1,-1-6 0,4-5 0,-1-2-426,-3-2 0,-1 0 0,2 0 0,4 0 560,0 0 1,-6 0 0,-6 0 0,1-1 390,-1 1 0,-2 0 1,0 0-1,-5 0 54,-3 0 0,-2-2 1,0-1 374,0-2 1,-6 5 1392,-4 5-1373,-3 6 1,-2-1-1,0 10 1044,0 5-1148,-7 4 1,5 8 0,-5 1 0,1 2-25,-4 0 1,3-5 0,0 4 0,2-2-1015,0-4-1629,0-1 1,5-11 2253,0-6 0,0-6 0,0-9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5:45.154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178 1 14066,'-8'0'426,"-6"0"0,8 2 0,-4 3-66,5 5 0,-2 5 0,0 5 0,1 7-194,-1 6 1,-5 2 0,2 7 0,-3 3-106,-2 2 0,1-3 0,2 6 1,2-5-28,-1-4 1,4-5 0,4-7-1086,6-4 0,0-5 0,7-10-1394,2-5 2173,8-3 1,-1-2 0,6-2-1,2-1 310,1-2 0,-3-7 1,0 4-1,0-2-22,-1 0 1,3 0-1,-7-4 1,-2 2 50,-1 2 1,-2 2-1,0-4 1,0 2 193,0-1 0,-1-3 0,-3-1 0,-1 2 50,2 3 0,-5-9 0,0 4 1,-2-2-81,0 1 1,0 1 0,-5-1-1,0 0 133,0-4 1,0 3 0,0-3 3,0 3 0,-7 2 0,-3 2-288,-3 2 1,-3 6 0,1 9-1,-1 4 74,-4 6 1,3-1-1,-5 12 1,2 2-118,0 1 0,-2 3 1,5-3-1,1-1-77,2-2 0,4 0 0,0 4 0,5-4-570,3-5 0,2-3 0,4-2 142,6 0 1,0-7-1,10-5 1,-2-6 346,2-7 1,-3-3-1,5-4 1,0-2 51,3-1 0,-3-6 1,-2 2-1,-2-1 228,2 0 0,-3 0 0,1-4 1,-4 4 92,-4 5 1,-7 8-186,2 2 1,-5 9 0,-3 2 534,-2 13 1,-7 2 0,2 9-1,-2 2-315,2 2 0,-3-4 0,5-2 1,-1 1-270,4-1 0,-2-4 1,2 1-985,2-3 1,3-4 275,5-3 1,5-5 0,9-8 0,1-6 288,-2-4 0,6 1 0,-1-10 1,2 2 119,0 0 1,-1-2 0,1 4-1,-5-4 405,-3-1 0,-2 8 0,0-4 438,0 1-310,-7-1 0,-1 9 1,-7 0 1439,0-1-1363,0 4 0,0 2 1,-2 10-1,-1 5 168,-2 3 1,-7 4-1,4 1 1,-2 3-279,0-3 1,5 4-1,-4-2 1,3-2-430,2-1 0,3-2 1,1 0-953,0 0 0,1-1 572,4-4 0,4-4 0,7-7 0,3-4 337,1-5 1,0-4 0,-5-1-1,2-2 159,3-3 0,-3 4 0,3-4 0,-3 1 292,-2-1 0,-5 3 0,-2-3 1,0 5 862,1 5-603,-6-3 0,4 13 1,-9 0-1,-1 8-60,-2 5 0,-5 7 0,3 2 0,0 0-175,1 0 0,-4 3 0,5-5-929,1-2 0,4-2-465,5-6 0,4-5 0,7-10 1157,5-5 1,9-11 0,8-2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1:04.564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121 196 13355,'8'-2'62,"-1"-1"690,0-2 1,-4-7 124,7 2 1,-7-3-743,2-2-48,-3 6 1,-2-4-1,0 3-113,0-4 0,0-1 1,0 0-30,0 0 1,-5 5 0,-2 0-24,-1-2 0,3 6 0,-5 1 32,-2 3 0,4 4 0,-2 4 0,0 8 116,1 4 0,-4 9 0,5-2 0,-2 5-144,0 5 0,4-3 1,-2 5-1,0 0 113,-1 3 1,6-6-1,-2-1 1,3-1-107,2-5 1,0-2-1,2-8-66,3-2 1,3-3 0,7-14 194,1-3 1,-1-5-1,1-9 1,3-2 107,1-3 0,2-1 0,-4-5 0,2-2-39,-1-3 1,-3 5 0,-2-2 0,-2 5-156,-2 0 1,-5 9 0,3-1 36,-1 1 0,-4 6-85,-8 7 1,2 4 0,-6 2 0,1 4 379,0 5 0,2 5 1,-2 4-1,0 3-50,-1 1 0,4 0 0,-3 3 0,1-5-299,4 1 0,1-5 0,2 3 1,0-3-461,0-2 0,0 0 92,0 0 0,7-2 0,3-3-97,3-5 1,-3-3-1,0-4 1,2-3 319,2-5 1,1-3-1,0-4 1,2-1 381,3-2 1,-2-7 0,5 2-1,-1-4-229,-3-1 1,-3 5 0,0 0 0,-1 0 54,0 1 1,-7 3 0,-3 5 483,-3 1 1,-4 7-190,-3 3 1,2 15 0,-6 7 0,1 5-36,0 4 1,-1 3 0,-3 1 0,4 0 57,1 0 0,-3 0 1,4-1-1,-1-2-293,0-2 1,-3-7-1,5 2-1269,2-3 908,1-2 0,2-13 1,0-7-1,2-9 104,3-6 1,3-3-1,7-7 1,0 0 129,0-1 0,-5 6 1,1 0-1,0-2 162,3-1 1,1 3 0,0 1 0,0 3 38,0 2 1,-5 4 0,-2 3-1,1 4 160,-1 1 0,-4 4-307,1 8 1,-2 3 0,0 7 0,2 2 50,-1 3 0,-3-1 1,-1 4-1,0 1 90,0-1 1,0 2 0,-1 4 0,-3-3-113,-1 0 1,0-3 0,4 2 0,-3-3-157,-1 0 0,0-11 0,5 4-731,0-1 0,2-9 851,3-5 1,3-13 0,7-11-1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12.77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152 15 15915,'-7'15'762,"0"2"1,-4 3 0,1 7-483,-2 6 1,-2-1 0,-1 5 0,0-2-209,0 0 1,5 6 0,2-8-1,1-3-345,4-3 1,1-9 0,2 3-727,0-5 636,7-7 1,3-3 0,8-6-220,2 0 512,7-6 1,-7-3 0,7-7 0,1-5-61,-1-4 0,0-5 0,2-3 0,-3-4-42,-1-2 1,-6 6 0,-1-2 0,-4 1 69,-4-1 1,-7 8-1,2-1 1,-5 6 189,-5 8 1,-3 1 0,-9 8 0,-3 2 269,-5 1 1,1 4-1,-1 3 1,-2 5-61,-1 3 1,-2 2 0,1 0-1,2-1-612,2-4 1,7 3 0,-2-4 0,5 1 397,5 0 0,-4 0 0,6 5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5:46.934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165 225 12491,'0'-15'-639,"0"4"618,0 1 1,0 5-1,0-5 501,0-1 0,0 2-230,0-1 1,0 9-1,0 1 1,0 8 23,0 5 1,0 4-1,-2 3 1,-3 5-176,-5 4 1,-3 1 0,-2 0 0,0-1 43,0-4 1,1 3 0,2-6 0,2 0-418,-1-2 0,2-12 0,-1 7-98,-1-1 0,4-9 13,2-5 0,5-7 0,5-10 0,7-3 193,6-5 0,0 2 0,6-3 0,-1 0 296,1-3 1,-1 4 0,4 0-1,-2 0 212,2 1 0,0 1 1,-2 6 462,-5 2-503,-3 3 1,-2 7-1,0 2 0,0 5 1,-7 6 0,-3 10-1,-3 4-1,-2 2 0,-7 2 0,-3 6 0,-1 0-28,1-3 0,-2-4 1,5 2-1,0-4-281,1-1 0,1-7 0,5-5-618,0 2 1,1-6-80,4-1 1,-1-3 0,6-4 0,3-1 16,6-2 0,-3-5 0,4 3 0,-1-1 170,1-4 1,-2 4-1,6-1 1,-2 1 416,-4 0 0,4 3 0,-2-5 645,-2-2-362,-1 5 0,0-6 0,1 3 0,2-2 298,-1 2 0,-1-4 0,-1 4 0,1-3 164,1-2 0,-6 0 0,7 0 0,-3-2-176,-2-3 1,-5 3 0,0-3 0,0 3-315,-1 2 0,2-2 1,-6-1-1,-1-2-206,-3 2 0,-1 1 1,-1 3-1,-4 3-40,-5 1 1,-4 5 0,-1-4-1,0 3 83,0 2 1,-5 4 0,-2 7 41,-1 8 39,-2 0 1,-6 13-1,1-2-154,0 2 82,0 2 1,5 0 0,1-1 0,3-2-247,2-2 1,8-5-1,2 3-50,2-1 1,11-3 0,9-9 0,7-5 130,4-4 1,1-2 0,5-4 0,0-5 11,0-4 0,-5-1 0,-1 0 0,-2 2 332,-4 3 1,-6-2 399,-2 7 0,-7 1 750,2 9-1110,-3 11 1,-4 4 0,-3 8 0,-6 6 184,-8 2 1,1 0-1,-7 4 1,-2 2-142,-2 1 0,-3-3 1,-1-1-1,-4 0-329,-1-1 0,-1-4 0,-1-3 0,3-5-384,0-6 0,5-14 0,-1 4 1,6-6-471,7-4 1,10-9 0,5-4 0,3-7 31,2-4 0,7-1 0,5-5 0,6-3 826,7-8 0,10 6 152,5-10 0,4-4 1,1-4-1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5:47.63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61 121 11994,'37'-22'-30,"-10"9"1,3-4-1,-3 2 850,-4 3 1,-1 7-589,-7 0 1,-5 10 0,-2 5 0,-1 3 198,-4 2 0,-6 2 0,-4 3 0,-1 4-159,-4-1 0,-1 4 0,-2-5 0,0 0-137,0-1 1,1-1-1,3-4-880,1-1 1,6-5 493,-1 0 1,5-14 0,5-1-865,5-6 844,10-4 0,-1-7 1,6-2-1,2-1 120,1 0 0,-3 2 0,-1-3 0,-3 6 686,-2 4 0,-2 1-114,-2-1 0,-7 10 0,-3 6-124,-3 8 0,-4 6 0,-1 2 0,-4 4-98,-1 6 0,3-5 0,-4-1 0,3-3-255,2-2 0,3 0 0,1 0-96,0 0 0,1-1 1,4-4-1,7-5-327,6-3 1,1-2 0,6 0 0,2 0 100,1 0 0,-3-2 1,1-1 148,0-2 141,3-7 1,-4 3 0,0-6-1,0 0 160,-1 0 1,-3 0 0,-6 0 0,1-2 62,-1-3 0,-5 3 0,-2-4 0,-1 1-179,-4-1 0,-1 1 1,-2 5 332,0 0 1,-5 5-1,-2 2 1,-1 1 54,-4 4 0,4 1 0,-2 4 0,-2 3-170,-2 5 1,-2-2-1,-3 4 1,-1 3-137,2 3 0,1 3 0,2-6-446,0 0 287,0 0 0,1 0 1,3-2-1,2-1-160,3-2 1,1 0-283,5 5 361,0-6 1,1 2 0,4-6 0,5-1-80,4-3 0,2-1 1,3-1-1,1-3 127,-2-1 0,-1-5 1,-2 4 249,0-3-283,-6 6 0,4-9 1238,-3 7-460,-3 0 1,-2 12 0,-10 4-1,-5 6-131,-4 3 0,-1 7 1,2-2-1,-1 5-283,-1 6 1,4-3 0,-11 6 0,2-3-275,0-2 0,-2-2 1,2-4-1,-5-3-163,-4-5 0,-3-3 0,-1-3-1190,-2-4 1029,-7-4 1,3-6 0,-4 0 0,1 0-382,2 0 1,4-6 0,-2-4 0,3-4 780,6-1 0,6-13 0,8-4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5:48.21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1 256 8568,'7'9'1063,"-4"-2"-736,7-7 1,0 0 0,5 0-181,0 0 0,-5 0 0,0 0-55,2 0 1,1-5-1,2-2 1,0 0-252,1 0 0,-6-4 0,0 1 0,1-4-266,3-1 0,-4 0 0,-2 0-70,-1 0 435,5-7 1,-11 5-1,4-3 1,-3 4 118,-2 0 0,0 1 157,0 0 0,-2 2 37,-3 3 1,2 3-162,-7 7 1,5 5 0,-3 2-59,1 1 1,0-4-1,4 2 31,-2 1 1,-2-5 0,4 4 228,-2 1 0,0-4-82,5 7 1,-5-4-142,0 4-14,0-7 1,3 4-1,-1-6-30,-2 4 1,-2-3 0,3 5 33,-1-1 0,0-2 0,4 4 89,-4-1 0,1 3 0,-4-3-13,1 1 0,1-3 0,2 5-26,-1 2 0,-5 1 0,3 2 0,1 0-59,-1 0 0,0-3 0,4 2-45,-2 2 1,0 3-1,5-4 1,0 0-8,0 0 0,8-5 0,6-2 0,6-1-336,3-4 1,2 4-1,6-2 1,-1-2-306,0-1 1,0-4-1,0-1 641,0-2 0,0-7 0,1 4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5:48.91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136 30 18655,'-2'-13'-518,"-3"3"1,2 3 0,-5 9 0,1 5 1217,4 8 1,-4 1 0,0 9-1,-1 2-644,-4 2 1,4-4 0,-2-2-1,0-1 276,1-3 0,-2-3 0,4-2-1087,-2-4-1941,6-4 2488,-4-6 1,7-13 0,0-4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5:49.05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16 97 17203,'-2'-23'-825,"-3"3"1,3 3-1,-3 2 615,4 0 0,1 8 0,0 7 90,0 8 1,6 6 0,3 3 0,1 1-86,0 2 1,5 2-1,5-4 1,0 4 115,2 1 1,1-4-1,7 3 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5:49.38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135 91 17151,'13'-1'411,"-3"-4"0,2 1 0,-7-6 82,-1-2 0,-3 4 1,-1-2-410,0-2 1,-1 6 0,-4-1 0,-6 2 65,-2 0 1,-2 0 0,0 5 0,0 2 138,0 3 0,0-2 0,1 7 1,3 0-767,1-2 1,1 6 0,-1-4 0,5 3-136,3 2 0,1-5 0,-3 0 1,-1 2 163,2 2 1,3-4 0,3 0-1,4 1-48,1 3 1,1 1-1,3-2 1,-2-1 288,1-2 0,3 0 1,1 3-1,0-1 502,0-2 1,0-1-1,-2 2 1,-1-2 410,-2-3 1,-6 6-474,1-2 1,-5-3 0,-5-2 0,-6-3-53,-2-2 0,-4 0 0,-1 0 0,-2 0-865,1 0 0,3 0 0,1-2-1012,-1-3 1,8 2 1794,3-8 0,10-5 0,3-8 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5:49.90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61 113 20328,'-7'-16'-1145,"-3"1"1,3 0 0,1 0 0,1 0 1225,0 0 0,0 5 79,5 0 0,0 8 0,0 2 0,0 9 1,0 4 1,-2 9-1,-1 1 1,-2 2-74,1 1 0,3-1 0,1 3 0,0-1-75,0-2 1,0-6 0,0 1-1,0-4-689,0-1 1,1-6-1660,4-4 2267,4-3 1,6-4-1,0-5 747,0-8-572,0 0 0,0-12 1,-2 7-1,-1 0-55,-2-2 0,-1 5 0,2-3 0,-2 4 375,-3 1 1,4 4-1,-3 3-69,2 1 0,-6 4 1,2 10-169,-3 8 1,-2-3-1,0 8 66,0 3 1,0-8-1,1-1 1,3-4-114,1-2 0,1-5-231,-1 2 0,4-3 0,4-4 124,-3-3 0,4-1 1,-6-6-1,2 2 38,0-2 0,-5-1 0,5-2-647,2 0 0,-4 0 0,2-1-210,2 1 1,-4 7 0,2 3-7,2 3 1,2 2 0,1 0 928,0 0 0,6-6 1,3-3-1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5:50.176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0 179 16576,'9'7'-50,"-3"-3"1,-4 4 187,3-1 1,-3 4 0,3 1 25,-4 6 0,-1-1 0,0 3 0,-1-3-181,-4-2 0,3 0 0,-3 0 1,2-1-1735,-2-4 1299,3 3 0,-5-15 0,9-1 127,3-10 1,3-12 0,7-1-1,-1-2 417,-4-2 1,3-2 0,-3-1 0,2-3 415,-2 3 1,4 6-1,-6 4 1,2 1 457,0 3 0,-5 4-827,5 5 0,-7 5 0,2 12-1473,-3 8 952,5 0 0,-5 12 1,3-7-1,-2 0-1465,2 2 1664,-3-5 0,11 4 1,-5-6-1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5:50.33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61 0 16007,'-13'2'1030,"3"3"0,3 5-1102,0 4 0,5 6 0,-3 0 0,2 0-362,-2 2 1,3-6-1,-3 4-98,4-3 456,1-8 1,0-3 0,0-6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5:50.48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61 13897,'0'-15'-1274,"0"0"208,0 0 1747,0 7-383,7 1 1,-6 14 0,6 3 0,0 3-631,3 2 0,-2 2 0,1 1 0,-1 2-359,0-1 1,-3-1-1,5 1 615,2 1 1,2 0 0,1-5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57.01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212 166 7572,'-10'0'1265,"0"0"-1361,7 0 93,-4 7 1,9-5 0,3 3-6,5-4 0,3-1 0,2 0-127,0 0 148,0-6 0,0 2 0,0-6 66,1-1-62,-1-3 1,-5 4 0,-2 0-1,0-2 41,1-1 0,-6 3 0,2 0 0,-3-2 42,-2-1 1,0 3 0,-2 1 0,-3 3-49,-5 2 0,-3-2 0,-2 1 0,-2 1-11,-3 2 0,3 2 0,-5 0 0,2 2 6,0 3 1,-2-1 0,4 6 0,-2 1 24,1 3 0,1 1 1,1 0-1,0 0 7,4 0 1,1 2 0,-1 1 0,1 2 26,2-1 1,7-1 0,-2 1 0,3 1 16,2-2 0,0-1 0,2-2-46,3 0 0,3-7 0,9-3 0,1-1-76,2 1 1,7-4 0,-3 4-1,1-3 10,0-2 1,-5 0 0,3 0 0,-1 0-355,-3 0 0,-3 0 0,-1 0 1,1 0-979,-1 0 0,-5 0 570,0 0 1,-5-5 750,5 0 0,0-7 0,5 4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5:50.722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76 44 12895,'0'-15'254,"0"0"-48,0 7 1,-2 3 0,-1 11 0,-4 9 113,-1 9 0,4 11 0,-2 4 0,-1 1-248,-3 0 0,3 0 0,1 5 0,1 1-237,0-1 0,0-7 0,5-4 1,0-7-416,0-7 1,6-5 0,4-5-1,4-5-147,1-3 0,5-11 1,0-4-1,0-7 761,2-4 0,0 4 1,3-5-1,-4-2 34,1-1 0,-5-9 0,5-2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5:50.89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16 218 12818,'15'-30'-125,"0"0"-360,0 0 492,-7-1 1,4 3 0,-7 3 0,0 5 340,2 3 0,-5 10-158,3 7 1,-4 9 0,-2 11 0,-3 5 89,-1 3 0,-5 4 0,4 3 0,-3 6-13,-3 2 1,1 2 0,-1-1 0,4-2-386,1-2 0,0-5 0,4 2 0,-2-3-475,1-6 0,3-3 1,2 0-1,3-5-300,1-3 0,5-7 0,-3-1 0,-1-4-1069,1-7 1976,5 2 0,-4-20 0,7 3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5:51.66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12 61 10903,'-6'9'229,"4"-1"1,-1-5 73,6 2 1,5 0 0,9-5 0,5 2-303,8 3 0,2-3 1,8 3-1,2-4-237,1-1 0,3 0 0,-1 2 0,0 1 98,0 3 1,-4-1 0,-3-4 0,-1 3-399,-4 1 0,-1 0 1,-3-5-1,-4 0 62,-5 0 1,-3 0 674,-2 0 0,-7 1-145,-3 4 0,-5-1 1288,-5 6-177,4-7-333,-6 4-730,7-7 1,2-2 0,3-1-284,5-2 1,-2-7 0,2 4 0,0-2 56,-2 0 0,1-1 1,-6-4-37,2 0 0,0 0 1,-6 0-1,-4 2 290,-6 3 0,3-2 1,-2 7-1,-2 2 230,-1 1 0,-2 2 1,0 2-1,0 3 20,0 5 1,0 5 0,-1 3 0,1 2-300,0-1 1,7 2 0,1 1 0,2 2-28,0 3 1,0-6 0,5 1 0,2-2-593,3 0 1,3 0 0,7-6-636,0-4 929,0 3 1,6-11-1,0 3 1,1-3-50,0-2 0,0-2 0,-4-1 1,4-4 212,1-2 1,-4-1-1,1-5 1,-3-1 5,-2-4 0,0 3 0,-2-3 0,-1 3 69,-2 2 1,-5-2-1,3-1 1,-1-2 307,-4 1 0,-1 7 605,-2 2 0,0 9-515,0 1 1,-5 8-1,-2 12 1,1 5-195,-1 4 0,-5-4 0,4-2 0,-2-1-254,0-3 0,6-3 0,-1-1 1,2 0-893,-2 1 634,3-8 1,-3-3 0,10-12-1,5-6 49,4-6 0,6-6 0,0 3 0,0-1 157,2-4 1,-5 4 0,3-1-1,-4 3 179,0 2 0,-1 7 1,0 4-1,0 1 210,0 4 1,-5 1 0,-2 4-1,-1 3-19,-4 5 0,1 3 0,-1 3 0,2-1-239,-2 0 1,-1 0 0,-2 0-1,0 2-581,0 3 0,-5-7 1,-2 4 567,-1-4 0,-2 11 0,-5-8 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5:52.19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31 82 23045,'10'-15'-209,"0"0"1,-7 0-1362,2 0 2042,4 0 1,-8 8-619,4 7 1,-3 9 0,-2 9 0,0 4 217,0 1 1,-5 3 0,0 4-1,0 0-83,-2 0 1,4-7 0,-5-2 0,1-5-650,3-1 1,1 0-1,0 1-2889,-2-1 3765,0-7 0,-2-8 1,-1-8-1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5:52.34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16 104 22683,'-5'-23'-3326,"0"3"1,1 3 2529,3 2 1,1 5 1273,0 0 1,1 7-152,4-2 0,4 8 0,4 4 0,-1 1-732,-2 4 1,0 6 0,5 2 0,0-1-410,0-3 0,0 0 1,0 0 710,0 4 1,7-3 0,2 5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5:52.65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61 0 26029,'-8'7'2646,"1"3"-2807,0 3 0,6 2 1,-4 2-1,1 3-85,-1 5 0,2-1 0,-5 1 0,1 0-340,4-2 0,1 4 0,2-7-483,0-1 1,2-11 1041,3-8 1,3-7 0,7-9 0,2-4-105,3-6 1,-3 3 0,3-2-1,-2 0 201,2 1 0,-8 1 1,3 4-1,-1-1 147,-1 2 1,-3 6 0,0 4 629,2 1 0,-4 2-610,2 5 1,-6 7-1,1 3 1,-2 3-611,2 2 1,-3 0-1,3 0-213,-4 1 1,1-1 0,1 0 0,4-2-1329,1-3 1,-3 2-1,4-5 1623,-3 1 1,13 2-1,-2 5 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5:52.966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271 287 23335,'0'-22'-1420,"0"1"0,0-6 0,0 2 1669,0-2 1,0 3 0,0 1 0,-1 1-202,-4 4 1,1 1-1,-6 2 1,0 0 256,2 0 0,-10 6 0,2 4 0,0 4 343,-1 1 1,2 6 0,0 6-1,0 7-423,0 6 1,-2 3 0,0 2 0,0 2-180,4 3 0,3-3 0,-2 5 0,4-2-275,1 0 0,2 1 0,5-6 1,0-2 87,0-3 0,2-1 0,4-8 1,8 1-67,4-3 1,9-4 0,-2 0 0,4-5-31,1-4 0,-5-1 0,0 0 0,0 0-220,-1 0 1,-3-5-1,-5 0 1,-1 0 523,0-1 0,0-3 0,0-6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5:53.73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1 27047,'15'0'447,"-5"0"1,0 0-1,0 2-593,-1 3 0,4-4 0,-3 6-360,3 0 1,3 1 0,-1 7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5:53.866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46 24505,'7'-8'-512,"-4"-1"1,7 6 1249,2-2 0,1 0 0,4 5 0,2-2-576,1-3 0,6 3 0,-2-4 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6:12.78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61 437 14941,'-15'0'1315,"0"0"0,5 0-135,-1 0-646,8 0-586,-4 0 0,9-1 0,3-3 0,7-2 506,6-3 0,6-1 1,8-7-1,4-3-198,10-5 1,1-3 0,8-3 0,2 0-345,1-5 1,-2 3 0,-3-6 0,1 3-995,0 2 0,-13 7 0,-2 6-1536,-11 4 2780,-13 5 0,-21 12 0,-11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5:05.62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0 143 19595,'0'-22'-957,"0"10"0,0-3 435,0 2 0,0 5 1,0-2 117,0-2 0,0 3 615,0-1-203,0 7 1,0-2-55,0 10 1,0-2 0,2 6 0,1-1-241,2 1 0,5-4 0,-3 3 1,0 0-55,0 1 1,4-1-1,-1 4 1,4-4 223,1-1 0,-5 0 0,0-4 0,2 4 36,1 1 1,2-5 0,0 4 0,0-2 53,0 0 0,0 0 1,1-5 490,-1 0-324,0 0 0,-5 0 0,0 0 0,1 0 203,3 0 1,1-7-1,0-3 1,0-3 348,0-2 1,2 0-1,1 0 1,1 0-64,-6 0 0,2 1 0,-6 2 1,1 4 1405,0 1 3992,-7-4-5384,10 9 0,-11 2 0,5 10-1123,0 3 1,-6-2 0,6-1-19,0 1 1,-4 1 0,7 0-156,2-2 1,-4-5 0,2 3-74,2-1 1,1-2-1,2-5 431,0 0 1,1 0 0,-1 0 0,1-2 88,4-3 0,-3 2 0,3-7 0,-3 0 115,-2 1 0,0-2 0,0 4 1,0 0-66,0 1 0,-4-4 0,-1 3 1320,1-2 0,1 4 860,-2-5-35,3 7-1596,-11-4 0,7 12 0,-6 2-1766,2 1 779,0-4 1,-5 9 0,2-4-512,3-1 0,-2 4-137,7-7 1,0 5 618,5-5 1,0 0 0,0-5 428,0 0 0,0 0 0,1 0 0,-1 0-54,0 0 0,-4-2 0,3-1 301,3-2 0,1-5 0,-3 5 555,0 1 0,-5-2 1,0 1 1285,2 1-194,-5 3-1420,6 7 0,-11-2 0,4 4-582,1-1 1,2 3 108,6-5 0,-5 1 1,0-2-1,1 1 76,3-2 0,-4-1 1,0-2-1,2 0-59,1 0 1,2-5-1,2-2 169,3-1 0,-8 3 0,3-5 0,-2 0-36,1 1 1,1-2 0,-2 4-1,-1 0 162,-2 0 1186,0 2-571,5 5 1,-5 0-44,0 0-909,-7 7 1,4-4-1,-5 7 1,1 2-239,2 2 0,2-4 0,-2 0 8,5 1 1,2-2 0,-1-1 0,-1-1-7,2-4 1,3-1 0,5-2 204,5 0 1,-3 0 0,0 0 0,-2-2 79,0-3 0,0 2 0,-5-6 0,0 3 195,1 2 0,-1-4 0,0 0 0,0-2 172,0 0 1,0 0 0,0-4 582,0 4 0,-5-2 493,0 7-748,-6-6 0,2 16 0,-6 0-574,0 6 1,0 4 0,0 1-1,2-1-205,3 0 1,-3-5-1,3 0 1,-2 0-335,2-2 0,-2 1 0,7-4-434,2 5 1,-3-4 263,1-1 1,0-3 0,5-2 707,0 0 0,0-13 0,0-4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6:12.96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31 12669,'0'-10'1180,"0"0"1,1 6-564,4-1 0,4 4 0,6 1 0,0 1-419,0 4 0,0 4 1,0 4-1,0 1-201,0 1 0,-5-4 1,-1 11-1,-3-2-339,-2 0 1,-3 7 0,-2-2 0,-4 5-344,-5 6 0,-5 2 0,-4 6 0,-3-4 774,-1-5 0,5-3 0,-4-2 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6:13.38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287 188 8518,'0'-20'0,"0"0"13,0 2 0,0-4 0,-2 0 395,-3-1 0,2 4 0,-7 1 1,-2 5-69,-1 2 0,-4 10 1,-1 1-1,-2 8 28,1 6 0,-3 9 0,2 7 0,0 9-50,-2 4 0,6 3 1,-5-1-1,6 0-68,5 0 1,-1-5 0,6-1 0,1-2-61,3-4 1,2-3 0,4-6 0,5-7-54,4-6 0,8-7 1,3 1-1,3-5-897,2-5 1,2-4 0,2-7 0,2-3-1402,3-1 2161,-6-7 0,11 4 0,-5-7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6:14.61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91 181 13422,'0'-15'-353,"0"0"0,0 0 1064,0 0-182,0 0 0,0 8 0,0 9-142,0 11 0,5 4 1,0 8-1,-2 2-256,-1 1 1,-2-3-1,0-1 1,0-2-323,0-4 0,0-1 1,0-2-1,0 0-269,0 0 0,-2-7 226,-3-3 1,5-5 0,-2-6 0,7-9-283,4-9 0,1-6 0,5-5 0,2-4 644,3 1 0,-2-4-1,6 8 1,-1 4 752,1 3 0,-9 9 0,3 0-493,0 6 1,-4 5-1,-6 9 1,-1 3 176,-4 5 1,-1 10 0,-2 3 0,0 3-144,0-1 0,-2 0 1,-1 5-1,-2 0-572,2 0 0,-4-6 1,2-4-1,0-3-426,-2-2 0,4-2 1,-7-1 90,-2-2 1,4-7 0,-1 1 0,1-6-412,0-3 1,-1-7 0,-3 2 0,2-3 258,-1-2 0,2-6 0,1 1 0,1 0 585,4-1 1,-1 7 0,1-4-100,-2-1 0,0 6 0,7 4 801,3 3 1,-2 1 0,7 5 0,2 0-221,1 0 1,2 0 0,0 0 0,1 0-427,-1 0 0,-5 1 0,-2 4-214,-1 6 0,-2-3 1,-5 2-1,0 2 133,0 1 1,-9 4-1,-4 1 1,-7 2-270,-4-1 0,4-1 1,-3 1-1,-1 1 302,1-2 0,5-3 0,-3-3 0,5-4 496,1-1 0,5-2-211,0-5 1,8 0-81,2 0 1,7 0 0,8-2 0,0-1 237,0-2 1,5-5-1,0 5 1,-2 2-213,-1 1 1,-2 2 0,0 0 0,0 0-176,0 0 1,-4 0 0,-1 0-16,1 0 1,-4 2-1,-2 3-79,-3 5 0,-2 3 0,0 2 0,0 0 153,0 0 1,-5 2 0,-2 1 0,0 3-22,1-3 0,-1 0 1,4 1-1,-3 1 14,3-2 1,1-6-1,2-2 1,0 2-700,0 1 1,7-4 0,3-4 345,4-4 1,2-1 0,3-1 0,1-4 148,-2-5 0,4-9 1,-2-1-1,-1 2 27,-3 1 0,-2 2 0,-4 0 0,-5 0 369,-3 0 0,-2 5 0,-2 1 1,-3 2 175,-5 4 0,-10 1 0,-5 4 0,-4 5-265,-1 8 1,0 2-1,0 6 1,-2 1-131,-3-1 1,8-3 0,-3 5 0,1 0-1,1-1 1,4 3 0,4-7 0,3-2-109,2-1 0,7-2-241,3 0 204,3-7 0,4 1 0,3-6-79,5 2 194,3 0 0,2-5 0,2 0 1,2 0-29,1 0 0,7-5 1,-4-2-1,2 1 2,0-1 1,-5 0 0,4 4 0,-1-2-479,1 2 1,-6-4-1,2 2-920,-3 2 0,-2 1 384,0 2 1,-5-5 1033,0 0 0,-6 0 0,2 5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6:14.83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76 11708,'15'-5'1241,"0"0"1,0 0-952,1-2 1,4 5 0,0-5 0,-2 2-57,-1 0 0,-2 0 1,0 5-1140,0 0 0,0-5-3176,0 0 1996,-6 0 2085,-3 5 0,1-6 0,1-3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6:15.93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106 89 8443,'15'-5'735,"0"0"0,0 0 1,1 5 11,-1 0 1,0 0-649,0 0 0,-2 2 0,-3 3-552,-5 5 1,-3-1 0,-2 1 0,0 1-159,0 3 1,-2 1-1,-3 0 1,-5 0 124,-3 0 0,-2 0 1,0 0-1,0 0 427,-1 0 1,1 0 0,0-1 0,0-3 283,0 0 0,0-3 0,2 4 1584,3-2-1519,3-7 0,9 4 0,3-7 0,5 0-241,3 0 1,7-2 0,0-1-2,-1-2-81,4-7 0,-4 10 0,2-4 0,-2 1-192,-6 0 0,-1 0 0,3 5 400,0 0 1,-7 1 351,-2 4 1,-5 4 0,-1 7 0,0 3-127,0 1 0,-1 7 0,-5-2 0,-2 3-26,0 2 1,-1 1 0,6-1 0,-2 0-148,2 0 0,1-5 0,2-1 0,0-3-895,0-2 1,0-7 35,0-2 1,-2-7 0,-1 0-20,-2-6 1,-7-4 0,2-4-183,-3 0 646,-2 1 1,-5-5 0,-2 2 0,0 1 71,0 2 0,0 5 0,4-5 453,-2-2 0,1 4 0,9-2-63,5-2 1,4 4 0,2-1-131,4 3 1,4-6 0,8 4-1,1-2-192,2 0 0,5 1 0,-3-3 1,0 2-177,0-1 0,3 4 0,-5 2 0,0 2 130,2-2 1,-6 3 0,5-3 0,-5 3 141,-1 2 1,0 0 0,0 0-66,1 0 1,-1-1 106,0-5 1,-5 5 437,0-4-357,-7 3-135,4 2 28,-7 0 1,0-2-204,0-3 1,0-3 0,2-5 0,1-1 70,2-1 1,5 3 0,-3-8 0,1 4 64,4 1 1,-4-6 0,2 1 171,2 2-120,1 1 1,2 2-1,0 2 1,1 3 26,-1 5 0,1-2 0,3 2 1,1 2 204,-2 1 0,-1 4 0,-2 1 1,0 5-99,0 6 0,-6-6 1,-4 10-1,-4 1-95,-1-2 1,0 1 0,-1 0 0,-4 3-208,-5-3 1,-4-1 0,-1-2 0,-2 0-119,-3 0 1,2-5 0,-6-2-1,3 1-516,2-1 1,2-5-1,2 3 1,0-6 235,0-6 0,5-2 1,2-9-1,1-1 539,4-2 0,1-7 0,2 0 1,2-5 149,3-3 0,-2 0 0,6 5 0,-1-2 301,0-3 0,-3 8 0,4-1 0,-3 4 404,-2 6 0,4 8-396,2 5 0,-3 10 0,0 6 1,-2 8 21,0 6 1,0 5 0,-4 5-1,3 6-51,1 2 1,0 4 0,-7 2 0,-3 2 29,-5 3 0,-3 3 0,-3 5-70,1-2-298,0 11 1,-5-19 0,0 10 0,2-2-455,1-3 1,4-19 0,2-4-1,6-9-1160,4-7 0,1-9 421,0-9 1,0-9 0,0-9 0,0-4-971,0-1 2047,0 4 0,6-16 0,3 3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6:18.11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149 285 8741,'-8'-7'1458,"-1"4"-847,4-7 0,2 7 1,-5-1-1,-1 8-125,1 6 1,3 10 0,-5 7-1,-2 8-226,-1 10 0,3 0 1,0 5-1,0-1-326,1 1 0,1-8 0,4 2 1,-1-6-354,2-4 1,6-9-1,4-7 1,1-6-218,4-7 0,2-3 0,2-4 0,3-3 7,1-5 0,2-5 0,-2-4 0,3-2 319,1-3 0,4-1 1,-4-5-1,1 0 383,0 0 0,-8 5 0,-1 1 0,-4 2 751,0 4 1,-6 6-205,0 2 1,-5 13 0,-2 4 0,-3 10-103,-1 8 1,-2 4-1,4 1 1,-2 0-295,2 0 0,1-5 1,2-1-1,2-3-234,3-2 1,3-4 0,7-5-1,0-5-211,0-3 1,0-4 0,0-3-1,1-5-8,-1-4 1,-5-6-1,-2-1 1,-1-1 148,-4 0 1,4-3 0,-2 5 0,-2 0-35,-1-2 1,-4 5 234,-3-3-153,-3 3 0,-2 9 0,0 3 0,-2 3-179,-1 2 1,3 7 0,1 3 0,2 3-275,4 2 1,-4 1 0,2-1 27,2 0 1,3-2-1,5-1 347,5-2 0,3-7 0,3 2 0,-1-3 68,0-2 1,1-7 0,3-3 0,3-3 41,1-2 1,-3 0-1,4 0 1,-3-2 522,-2-3 0,3 3 0,-2-3 0,-2 5 617,-1 5 0,-2 0-537,0 10 0,-7 3 1,-3 14-1,-3 3-151,-2 5 1,-5 5 0,-2 2 0,-1 0-260,-4-4 0,1-3 1,-1 0-1,4-3-542,1 0 1,-3-10-711,5 3 1,0-12 641,5-3 1,1-7 0,4-8 0,5-1 14,4-4 1,3 1-1,1-6 1,2 0 268,-1 1 1,-3-2 0,-2 6-1,-3 1 292,-1 2 1,-1 2-1,3 2 354,-2 3 1,-5 3-175,5 7 1,-7 2 0,2 3 0,-2 5-65,2 3 1,-3 7 0,3 0 0,-3-1-12,-2-2 0,0-2 1,0 0-482,0 0 0,0-5 0,2-2-8,3-1 0,-2-2 0,7-5 0,2 0 59,1 0 1,-3-7 0,0-3-1,2-3-12,1-2 0,2 0 1,0 0-1,-1-2 191,-4-3 1,2 8 0,-6-3 0,1 2 41,0-1 519,-2 6 0,-5 8 1,0 10-1,0 5-184,0 5 1,0 4 0,0 4-1,0-1-378,0-2 0,0-5 1,0 3-1,0 1-405,0-1 1,0-8 0,1 2-139,4-3 0,-1 1 1,6-10-1,2-2-89,1-1 1,2-4 0,0-3-63,0-5 1,0-3 0,0-3 0,0 0 381,1-4 1,-1 1 0,-2-4-1,0-2 256,2-4 1,-8 6-1,7-11 1,-4 1 107,-2 1 1,-3 0 0,3 4 0,-1 2 1752,-4 6 1,-1 12-1270,-2 8 1,0 8 0,0 14 0,-2 8 12,-3 9 0,4 4 0,-4 3 1,1 0-156,-1 5 0,4-3 0,-6 6 0,2 0-55,0-1 1,-5-4 0,3-1 0,0-4-1504,1-4 1,-4-6 0,5-1 132,1-6 1,3-14-153,1-13 0,0-8 0,1-11 0,3-4 563,1-5 0,5 1 0,-5-10 0,0 0 615,2-3 0,-4-4 1,5-1-1,1-2 140,-1-3 1,-3 1 0,5-3 0,3 2 392,6 2 0,-1 9 0,6-3 0,-1 7 65,1 6 1,1 14-1,3 2 1,-1 5-49,-2 4 0,-6 9 1,1 7-1,-4 5-299,0 3 1,-8 7 0,-3-2-1,-3 3-153,-2 2 0,-2-4 1,-5-1-1,-6 0 121,-6-2 1,-7 6 0,2-6-1390,1 1 834,-12-3 1,9-6-1,-7-1 1,4-2-472,4-2 0,5-7 0,-3 2 1,3-5 109,6-5 1,6-10-1,8-10 1,0-4 388,0-1 0,2-5 0,3-2 0,5-1 301,3-4 1,7-2-1,2-1 1,1 0-1,4 0 0,3-1 1,4 3-1,3 1 0,1 2 0,-9 6 0,1-1 1,-2 3-1,1 2 0,-6 12 0,-3 2 0,-3 3-1,-2 0 1,-5 4 1160,0 4 1,-6 5 1270,1 5-2082,-4 4 0,-1 7 0,0 5 0,0 4 87,0 3 1,0 4 0,0 3 0,-1 7-27,-4 7 0,-2-2 1,-5 4-1,2 0-235,-2-1 0,4 0 1,0-5-1,-1-1-442,1-4 1,5-3 0,-2-8 132,3-4 1,4-5 0,3-10-982,5-5 1,-2-10-1,2-5 1,3-5-322,6-5 1,-2 1 0,4-4 1437,1 1-2,-5-5 1,6 9 0,-4-6 0,1 2-1,0 2 1,-10 7 0,0 1 270,2 2 1,-5 8 0,-2 2 636,-4 9 1,-1 4-1,0 4 1,-1 3-333,-4 5 0,1-1 0,-4-1 0,1-1-661,4-4 0,-4-1 0,2-2 476,2 0 1,-4-8-1416,2-7 0,0-7 0,7-9-1558,3-5 2176,-4-2 1,8-4 0,-6-1 0,4-4 404,1 0 1,-3-7-1,4-1 2,-3-3-1,6-9 0,-10 5 0,3-2 0,-4 7 192,-1 7 0,0 10 533,0 5 1,0 12 0,0 8 0,0 10-295,0 8 0,0 1 0,0 6 0,2 3-563,3 6 0,-2-6 0,6 4 0,-3-2 179,-2-3 1,2-5 0,1 3 0,0 0-826,0-2 1,4-1 0,-2-7-1,1-1 777,0-4 1,0 3 0,5-4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6:22.40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15 76 13537,'5'-10'216,"0"0"1,2 5 0,-4-5 93,2-2 1,0 4 0,-3-1 1618,3 3-1263,-3 1 1,4 6 0,-6 4-393,0 5 0,-5 5 0,0 4-63,2 1-126,-5 7 1,6-4-1,-5 6 1,2-2-192,0-2 0,0-7 0,5 2 0,-2-1-1169,-3 1 1,4-9 0,-4 5-2607,3-3 3780,2-6 1,0-14-1,0-10 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6:22.59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0 13326,'0'10'-877,"2"0"641,3 2 0,3 2 0,7-1 0,0-1-343,1-2 0,-1-2 0,0 4 0,0-4 632,0-1 0,7-2 0,1-5 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6:22.83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151 7 13844,'-15'0'279,"5"0"0,0-2 592,-2-3 1,-1 5-314,-2 0 1,4 4 0,3 9-1,1 6-271,4 2 0,-4 6 0,1 8 0,-1 7-81,0 7 1,1-2 0,2 3 0,-1-2-183,2 3 0,1-9 1,2 1-1,0-4-267,0-6 1,2-11 0,3-5-1,3-2-701,1-3 0,4-7 1,-3 0 399,3-4 1,3-7 0,-1-4 0,1-4 155,4-1 0,-1-2 0,4-1 384,-1-2 1,5-7-1,-4 4 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6:23.48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61 136 13844,'-10'10'1146,"0"0"0,1-5 0,-1 5-404,5 2 1,5-4-1,5 1-744,5-2 1,9-2 0,1-5-1,0 0-33,2 0 0,1-7 1,6-3-1,-2-4-136,-2-1 0,-7 0 0,2 0 0,-3 0-305,-2 0 1,-7 0-1,-3 0 1,-3 0 242,-2 0 0,0 5 0,-2 1 0,-4 3 590,-9 2 0,-2 3 0,-8 1 0,0 1 195,1 4 1,-4 5 0,4 9 0,-1 3-229,0 1 1,7-3-1,-2 5 1,3 2-144,2 2 0,6-4 0,4-2 0,4-1-406,1-4 0,1-1 0,4-2 0,5-1-339,4-4 1,3-4 0,1-6 0,4 0 341,1 0 1,2 0 0,5-1-1,1-4-161,-1-5 0,0-2 1,0 0-1,-1 2 16,-4-2 0,1-1 1,-5-2-1,-3-2 142,-1-3 1,-2 3 0,-2-3 0,-3 3 458,-5 2 1,-3 0 0,-2 0 708,0 0 0,0 5-574,0 0 1,-5 13-1,-2 2 1,1 9 129,-1 6 1,-5 3 0,4 7 0,-2 1-292,0-1 0,1 0 1,-1-2-1,3-3-632,1-4 0,4-5 1,-3-1-128,3 0 1,2-8 119,0-7 0,2-13 1,3-12-1,5-4-83,4-1 0,1-2 0,0-1 1,0-2 481,0 1 1,2 2-1,-1 4 550,-1 3-440,11-4 1,-21 17-1,10-3 1,-2 4 104,0 2 1,3 3-1,-3 7 1,-1 4-151,-2 5 1,-5 4-1,3 1 1,1 0-137,-1 0 0,-5 0 0,4 0-380,0 0 1,-6-5 0,6-1-1169,0-3 1,-4-1 1628,7-5 0,-7 0 0,4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6:43.482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152 44 19549,'1'-8'2891,"3"1"-2403,1 0 1,0 4 1588,-5-7-2122,0 7 1,0-2-1,0 11 222,0 9 1,-7 2-1,-1 8 1,-3 2 94,1 2 1,0 2 0,-3 3 0,1 1-372,2-1 1,0-1 0,-3 1-1,1 1-197,2-2 0,2-1 0,-4-3 0,4-4-1368,1-5-448,2-3 1243,5-2 1,0-9-1,1-6 572,4-8 1,4-7 305,6-5 0,7-4 1,1-6-1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6:48.65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860 60 13431,'0'-15'-193,"0"0"0,5 5 1781,0 0-1385,0 7 0,-12-4 1,-3 7-1,-3 0 324,-2 0 0,-2 7 0,-3 3 0,-5 5-135,-4 5 0,-3-2 0,-1 8 0,-4 0-35,-1 3 1,2 3-1,-4 1 1,-2 6-38,-1 4 1,3-2 0,1 12 0,-1 9-370,-4 8 1,2 4 0,-6 8 0,6-1 40,7-3 0,5-14 0,4 5 0,6-6 20,4-6 0,7-6 1,4-11-1,4 2 88,1 0 1,0-11 0,1 10 0,4-8-246,5-3 1,-1-5-1,1-1 1,1-1-116,3 1 1,3-9 0,1 2 0,4-2-314,1-4 1,-3 1 0,4 1 0,-1-1-284,1-2 1,-6-5 0,2 4-1,-1-3 247,1-2 0,-7-3 0,4-2 0,-2-4 34,-3-5 1,-1-5 0,5-6 0,-1-5 590,0-8 1,-7 2 0,-1-5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6:48.87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302 39 13840,'-13'-10'-684,"1"2"1,4 0 1688,1-1-473,2 6 0,5 3 0,0 10 0,2 3-270,3 2 0,3 1 0,9 0 1,1 3-15,3 1 0,0 7 0,-2-4 1,1 2-78,-2 0 0,-1 0 0,-2 6 0,0-1-10,0 0 1,-5 0 0,-1 0 0,-3-1-256,-2-4 0,-3 3 1,-2-4-1,-6-1 129,-8-3 1,-7 4 0,-8-1 0,-2 2-257,-3 0 0,2-4 0,-8 4 1,1 1-1397,2 3 0,-6-4 0,7-1 1831,4-3 1,-16-1-1,9-5 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6:55.22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44 121 13176,'-15'0'286,"7"-7"0,-4 4-335,7-7 1,2 6 0,8-2 488,5-1 1,5 4 0,5-6 0,5 1-372,4-1 0,1 4 1,0-3-1,2 0-233,3-1 0,-8 6 0,1-4 1,-3 2-335,-1 0 0,-4 0 1,3 5-434,-1 0 0,-7 2-406,-5 3 1290,-6 3 1,2 7 0,-6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6:55.41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167 1 13094,'-15'2'211,"0"3"0,6-2 0,2 5 1,2 1 162,0-1 0,-1-3 0,2 7 1,-1 3-112,2 3 1,-4 4 0,2-2 0,0 7-200,-1 7 0,4-3 1,-5 6-1,2-2-43,0 1 0,-5-1 1,3-5-1,1 0-193,-1 0 1,2-6 0,3-4 0,-1-3-948,-2-2 0,0-5 413,5 0 0,2-7 0,1 0-46,2-6 791,7-5 0,3-7 0,8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6:56.24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0 136 12178,'7'-15'-146,"-4"5"0,5 0 536,-1-2 1,-2 4 204,-5-2 1,0 8-497,0 2 0,0 2 0,0 8 0,0 3 28,0 6 1,0-1 0,-1 6 0,-3-1-169,-1 1 1,0-6-1,3 2 1,-1-1-68,-2 1 0,0-4 1,5 4-872,0-3 672,0-2 1,7-6 0,4-6 80,8-6 0,-2-6 0,3-6 1,-2-2 220,2-3 1,-3-1-1,3-6 1,-3 2 182,-2-2 0,0 5 0,-2 2 0,-2 3 119,-6 2 1,1 0 232,-1 0 0,0 8 0,-6 7-184,-4 9 1,1 11-1,-4 3 1,-1 2-131,1 1 0,3-1 1,-3 3-1,1-1-412,4-2 1,1-7-1,2 3 1,2-5-227,3-1 0,3-6 1,7-4-1,0-4 16,0-1 0,2-1 1,3-4-1,5-5 48,4-4 0,-4-7 0,0-3 0,0-1 222,-1 0 1,2 0-1,-6-4 1,-1 2 264,-2 2 1,-7 5-1,-2-3 1,-1-1-176,-4 1 0,4 9 1,-2-1 1426,-2 2-644,-1 6-562,-2 1 1,-5 14 0,0 5 535,1 6-633,-4 8 0,5-4 0,-6 6 1,1-3-50,0-1 0,3-1 0,-4 1 0,1-3-154,-1 0 1,6-11-1,-2 4-208,3-1 195,-4-8 0,4-1 0,-3-11 0,5-8-76,5-4 1,-2-9-1,7 2 1,2-3 340,2-3 0,1 6 1,-2 2-1,-1-1-195,-2 1 1,-2 5 0,4-1 264,-2 7 1,0 1 0,5 6-400,0 1 1,-5 4 0,0 5-325,2 5 1,1 4 0,2-1 238,1-3 0,-1 2 1,0-5-1,0-1-35,0 1 0,0 0 1,0-4 270,0 2 1,0 0-1,0-5 1,0 0 49,0 0 1,-5 0-45,0 0 0,-4 0 0,2 2 18,-1 3 1,-4-2 0,-6 7-1,-4 2 739,-1 1 1,2 2-1,-4 0 1,-1 1-389,-3-1 0,-1 1 0,0 3-291,0 1 0,5-2-1360,0-8 1302,7-3 0,-11-20 1,6-4-1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6:57.23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67 10645,'2'-15'-712,"3"0"0,-4 0 740,4 0 1,2 8 0,0 7-173,1 9 1,-3 4 0,4 2-1,-3 0 52,-2 0 0,2 0 0,-1 0 0,0 0-177,2 1 0,-4-1 0,7 0 149,2 0 1,-3-5 0,1-2 0,1-1 139,3-4 1,-4-1-1,0-2-53,2 0 0,1 0 0,2 0 206,0 0 1,-1-2 0,-3-1 100,-1-2 808,-6-7-288,2 11-14,1-6-306,-5 7 0,4 1-312,-6 5 1,0 2 0,-1 9 0,-3 1-89,-1 2 1,-5 2 0,4-4 0,-1 4-77,0 2 1,-3-6-1,5 2 1,2-3-229,1-2 1,-3-5 0,0 0-902,2 2 890,1-6 1,9-6 0,3-10 0,3-3 63,2-2 0,0-7 0,0-1 97,1-1 179,5 2 0,-9 2 0,3 2 0,-3 3 200,-4 3 0,4 2 492,-7-5-572,0 7 1,-5 8-1,0 10-191,0 3 1,0-3-1,0 0 1,0 2 65,0 1 1,2 1 0,1-3 0,2 0-305,-2 0 0,1-2 0,1 1-30,5 1 0,-2-2 0,2-1 1,2-1 120,1-4 1,4-1 0,2-2 0,2-2-15,3-3 1,-4 2 0,5-7-1,2-2 80,1-1 1,-3-2-1,-1-1 1,-2 1 47,-4 0 1,-6 0 0,-2 0-1,2 0 113,1 0 0,-5 0 1,-3 0 27,-3 0 1,-2 5 40,0 0 1,-7 1-33,-3-1 1,2-1-1,-2 6-131,-2 1 1,-1 2-79,-2 2 0,0 0 0,0 0 4,-1 0 0,6 7 0,2 3 17,1 4 0,1-1 0,2-1-393,-1-2 273,0 0 1,5 0 0,0 0-90,0 2 1,0-4-1,2 2 196,3 2 0,-2-4 0,6 2 1,-1 0 31,0-1 0,-3 4 0,4-3 0,-3 4 194,-2 1 1,-1 0 0,1 0 0,1 2 57,-2 3 0,-1 1 0,-2 6 0,0-2 53,0 2 0,-5-3 0,-2 1 0,-2 2-52,-2 1 0,-3-3 0,-1 0 0,-1 2-74,-5 2 0,3-3 1,-7 1-1,-2 2-61,-1-3 1,-3-4 0,1 3 0,-2 0-82,-3-1 1,3-2-1,-3-7 1,3-2-91,2-3 1,7-3 0,3-9-1,3-3-37,2-5 0,7-10 1,3-5-1,5-5 36,5-5 1,5-4 0,10-4-1,5 1-333,3 1 1,2 1-1,1-2 1,-1 4-87,0 3 0,0 13 0,-1-3 1,-3 6 490,-1 4 0,-6 7 0,3 1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00.29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136 90 8490,'0'-16'-162,"0"6"0,-1 0 0,-3-1 395,-1-3 1,0 4 0,4 2 100,-4 1 1,3 4-1,-5 8 1,2 6-152,0 8 1,-5 6 0,3 9-1,-1 4 5,-4 6 0,-1-3 0,-1 10 1,3-4-330,1-2 1,6-7 0,-1-2-492,4-5 453,1 0 0,0-8 1,1-5-1,4-6-246,5-7 0,5-3 0,4-4 1,3-3 55,1-5 0,2-5 0,5-3 1,-1-4 237,-4-2 1,-2-1 0,-4-3 0,1 1 130,-2 2 0,-6 6 0,-4-1 0,-1 4 319,-3 0 0,-3 6 34,-1 0 1,0 9-1,-1 1 1,-4 10-77,-6 8 0,3 2 0,0 7 0,-1 3-110,1 2 1,3-3 0,-3 6 0,1-5-87,4-5 0,1-2 0,4-6 0,1 0-120,2-4 1,8-8-1,1 0 1,4-3-53,1-2 1,2-7 0,1-3 0,0-5-220,0-5 0,-1-2 0,-4-4 0,0 0 192,-4 0 1,-3 2 0,0 1 0,-5-1 122,-3 1 0,-2 4 0,-2-1 0,-3 4 205,-5 0 0,-3 6 0,-2 2 1,0 1-86,0 4 1,-5 3-1,0 3 1,-1 4-92,0 1 0,4 2 0,-3 6 1,5-1-8,5 0 0,1 0 0,6 0-555,-2 0 1,2-2 0,8-3 203,5-5 1,10-3-1,3-2 1,2 0 156,0 0 0,1-2 0,4-3 1,0-5 186,0-3 0,0-4 0,-1-1 1,-4-2 24,-5 1 0,-3 4 1,-2 3-1,-2 2 127,-3-1 572,-3 4 1,-7 2-1,0 10-325,0 5 1,-7 3 0,-1 2 0,-1 2-274,4 3 1,-1-3 0,-1 3 0,0-1-40,1 1 0,-4-4 0,5 5-649,1-5 1,3-6 81,1 0 1,0-8-1,1-2 215,4-8 1,4-6 0,6-2 0,1-5 187,5-4 1,-5 2-1,4-1 1,-3 1-9,-2 0 0,-1 4 0,-3 1 0,-2 4 658,-3 4 0,6 9-281,-2 1 1,-3 6 0,-2 11 0,-3 1-151,-2 3 1,0 4 0,0-5 0,0-2-137,0-1 1,0-2 0,0 0-18,0 0 1,0-5-469,0 0 0,1-8 379,4-2 0,2-7 0,5-9 0,-2-3 27,1-1 1,1-2-1,0 4 1,-2-2 15,2 1 1,-4 4 0,0 3 0,-1 2 129,-4-1 0,1 4-100,1 2 1,-3 5 0,3 5 785,-4 5-569,-1 10 0,-5-3 0,0 5 0,2-2 2,1 0 0,2 0 0,0-5 1,0 0-209,0 0 0,0-5 0,2-1-299,3-3 0,-2-1 1,7-5-1,2 0-14,1 0 1,4-6-1,2-4 1,2-4-158,3-1 0,-4 0 0,3 0 0,-1 0 209,-3 0 1,-3-5 0,-1 0-1,0 1 419,1 2 0,-6-3 1,-2 0-1,-1 2 11,-4 1 0,-1 7 615,-2 0 0,-2 7 0,-3 1-310,-5 10 0,2 4 0,-1 13 0,1 4-73,-1 4 1,4 2 0,-3 7 0,0 3-210,-1 2 1,1-1 0,-4 7 0,2 2-61,-2 4 1,-1-7 0,-2 8-1,0-3-183,0-3 1,5-4-1,1-10 1,3-6-504,2-7 1,3-11 0,1-9-131,0-5 0,0-7 0,1-15 0,3-7 7,1-7 1,6-1 0,-2-8 0,1-6 251,0-3 1,0 2-1,3-4 421,-3 2 4,-3-5 0,-5 7 0,1-7 0,2-2-4,-2 3 0,-1 5 0,0 3 0,3 6 222,5 7 0,-2 10 1,2 6-1,2 7 182,1 7 0,3 5 1,-1 5-1,0 7-82,0 7 0,0-1 0,-2 5 1,-1 1 132,-2-1 1,0-3-1,3 4 1,-2-2-51,-6-4 1,-4 4-1,-1-2 1,0 0-156,0 2 1,-6-5 0,-5 3 0,-2-4-350,-2-1 0,-5-1 1,-2-2-1,0-4-147,1-1 1,0-2 0,6-5 0,0 0-1507,0 0 0,2-7 1752,3-3 0,-4-10 0,6-4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01.60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121 16 8487,'-15'0'100,"0"0"0,5-2 720,0-3 322,6 4-775,-2-6 0,6 14 0,0 3 0,0 3 76,0 2 1,0 7 0,0 3-1,0 5-19,0 5 0,-2-1 0,-1 6 0,-4 2-215,-1 1 1,3 3 0,-4-3-1,3-3-301,2-4 1,-2-5 0,0-2 0,3-4-1088,1-5 1,2-8 361,0-2 0,2-7 1,3 1 16,5-8 0,-1-4 1,-1-7-1,0 0 357,1 0 0,1-5 1,5-2-1,0-2 443,0-2 0,5 2 0,0 1 0,-1-1-68,-3 1 0,-1 4 0,-1-1 0,-2 5 146,-2 5 0,0 3 461,5 7 1,-2 4 0,-3 4 0,-3 7 318,0 2 0,-6 0 1,6-2-1,-2 0-108,0 0 1,2 0 0,-2 0-553,5 0 1,3-6 0,2-4 92,0-4 1,0-2 0,1-4-947,-1-5 382,6-11 1,-9 3 0,3-5 0,-3-1-18,-4 1 1,-1-1 0,-7-1 0,0 3 305,0 0 1,-7 7 0,-3-1 0,-3 6 148,-2 3 0,-2 2 0,-1 5 0,-3 2 9,3 3 1,1 3-1,2 7 1,2 2 36,3 3 1,-4-2 0,6 6 0,-2-1 15,0 1 1,7-4-1,-3 5 1,5 0-15,1-2 0,0 6 1,0-6-1,0 1-138,0-4 1,7-3 0,3-4-1,3-1 2,2-2 1,2-7 0,1 2 0,4-3-212,1-2 0,1 0 0,3-2 1,-2-3-84,2-5 0,-6-3 0,0-2 1,-3 0-404,2 0 1,-8-1 0,1 1-917,-4 0 1,1 0-72,-5 0 0,0 0 1245,-5 0 0,0 0 0,0 0 1,1 0 361,4 0 0,-3 0 0,3 0 0,-2-2 0,2-3 0,-1-4 0,4-6 0,1 0 0,-1 0 0,-5 5 0,4 0 0,-2-1 185,0 3 1,2 1 0,-4 7 2387,2 0-2089,0 7 1,-5 3 0,0 10 0,0 6 37,0 8 0,0-1 1,0 7-1,0 2-28,0 2 0,0 6 0,0 2 0,0 1-155,0 4 0,-2-3 0,-1-1-94,-2-1-188,0 5 0,5-10 1,0 1-1,0-4-220,0-4 0,2-7 0,3 2-150,5-3 1,5-9 0,3-4 0,2-8 0,-1-6 1,4-8-1,2-4 1,4-1 54,1-4 0,0 4 0,-1-3 0,-3 0 126,0-3 1,-8 6-1,0 3 1,-4 1 123,-4-1 0,-7 3 0,2-3 0,-3 3 124,-2 2 0,0 0 0,0 0 0,-2 0 230,-3 0 0,2 7 0,-7 3-114,-2 3 1,-1 2 0,-1 2 0,3 1-124,1 2 1,-1 7 0,-2-2 0,1 3 26,2 2 0,2 0 0,-4 2 0,4 2-34,1 1 0,-3 5 0,3-3 0,1 1-115,-1 4 1,2-4-1,5 2 1,0 2-28,0 2 0,7-6 0,3-3 0,3-3-116,2-2 1,2-5 0,1-2 0,4-1-314,2-4 0,-4-3 0,3-3 0,-1-4-64,-4-1 0,-3-4 0,-5-6 1,-3-2-353,0 1 0,-5 3 1,1 1-1,-6-2-745,-8-3 1629,-9 3 0,-3-18 0,-7 3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01.77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133 121 8558,'-22'0'-77,"4"0"0,-5 0 0,1 0 1499,3 0-685,3 0 1,7 2-1,6 2 1,6 1-380,7-2 0,10-1 1,7-2-1,7 0-138,6 0 0,5-2 0,4-3 0,3-5-430,1-4 0,-2-1 1,0 0-1,-4 0-383,-8 0 1,-6 2 0,-6 1 592,-7 2 0,-6 7 0,-14-4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04.11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61 113 13014,'-5'-15'-244,"0"0"1,-2 0 0,4 0 927,-2 0 1,0 0-261,5 0 1,0 8-225,0 7 1,0 13 0,0 14 0,0 7 76,0 6 1,0 5-1,-2 4 1,-1 2-624,-2 3 0,-5-5 1,5-1-1,1-4-197,2-4 0,2-7 0,0 1 0,2-7 36,3-7 1,4-10-1,6-5 1,1-3 143,4-2 0,-1 0 0,4-2 0,1-3 506,-1-5 0,-4-4 1,1-1-1,-3 0 13,-2 0 0,0 2 1,0 1-1,0 2-43,0-2 0,0 6 0,0-1 0,0 2-57,0 0 0,0-5 0,0 5 0,0 0 58,1-2 1,-1 4 0,0-7 0,0-2 457,0-1 1,-2 3 0,-1-1 0,-4 0 162,-1-3 1,0 4 0,-4 0-377,2-1 0,0-3 0,-5-1-281,0 0 1,-5 5 0,-2 2 0,1-1-206,-1 1 1,-3 3 0,3-4-1,-1 3-107,-4 2 1,4 3 0,-2 1 0,-2 0 156,-1 0 0,-2 0 1,1 1-1,1 4 89,-2 5 0,3 9 0,-6 1 1,4 0-58,4 2 1,0-4 0,-3 7-1,1 0-25,2-1 0,6-1 0,-1-4 1,4 1-428,1-2 0,1-3 0,6-5 341,8-5 1,0-3 0,7-4 0,-2-3 208,0-5 1,2-8-1,-4-4 1,4-1-12,2-4 1,-6 4 0,2-1 0,-3 1 221,-2-1 1,-5 6-1,-2-2 1,1 3 986,-1 2-935,-4 0 1,1 6-1,-9 6 1,-2 6-61,-3 7 0,4 9 0,-3 3 0,-1 1-181,1 4 1,5-4 0,-2 1-1,3-2-238,2-4 0,0 0 0,0 1-381,0 1 1,0-5 0,2-7 202,3-1 0,3-2 1,7-5-1,0 0-143,0 0 0,2-2 0,1-3 0,3-5 112,-3-3 0,-1-2 0,-2 0 0,0 0 266,0 0 0,-5-2 0,-2-2 0,1-1 136,-1 2 1,1 1 0,1 2 0,-4 0 473,1 0 1,-5 5 0,3 0-143,-4-2 0,-2 7-12,-4 5 0,1 7 0,-6 10 0,0 1 601,2 2 1,-4 2 0,7-4-536,2 2-555,-6 7 0,8-10 0,-4 3 0,3-3-30,2-2 1,0-5 0,2-2 0,1 1-106,2-1 0,7-5 0,-2 2 0,3-5 19,2-5 0,0 2 0,0-7 0,2-2-136,3-1 1,-3-4-1,3-1 1,-5-2 153,-5 1 1,4 2-1,-6 2 1,0 0 337,-3 0 1,2 0-1,-2 0 1,-1 0 370,-3 0 1,4 5-46,0 0 0,-1 8-6,-9 2 1,-4 12-1,-4 8 1,1 0-112,2 2 0,7-5 0,-4 3 1,2-2-529,0 2 0,0-8 1,5 3-1,0-2-468,0 1 0,0-4 1,2-2-36,3-1 0,-2 3 0,7-5-1061,2-2 1784,-6-1 0,8-2 0,-6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6:44.03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121 317 16277,'7'8'-536,"-5"-1"0,6-7 0,-3 0 1616,5 0 1,-2-8-1,4-6 1,3-4-759,4-1 1,1-4 0,-5-1 0,0-1-268,0 0 0,-2 2 0,-1-4 1,-4 3-83,-1 3 1,-2 1 0,-5 5-268,0-1 1,-7 3 0,-3 3 0,-5 5 289,-5 3 0,3 2 1,-4 2-1,-1 3-27,-3 5 0,3 3 0,0 4 0,2 2 195,0 1 0,0 5 1,7-3-1,1 1-376,2 4 0,1 0 0,-2-1 1,2-2-85,3-2 0,1-2 0,5-5 0,1 0-83,4 0 0,4-7 0,6-3 0,1-3 359,5-2 1,-3 0 0,5-2 0,1-3 183,-1-5 1,-4 2 0,1-2-1,-3 0 418,-2 1 1,-2-4-1,-1 5 823,-2-1-1303,-7-4 0,4 13-15,-7 0 1,-5 12 0,-2 9 0,-1 3 120,-4 3 1,-1 1-1,-2 2 1,0 2 78,-1 3 1,6-6-1,0 3 1,-1-2-344,-3-3 1,1-6 0,1 3 0,4-1-126,1 1 1,-3-6-1,5 2-1461,2-3 572,1-9 0,4-1 0,1-9 1,4-3 328,1-5 1,2-5-1,5-3 1050,0-2-288,0 0 0,7-2 0,2-2 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05.31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76 302 10750,'0'-15'96,"0"0"147,0 0 1,0 8 0,0 7 32,0 9 1,-1 4-1,-3 2 1,-1 2-82,2 3 1,-4-2 0,2 6 0,0-2-151,-2-4 1,4 0 0,-5 1 0,1 1-122,4-2 0,-1-6 1,1-2-630,-2 2 472,0-5 1,12-7 0,3-12 0,3-7 151,2-6 1,2 2 0,1-2 0,4-2 122,2-2 1,-6-1 0,2 2-1,-2 1 75,3 2 1,-5 6-1,3-1 1,-6 4 137,-3 0 0,-5 8 0,4 5-188,-3 6 1,-1 0 0,-5 9 0,0 3 217,0 4 1,0 8-1,-1-4 1,-3 2-154,-1 0 1,-5-5-1,4 4 1,-1-2 6,0-4 0,2-1 0,3-2 1,-1 0-353,-2 0 1,0-5-1051,5 0 0,2-7 860,3 2 0,1-5 0,6-5 0,0-3-87,5 0 0,-2-6 0,5 4 0,-2-3 573,2-2 0,-3 5 0,3 0 0,-1-2-78,1-2 0,-4 4 0,5 2 1,-5 0-56,-1-1 0,0 6 1,-1-4-1,-2 2 669,-2 0 0,-2-1 1,4 2 12,-2-1 1,0-7 0,5 2-237,0-3 1,-5 1 0,0-1 0,0-4-342,-1 0 1,2-1 0,-4-1 0,1-2-98,4-3 0,-5 4 0,-2-3 0,-4 1 137,-1 3 1,0 3 0,-1 2-56,-4 4 0,-4 4 0,-6 6 0,0 1 100,0 4 1,-7 10 0,-1 9 0,-2 1-42,0 0 0,5 0 1,-4 5-312,2 1 134,2-1 1,7 0 0,3-2-737,5-3 626,-4 4 1,8-12 0,-3 3 0,8-5-56,6-5 0,5-3 0,3-7 1,4 0 1,2 0 1,-6-2 0,2-3-1,-3-4 185,-2 1 0,0-4 0,0 7 745,0 2-564,-7 1 0,-1 9 0,-7 5 0,-2 5 289,-3 3 1,2 6-1,-7 0 1,-3 2-94,-6 2 0,2 0 0,-3 0 0,2 1-247,-2-1 0,3 0 0,-5-2 1,2-1 35,0-2 0,-5-8 1,5 0-1,1-7-534,3-3 1,1-2-1,1-7 1,3-3-537,0-5 0,8-4 1,-2-2-1,3-3 322,2-1 0,0-7 0,2 2 0,1-3 660,2-2 0,7 3 0,-2 0 1,4-1-4,1 1 0,6-7 0,3-4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06.444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1 180 10631,'5'10'-52,"0"0"1,0-5 376,-5 5 1,0 0 0,0 5 0,0 0-72,0 0 0,-2 2 0,-1 2 0,-2 1-166,1-2 0,3-1 1,1-2-1558,0 0 1058,0 0 1,6-7-1,4-4 1,4-8 173,1-6 0,0-5 1,0-3-1,2-4 169,3-1 0,-3 3 0,3-4 0,-4 2 544,-1 4 0,-4 1 1,-3 2 1225,-1 0-1321,4 0 1,-11 13-1,2 9 1,-7 8-126,-3 5 0,3 5 0,-4-3 0,2 0-260,4 0 0,1-1 0,2-2 0,0 1-431,0-2 0,0-1 0,2-2 47,3 0 0,5-6 1,10-4-1,4-4 146,-1-1 1,6 0-1,-4 0 1,3-1 77,2-4 0,-4-4 1,-3-6 275,-1 0-118,5 0 1,-11-2 0,4-1 0,-3-2 101,-2 1 1,-5 1-1,-1-1 1,-1-2 218,0-3 1,-4 6-1,1-2 1,-3 3-121,-2 2 1,0 5-1,0 0 1,-2 0 51,-3 1 0,1 1 1,-6 5-1,-1-2-115,-3 1 1,-1 2-1,0 2 1,-2 0-204,-3 0 1,4 7 0,-5 3 0,5 4 52,1 1 1,0-4 0,-1 1 0,3 3-146,3 2 1,-2-9-1,7 7 1,2-1-201,1-1 1,2-3 0,2 0 178,3 2 0,3-5 0,7-2 0,0-4 62,1-1 1,-1 0 0,0 0 0,0 0 65,0 0 0,0-6 0,0-3 0,0-1 210,0 0 0,0 5 0,-1-5 163,-4-1 141,3 4 0,-11 2 0,3 10-158,-4 5 1,-1 5 0,-1 3 0,-3 4-192,-1 2 0,-5 1 0,5 3 0,0-1-479,-1-2 0,4-6 0,-3 1-13,3-4 0,4-7 0,3-4 0,7-4 113,6-1 0,0-8 0,8-5 0,2-7 115,6-4 0,-1-1 1,6-5-1,-3 1 133,-2 4 0,-2-3 1,-4 4-1,-1 1 343,-2 3 0,-6 3 0,1 2-132,-4 0 1,-7 0 0,-4 0 136,-3 0 1,-2 5-1,0 0 1,-2-2-139,-3-2 1,2 1 0,-8 1 0,1 2-37,2-1 0,-4 2 0,6 1 0,-3 1-136,-2 4 0,2-4 0,-1 2-26,-2 2 1,4 3-1,-2 3 1,0 4-45,2 1 0,-4 2 0,5 4 0,0-3-99,1-1 0,1 0 0,5 5-388,0 0 0,0 1 0,0-1 351,0 0 0,0-5 1,1-2-1,3 1 159,1-1 0,5-3 0,-4 5 10,3 2 1,-1-4 0,4 2 253,-2 2 1,-7-4 0,4 2 0,-2 2 68,0 1 1,0 2 0,-5 1 0,0 0 51,0 4 1,-2-1-1,-3 6 1,-3 3-93,0 6 0,-7-1 0,1 8 1,-6 1 42,-3 1 0,-3-1 0,-2 0 0,0 1-296,-3-1 0,10-12 1,-8-3-1,4-7-429,2-6 1,7-9-989,-4 0 1058,7-17 0,-2-5 0,10-13-1585,3 0 1479,2-14 1,4 3 0,6-13 0,10 0-84,7 1 1,4 3-1,5-2 552,4 5 1,3-2 0,2 11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06.79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1 136 9803,'0'15'31,"0"-5"1,0 0-1,0 2 182,0 2 1,0 1 0,0 0-1,0 0 133,0 0 1,6 0 0,4-2-275,4-3 0,1-3 0,0-7 0,2 0-141,3 0 0,-3-7 0,4-4 1,1-6-81,3-3 1,-3-7 0,-2 2 0,-3-2-88,-2 2 1,-5-2 0,-2 5 0,-1 1 263,-4-1 1,-1 7 0,-4 5 125,-3-2 1,-3 5-1,-7 2 1,-2 4 17,-3 1 1,3 6 0,-4 6-1,1 5 184,-1 3 1,1 2 0,5-4 0,0 4-17,0 1 1,2 2 0,3 4 0,3-2-244,0-2 1,6 0 0,-4 3-1,5-1 31,5-2 0,5-11 0,8 1-1086,2-2 798,7-6 1,-9 0 0,6-7 0,-1 0-244,1 0 1,-6-2 0,2-1 0,-3-4-808,-2-1 1,-7-3 1182,-3-4 1,-10 0 0,-3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17.974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121 28 22687,'0'-15'585,"0"6"0,0 6 0,0 13-255,0 10 0,-5 9 1,-2 6-1,-1 7-151,-4 6 0,-2 2 1,-1 7-1,0 2-328,0-2 0,5 0 1,2 0-1,1-5-624,4-7 0,1-11 1,2-4-1,2-10 133,3-8 0,3-6 1,7-6-1,0-3-24,0-7 1,7-2-1,2-13 1,1-2 70,0-1 0,0-2 1,5-2-1,0-2 447,0-1 1,-9 0 0,-3 6-1,-1 3 116,-6 0 0,3 8 1,-9-2-132,-2 3 1,-1 10 669,-2 7 0,-7 9 0,-1 11 0,-2 5-85,0 4 1,1 2-1,-2 3 1,2 1-110,3-1 0,-4-3 1,5 0-1,1-3-322,2-3 1,4-3 0,3-7 0,7-2-430,6-3 0,1-3 0,6-7 1,2-2 299,1-3 1,2-5 0,-1-8-1,-2-4 21,-2-1 0,-5-2 0,3-6 0,-3 1 100,-6 0 1,-1 0-1,-8 2 1,-1 1 6,-3 2 0,-2 5 1,-4-4-1,-6 2 39,-2 4 0,-4 6 0,-1 4 0,-2-1 15,1 1 1,-2 5-1,0-2 1,3 3 22,1 2 1,2 7 0,0 3-1,2 3 14,3 2 1,-2 5-1,7 0 1,2 0-625,1 2 1,2-5-1,2 3 1,3-3-9,5-2 1,3-5 0,4-2 0,1 1 305,2-1 0,7-5 0,-2 2 0,4-3 296,1-2 0,2-7 0,0-3 0,1-3 258,1-2 0,-11 0 0,7 0 0,-3 0 271,-4 0 1,-2 0 0,-10 1 0,-2 2 650,-3 2-1000,-1 7 0,-6-4 1,-3 9-1,-2 3 151,-3 5 1,1 9 0,-4 2 904,2 3-1197,0 1 0,0 0 0,0 0 0,0 0-143,2-1 0,1-1 1,7-4-1,0 1-234,0-2 1,2-6 0,3-4-1,5-1 45,3-4 1,4-1 0,1-2-1,4-3 44,1-7 0,3-2 0,4-13 0,0-4 58,0-4 1,-5 1-1,-1-3 1,-3 1 157,-2-1 1,-8 3-1,-2-1 1,-2 6 69,-4 7 0,-8 3 0,-7 4 0,-5 3 7,-3 5 1,-6 5 0,2 5 0,-1 5 28,0 3 1,1 2-1,-1 0 1,5 0-130,3 0 0,2 0 1,2 0-1,3 1-338,5-1 0,3 0 0,4-2-102,3-3 1,5 2 0,8-7-1,4-2-54,2-1 1,2-2 0,8 0-1,3-2 318,1-3 0,2-3 1,4-7-1,-2-2 292,-2-3 0,-6 3 1,-1-3-1,-6 2 98,-7-2 1,-5 3-1,-3-2 1,-4 6-174,-1 3 0,-2 5 0,-7-3 0,-3 1 341,-5 3 0,2 3 0,-1 2 0,1 4 108,0 6 1,-1 9-1,-2 5 1,0 3-11,0 2 0,2 2 0,-1 3 1,0 6-247,2 2 1,-6 7 0,4 2 0,-3 2-119,-2 3 0,5-2 0,0 2 1,0 0-770,1-5 1,-2-10-1,6-9 1,1-6-563,3-7 0,2-10 1,3-6 503,1-8 0,1-6 0,-2-10 0,2-5 282,3-3 1,-1-3 0,4 1-1,-4-2 248,-1-3 1,5-3-1,-4-7 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18.17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0 194 8951,'0'-36'-81,"2"1"172,3 2 0,-2 3 0,7 4 163,2 6 1,-3 10 0,1 7 0,1 6 11,3 7 1,-4 4 0,0 1 0,2 0-25,1 0 0,2 2 1,-2 1-1,-1 2-95,-2-1 0,-6-3 1,1 0-1,-4-1-3,-1 0 1,0 1-1,-1 1 1,-4 2-456,-5-1 0,-4-5 1,-1 8-1,0-5-346,0-1 0,0-5 0,0 0-151,0 2 0,0-5-796,0-2 1607,6-3 1,-4-16-1,4-3 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18.533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212 210 8963,'6'8'-171,"-2"4"531,6-7 0,0-2 0,3-8-92,-3-5 0,2-3 0,-5-4 1,-1-1-109,1-2 1,3-6 0,-5 6 0,-2 2 122,-1 1 0,-2 2 0,0 0-194,0 0 1,-5 5 0,-2 1 0,-1 3-338,-4 2 0,4 8 0,-2 4 0,0 4 67,1 5 0,-2 1 1,6-1-1,0 1 80,-2 2 1,5 2 0,-3-3 0,4 1-70,1-2 1,0-1-1,0-2 1,1 0 114,4 0 0,2 0 0,5 0 0,-2 0 145,2 0 0,-4-1 0,0-3 0,1-1 166,-1 2 0,-3-3 1,3 1-1,-1 1 66,-4 3 1,-3-4 0,-5 0-1,-5 0-202,-3-2 0,-4 6 1,-1-6-1,-4 2-511,-1 0 1,-3-6 0,-4 1 0,0-4-577,0-1 1,5 0 968,0 0 0,6-6 0,-2-3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20.47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528 16 23774,'7'-9'478,"-5"3"0,5 9 0,-9 5 1,-3 11-228,-5 8 1,-9 8-1,-2 13 1,-5 6 7,-5 5 1,-3-1-1,-8 11 1,-1-2-139,1-3 1,2-2 0,-1-5 0,6-6-149,3-5 1,7-13 0,4-1 0,2-7-7,6-3 0,3-2 0,-2-5-549,2 0-646,7-6 379,-4-3 0,7-7 0,0-4-171,0-5 0,1-6 0,6-4 845,8-5 0,0-10 0,7-3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20.87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0 11818,'5'10'0,"2"-1"-394,1-3 1,2 4-1,6-3 292,-1 1 0,0-3 0,0 4 677,0-3-507,-7-1 1,6 2 0,-6 2-1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21.18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302 0 17898,'-15'0'-190,"0"0"0,5 0 719,0 0-616,6 0 1,-1 0-1,10 0 30,5 0 0,4 0 1,1 2-70,0 3 1,-5-2 0,-2 7 0,1 2-1,-1 2 0,-4 1 0,2 1 1,-1 3 245,0 1 0,0 7 0,-5-4 0,0 2 5,0 0 0,0 1 0,-1 2 0,-3-1 106,-1-2 1,-6 0 0,0 4-1,-2-3-145,-2-1 0,3-9 0,-3 2-215,-7 0 0,2-1 0,0-7 1,2-5-53,-2-3 1,3-2 0,-3 0-1,1-2-605,-1-3 1,4-3 0,-3-9-448,7-3 844,-1 3 1,6-10-1,-3 6 261,5-3 1,-3-1-1,-1-5 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22.28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1 101 14579,'15'0'-2095,"0"0"2443,0 0 1,-6 1-1,-3 3 1,-1 2-124,0 3 1,0 1 0,-6 5 0,-3 0 104,-1 0 1,-5 0-1,3 0 1,1 0-161,-1 0 0,-3 0 0,3-1 0,1-2-491,-1-2 1,2 0-136,5 5 0,2-7 0,3-3 141,5-3 0,8-4 0,2-3 1,0-5 158,2-3 0,-4-2 0,6 0 0,-2-2 223,-4-3 0,-1 3 0,-4-3 1,-1 3 197,-2 2 1,-7 0 0,4 2 0,-2 1 1062,0 2-745,0 6-551,-5 4 0,0 9 1,-1 8-1,-3 1 101,-1 2 0,-5 7 1,5-4-1,2 2-414,1 1 0,2-8 1,0 2-425,0-3 1,7-4 0,3-3 225,3-5 0,2-5 0,2-3 0,1-4 257,3-1 1,0-4 0,-4-6-1,1-2 254,1 1 0,-7 1 0,4-1 0,-6-1-23,-3 2 1,3 1 0,-5 2-1,-1 0 377,-3 0 0,-1 0 237,0 0-176,0 6 0,0 4-59,0 10 0,-5 5 1,-1 9-1,-1 3-208,0 1 0,-5 2 1,4 5-1,-2-1-316,0-4 0,5 2 0,-3-7 0,1-2-281,3-1 0,1-4 0,0-1 90,-2-2 1,1-6 0,8-1 0,2-6 180,3-8 1,1-4 0,7-5-64,3-5 299,-4-3 1,8-2-1,-6 1-31,2 4 7,1-4 1,-6 8 0,0-4 0,0 4 192,0 5 1,-7 6-1,-1 1 101,0 3 1,-6 9-1,4 10-254,-3 6 0,-2 6 0,0-3 1,0-1-144,0 1 1,0 0-1,0-4 1,0 3-124,0-3 1,0-1 0,0-2-314,0 0 1,2-7 276,3-3 1,-2-8 0,7-4 0,2-3 125,1-7 0,2 1 0,0-8-54,0 2 8,1-4 1,-1 2 0,0-4 630,0 3-200,0 3 1,0 7 167,0 0 1,-7 8-337,-3 7 1,-3 7-1,-2 9 1,0 3 117,0 1 1,-2 2 0,-1-4 0,-2 2-274,2-1 1,-1-3-1,1-1 1,-2 1-234,2-1 1,1 0 0,4-2 53,3-3 1,-4-1 0,6-6-349,0 2 1,1 0 0,7-5 321,0 0 0,0-2 1,0-3-412,0-5 619,1-3 1,-1-4 0,1-1 0,3-4-91,1-2 1,2 4 0,-4-3 0,2-1 118,-1 1 0,-1-1 0,-1-1 1,0 4 268,-4-1 0,-8 10 0,2-1 0,-2 3 817,0 1-836,0 6 0,-7 1 0,-1 9 1,-4 3-114,-1 7 1,3-1 0,-4 10 150,3 0 0,-5 8-90,6 1 0,-1 5-196,1-5 15,3 7 1,-10-1 0,6 7 0,-3 2 84,-2-1 1,2 0-1,-1-1-508,-2 2 316,6-6 1,-6-2 0,7-9 0,2-4-1051,1-7 0,4-12-152,3-5 0,1-12 1,6-8 1224,-2-9 0,0-18 0,5-4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6:45.45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149 121 13368,'-8'-10'-2035,"3"0"2807,3-2 1,2-1-57,0-2 0,2 0-473,3 0 1,3 1-1,7 4 16,0 5 0,0 3 0,1 2-403,-1 0 1,0 2 0,0 3 0,0 5-34,0 4 1,-2 1 0,-1 0 0,-4 0 35,-1 0 0,3 2 1,-5 1-1,-1 2 204,-3-1 1,-1-3 0,-1-1 0,-4 0 68,-5 0 0,-4 1 0,-3-1 0,-3 0-58,-5 0 0,2 0 1,-1 0-1,1 0-59,-1 0 1,4-5-1,-3-1-292,1-3 321,2-1 0,5-5 0,0 0 88,0 0 1,5 0 35,0 0 1,6-1-155,-1-4 0,10 1 0,5-4 0,4-1-8,1 1 0,1 5 0,3-4 0,3 2 2,1 0 0,-4 0 0,2 3 1,-1-1-37,1-2 0,-1 0 0,-5 5 0,0 0 174,0 0 1,-5 5 0,0 2-23,2 1 0,-4 2 1,0 5-1,-1 0-55,-3 0 0,-3 2 0,-2 1 0,-5 4-20,-4 2 0,-3-4 0,-2 5 0,-2 2-55,-3 1 0,2-3 0,-6-1 1,2-1-263,4 1 1,0-6 0,1 2 0,0-3-409,4-2 0,6-7 0,-1-4 115,1-8 1,7-4 0,8-9 0,4-5 84,5-8 1,8-7 0,-2-8 0,2 0 582,1 0 0,-1 0 1,5-1-1,0-1-28,0-3 1,2 3 0,0-1 0,1 4-50,1 4 0,-11 13 1,6 4-1,-6 9-116,-4 9 1,-4 5 0,-5 5 89,-5 5 1,-4 4 0,-2-1 0,-3 1 273,-1 1 1,-1-7-1,2 10 1,-2 1 207,-3-2 1,4 1 0,-3 0 0,0 4 26,-1 2 0,4 2 0,-5 8 0,-2 1-145,-1-1 1,-2 4 0,0 1-1,0 1-261,0 0 0,0-6 1,1-1-642,4-6 393,-3 1 1,9-11 0,-4 3-633,1-3-256,2-9 1,5-8-340,0-10 0,5 2 1402,0-2 0,7 0 1,-4-5-1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22.504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16 61 9819,'0'-15'-448,"7"2"522,3 3 110,-4-4 0,8 13 0,-4-4 0,3 3 15,2 2 1,0 7 0,1 3-1,-1 3 10,0 2 1,-5 0 0,0 0 0,0 0-206,-2 0 0,-1 2 1,-7 3-86,0 5 0,-7-3 0,-3-2 0,-3-3 29,-2-2 1,-5 0 0,-1 0 0,3-1-724,1-4 1,2 1 0,0-5 789,0-3 1,0 5 0,0 1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22.846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30 136 9877,'10'-2'-17,"0"-3"0,-6 2 1,2-5-1,-1-1 181,0 1 1,5 3 0,-5-5 0,0 0 166,2 1 1,-5-4-1,3 3-89,-3-4 1,-2 4-328,0 0 17,0 7 1,-2-4-76,-3 7 121,-4 7 1,1-4 0,1 7-118,1 2 0,4 1 0,-3 3-272,3-1 1,2 0 0,0 0 305,0 0 0,0 0 1,2-2-1,1-1 115,2-2 0,5 0 0,-3 5 0,2 0-55,2 0 0,-2 0 0,-1 1 1,-1-1 498,-4 0 0,-1 0 0,-2 0 0,0 0-208,0 0 1,-2-5-1,-3-2 1,-5 1-362,-3-1 1,-3-4 0,1 1-1407,0-4 1537,-6-1 0,4 0 0,-5 0 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26.06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45 38 15152,'0'-16'-388,"0"6"233,0 0 1,0 9 332,0 1 0,0 8 0,0 12 0,0 7-118,0 6 0,0 6 1,0 5-1,-1-3-132,-4 0 1,3-6 0,-3 5-1,2 0-67,-2-1 1,3-4 0,-3-10 0,2-3-645,-2 0 529,3-12 1,-5 1 0,7-16 0,0-5 117,0-3 1,7-9-1,1-5 1,2-4 147,0-5 1,0-4 0,6 5 0,-1 0 131,0-2 1,0 8 0,0-2 0,0 0-2,0 5 0,-5 6 0,0 1 1,0 6 268,-1 3 0,2 8 0,-4 4-409,1 11 0,-4 4 0,1 8 0,-4 2 40,-1 1 0,0 2 0,0 1 1,0-1-90,0 0 0,0-7 0,0-3 0,0-3-339,0-2 169,0 0 0,0-8 0,2-7 149,3-8 1,3-12-1,8-6 1,-1-2 37,0-2 1,1 0 0,3-1 0,1 1 81,-2 0 1,-1 2 0,-2 3 0,-1 4 350,-4 5 1,3 7-155,-3 4 1,-3 12-1,-2 8 1,-3 9-158,-2 4 0,0 2 0,0-1 1,0-3-140,0 0 1,0-3 0,0 4 0,0-4-334,0-1 0,0-2 1,0-5-1,1-1-262,4-4 1,4-4-1,6-6 9,0 0 0,5-1 0,0-6-380,-2-8 1022,-1 0 0,-2-12 0,0 5 1,0 0 198,0 1 0,-4-4 0,-3 4 184,-1 3 63,-2 1 1,-7 11-1,-1 6 104,-2 8 1,-2 5 0,4 2-1,-3 1-85,3-1 1,1 0 0,4 0-543,3 0 0,0-7 0,9-3 1,2-3-93,1-2 1,5-7 0,0-5 0,1-4 25,4-4 0,-4-5 1,1 3-1,-2 0 52,-4 0 0,-6-3 1,-4 5 193,-1 2 7,-2 1 1,-5 2 0,-2 1-96,-3 4 0,-3 2 0,-7 5 0,0-2 119,0 1 0,-1 9 0,1 5 0,0 4 127,0 1 0,0 5 0,2 2 1,1 1-169,2 4 0,5-4 0,-3 1 1,1-1-154,4 1 0,1-6 0,2 4 1,0-2-189,0 0 1,2 0 0,3-6-1,5-4-63,3-5 1,2 1-1,0-1 1,2-1 17,3-3 1,-3-1 0,3 0 0,-2 0-89,2 0 0,-3-5 1,3 0-1,-3 0-45,-2-1 1,0 2 0,0-6 0,0-2 358,0-1 1,2-2 0,2 0 0,2-2 65,3-3 1,-4 3-1,3-4 1,-1 0 277,-3 1-195,-3 0 0,6-2 1,1-1-1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28.28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76 111 10450,'7'-9'745,"-6"-4"0,6 13-566,-7 0 1,0 8-1,0 12 1,0 7-13,0 7 1,-7-1-1,-3 7 1,-3 1-165,-2-3 1,5-1 0,2-7 0,-1-1-273,1-4 0,4-4 112,-1-5 1,4-15 0,2-7 0,4-11 81,5-8 0,9-11 1,1-2-1,0-2 51,2 0 1,-5 1 0,3-3-1,-4 4 188,0 1 1,-1 2 0,0 6 0,0 4 328,0 5 0,-5 8-363,0 2 1,-5 13-1,3 2 1,-1 7-69,-4 3 0,-1 7 0,-2 3 0,0 4-10,0 1 0,0-5 0,0 0 1,0 0-102,0-1 1,0 2 0,0-5-636,0-3 413,0-1 0,0-11 140,0-6 0,2-6 0,1-9-381,2 0 484,7-1 0,-5 0 0,4-3 0,-1-1 66,2 2 1,0-4 0,0 2-1,-2 1 89,1 3 1,-2 1 0,1 0 214,1-1 0,-4 10-246,-2 6 1,-3 12 0,-2 9 0,0 3 6,0 3 1,0 1 0,0 2 0,0 0-119,0 0 1,0-1 0,0-4 0,0-5-477,0-3 0,0-2 150,0 0 0,7-7 0,3-4 185,3-8 1,4-6-1,1-8 1,2-4-61,-1-1 0,-1-1 1,1-3-1,1 4 271,-2 1 0,-6-3 0,-2 5 0,2 2 573,1 1 1,-5 7-149,-3 0 0,-3 8 1,-2 4-311,0 11 1,-7 4 0,-1 10-1,-2 3 103,0 3 1,7 3 0,-2-6 0,3 0-251,2 0 1,0-2-1,0-2 1,2-6-282,3-4 0,3-7 0,9-4 0,1-5 69,2-5 1,5-5 0,-5-9 0,1-2 42,0-3 0,-4-1 0,3-5 0,-3 0 89,-2 0 0,-5 4 0,-2 3 0,-1 0 120,-4-1 0,-1 11 0,-4-2 0,-3 3-8,-5 3 1,-3-2 0,-2 6 0,0 1-10,0 3 0,0 1 1,0 1-1,0 4-35,-1 5 0,1-1 0,0 1 0,0 2-22,0 1 1,5 0-1,2-1-466,1-2 235,-5 0 0,11 5 0,-4 0-184,3 0 1,9 1 0,3-3 147,3-3 1,7-3 0,2-7 0,0 0 196,0 0 0,4-2 0,-2-3 1,1-5 167,0-3 0,-5-3 0,4 0 1,-1-3 260,0-1 0,-4-2 0,1 4 1,-3-2-55,-2 1 1,-5 3 602,0 1 1,-7 5-641,2 0 0,-5 11 0,-3 1 519,-2 5-601,-7 3 1,11 10-1,-6 2 1,2 1-12,0 4 1,-2-4 0,4 2-1,-2 0-294,1-1 1,3-1 0,1-4-767,0 1 1,0-5 551,0-5 1,0-8 0,1-2 84,4-9 1,-1-6 0,4-3 0,0-4-34,1-1 0,-4 2 0,5-4-15,2-1 319,-6 4 1,8-2 0,-4 6 0,2-2 31,-2 1 0,1 3 0,-4 2 0,0 3-36,-1 0 0,1 8 135,-2-2 0,-2 3-93,8 2 1,-8 2-113,2 3 0,2-2 0,-2 8-23,-2 0 0,4-2 1,-1-1 17,3-1 1,-4-2 0,3-4-1,1 3-200,-1 1 1,-3 0-518,5-5 0,0 0 462,5 0 1,-5 5 97,0 0-39,-6 0 677,9-5 0,-11-2 0,4-1 193,1-2 1,-4-7-348,7 2 0,-5 2 68,6-2 1,-1 1-209,5-1 0,-7 5 0,-1 9 0,-2 2 169,0 3 1,1 1 0,-2 6 0,1 3-86,-2 1 1,-1 5-1,0-3 1,1 1-234,2 4 1,0-3 0,-5-1-1,0 0-249,0 1 0,0-6 0,2 2-525,3-3 1,-2-3-18,7-4 0,-5-4 0,5-7 425,2-4 1,-2 0 0,2-9-1,3-4 347,1-4 0,-7 2 1,6-4-1,-2 1 96,1 0 0,-1 4 1,-1-1-1,-4 2 1,-1-3 0,-2 5 0,-3-4 543,3 3 1,-4 2-151,4 0 0,-5 6 0,-3 6-116,-2 6 0,-2 7 0,4 9 0,-4 3-39,-1 1 1,3 4-1,-4 6 1,1 4-10,0 2 1,3-4-1,-5 5 1,-2 4 29,-2 4 0,-1 1 1,0 4-1,-1 1-80,-5 0 1,-2-9-1,-5 2 1,-1-2 29,-1-3 0,8-12 0,-8-2 1,2-4-463,-1-6 0,4-3 0,1-5 0,3-4-17,2-5 0,3-8 0,2-3 0,2-5-183,2-5 1,2 4-1,-2-6 1,3 0-3179,0-3 3559,6 3 1,-6-13 0,7 3-1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29.98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121 420 8481,'-15'0'-252,"5"-5"0,2-1 1,-1-1-116,1 0 1,4 1 933,-1 1 0,4 5 0,1 0 0,0 10-185,0 8 0,-2 2 0,-1 9 0,-2 2-303,1 1 0,-2 2 0,-1-1 0,0 3-173,1-3 0,-1-6 0,3-4 1,-1-1-828,2-4 671,1-1 1,2-12 0,0-8-61,0-11 0,2-11 0,3 0 0,5-3 235,4-2 1,1-2 0,0-2 0,0-1 121,0 2 0,0 6 1,-2 3-1,-1 3-29,-2 2 1,-5 4 0,5 5 118,2 5 0,1 3 0,2 4-159,0 3 0,-4 3 0,-1 7 1,1 1-95,3-1 1,-4 1-1,0 4 110,2 6 16,1-5 1,-3 6 0,0-5 0,0 0-13,-2 0 1,6-2-1,-4-7 1,3-1 176,2-2 0,0-7 0,1 2 0,0-3 107,4-2 0,-1-7 0,6-5 1,0-4-130,-1-4 0,2-7 1,-4 2-1,0-4-111,0-1 1,-1 0-1,-2 1 1,1 3-355,-2 0 0,-6 3 0,-3-2 0,-3 5 134,-2 3 0,-3 7 1,-2 2 249,-4 1 1,-4 2-1,-6 5 1,0 0 144,0 0 0,0 2 0,0 3 0,-2 5-11,-3 3 1,3 2 0,-3 0 0,3 2-53,2 3 0,2-2 1,1 6-1,2-1-156,-2 1 1,6-4-1,1 3 1,1 1-205,-1-1 1,4-3 0,-3 4-1,8-2-122,6-4 0,5-6 1,3-2-1,4 0 260,1-2 1,4-1 0,8-7 0,6 0-16,2 0 1,2-2 0,1-3 0,-3-5-41,-3-3 1,2-2 0,-8 0 6,-6 0 105,2-1 0,-10 0 0,2-3 0,-8-2 35,-6-3 1,-3 6 0,-5-2 0,0 1 183,0-1 1,-2 3 0,-3-3 0,-5 3 34,-3 2 1,3 5 0,0 2 0,-2 0-74,-1-1 1,-2 6 0,-1-2 0,1 5 4,0 5 1,0-2 0,0 7 0,2 4-178,3 4 0,-4 0 1,6 6-1,-2-1-74,0 1 1,6-4 0,-1 3-53,4-1 62,1 5 1,0-5 0,0 3 0,0-3-91,0-1 1,1-9 0,4 2 0,6-6-39,2-5 0,2-1 0,2-4 0,1-3-2,2-5 0,2-8 0,-4-2 0,3 0 129,-3-2 1,-1 3 0,-4-4 0,-1 1 129,-2 4 0,-7 1 0,4 2 311,0 0 1,-7 1-130,0 4 1,-2 5-1,-6 10 1,-1 7 23,1 6 1,-1 1-1,-2 6 1,2 2-189,3 1 1,-1-3 0,4-1 0,-2-2-132,1-4 0,3-1 1,2-2-1,4 0 17,5 0 0,4-7 1,2-3-1,3-3-240,1-2 0,7 0 0,-2 0 0,3-2 41,3-3 1,-1-3 0,0-9 0,-2-1 161,-3-2 1,2-2 0,-7 4 0,-1-4-20,-2-2 1,3 1 0,-2-4 0,-3 4 352,-3 1 0,-4 0 0,2 4 1,-5-2 224,-3 1 0,-2 2 0,-2 4-86,-3 3 0,-3-2 0,-7 6-175,0-3 1,0 6 0,0-2 0,0 3-65,-1 2 1,6 0-1,0 2 1,-1 3-151,-3 5 1,-1 8-1,2 4 1,1 1 1,2 4 0,0 2 1,-3 1-1,1 0-99,2 0 1,6-5 0,-1-1-1,4-1-114,1 1 0,6-8 0,4 0 0,4-10 63,1-4 1,5-4 0,2-3 0,1-7-4,4-6 0,-3 0 1,1-7-1,0-2-1,-2-2 1,4-1-1,-5 0 1,0 0-152,-1 0 1,-1-2 0,-4-2 0,-1-1 189,0 2 0,-5-1 0,-2 2 0,-1-1 156,-4-1 1,-1 6-1,-2-7 1,0 3 229,0 2 1,0 11 0,0 4 0,-2 3 245,-3 4 1,2 3 0,-6 10-229,3 5 1,-1 10 0,4 5 0,-4 4 56,-1 1 1,3 2 0,-4 1 0,1 4-118,-1 2 1,6-2 0,-4 4 0,2 3-126,0-2 0,-5 0 0,5 1 1,2-1-352,1-2 1,2-10 0,0 2 0,2-3-656,3-7 1,-2-9 7,7-3 0,-1-8-60,1-2 0,-4-2-510,-6-8 1448,0 0 0,0 2 0,0 1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43.96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287 59 13115,'-15'-10'-1452,"2"0"418,3-1 753,-4 4 1,11-5 0,-7 7 458,-2 2 1,5 4-1,1 9 349,-1 11 1,4 5 0,-6 6 0,1 5 424,0 8 1,3 2-1,-6 8 1,0 4-639,-3 5 0,-1-2 1,0 1-1,0-4-73,0-4 0,0-6 1,2-1-1,1-6-674,2-7 1,6-14 220,-1-6 1,4-12-1,1-3 1,0-8-359,0-6 1,6-8 0,4-3 0,4-3 279,1-2 1,0-2 0,0 0-1,0 0 290,0 4 1,0 3 0,0-1 0,0 5 222,1-1 1,-3 10 0,-1-1 0,-2 4 58,1 6 0,-2 3 1,1 5-1,2 5 37,1 4 0,-3 6 0,-2 1 0,-1 1-162,-4 0 1,1 3-1,-1-5 1,2-1-119,-1-3 0,-4-1 1,-4 1-1,-2-1 95,-3 0 1,-1-7 0,-5-1 0,-2-2-528,-3 0 1,3 0 0,-3-5 0,4 0-368,0 0 0,1-2 0,2-3 67,3-5 1,3-3 0,7-2-1,4 0 334,6-1 0,1 1 1,15 0-1,2-1 540,5-5 0,-1 10 0,3-3 0,-1 4-141,1 2 1,-1 5 0,4-2-1,1 3 213,-1 2 1,-8 2-1,4 1 1,-1 2 29,-1-2 0,-7 4 1,-5-2-1,-1-2 47,1-1 0,-8-2 0,3 0 0,-3-2 288,-4-3 0,-1-3 0,-7-7 102,0 0-689,0 0 0,0 5 0,-2 0 0,-1-2-112,-2-2 1,-7 4-1,2 2 1,-4 1 175,-1 4 1,0 1-1,0 2 1,0 0 41,0 0 0,-2 9 0,-1 4 0,-4 7-110,-1 4 1,4-4-1,-1 3 1,3 1 6,2-1 0,5-3 1,2 4-1,1-3-270,4-2 1,1-2 0,2-2 0,2-2-19,3-3 0,3-3 0,9-7 1,1 0 60,2 0 0,7-7 0,-3-5 0,1-4 319,0-4 1,-5-2-1,3 3 1,-1-1 67,-3 2 1,-4 1 0,-5 2 0,-3 0 284,-1 0 1,-4 5-376,3 0 1,-5 8 0,-3 2 0,-4 8 335,-1 6 1,-3 8 0,-2 1-1,1 2-373,2 0 0,5-5 0,-3 4 0,1-2-264,4-4 1,3-3 0,5-3-173,5-2 1,3-8-1,4-1 1,3-6-64,5-3 1,0-9-1,4-6 1,3-2 201,0-1 0,-1 0 0,-2-6 0,-2 0 286,-2 3 1,-2 3-1,2-3 1,-5 2 193,-3 2 1,-7 7-1,-1-2 237,-3 3 140,-1 9 0,-5 3 1,-1 8-1,-3 4-98,-1 1 1,-6 4 0,2 6 0,-1 2-277,0-1 0,5-3 0,-3 0 0,-1-1-37,1 0 0,5 0 0,-2 0-566,3 0 1,2 0 0,0 0 0,0 0 65,0 0 0,0 0 1,2-1-1,1-3-147,2-1 1,7 1 0,-2 4 88,3 0 1,1-5 0,-3-2-347,-1-1 544,-6 5 0,-4-11 0,-10 4 0,-4-3 174,-1-2 0,-2 5 1,-1 0-1,-2-2 46,1-1 0,1-2 1,0 0-10,-3 0 0,1 0 1,5 0 139,0 0 1,2-2 188,3-3-289,3 4 0,14-8 0,3 6 0,5-2-252,5 2 1,3-4-1,6 2 1,-2 0-100,-2-2 1,0 4-1,3-6 1,1 1-473,1 0 1,-6-2 0,9-6 0,1 1 349,-3 0 1,3-5 0,-2-2-1,1 1 328,1-1 1,-13-3 0,3 5 0,-9 1 654,-5 2 0,-7 7-89,2 0 0,-5 7 1,-3 0 533,-2 6 0,-5 5 1,5 7-1,0 2-438,-2 3 0,4-1 0,-5 4-323,1-1 0,0 3-428,2-5 1,3 7-60,-3-2 1,4-8-1,1-2-2782,0-2 1922,0-6 0,0-7 1,0-12-1,0-4 406,0-5 1,0-5 0,0 1 0,0-4 308,0-1 0,0-5 1,0-2-1,0 0 426,0 0 0,0 0 1,0 4-1,0-2 359,0 1 1,-5 4 0,0 5 105,1 5-299,3 3 0,1 10-282,0 7 1,5 14 0,1 11 0,3 3-101,2 2 0,-2 1 1,1-3-1,2-1-619,1-2 1,-3-5-1,0 4 1,2-3 316,1-2 0,4-2 0,1-4 0,4-1 396,2-2 0,-4-2 0,3 2 0,1-3 36,-1 0 0,-3-6 0,4 4 0,-3-3 99,-2-2 1,-1 0 0,1-2 0,1-1 215,-2-2 0,-1-7 0,-4 2 0,-1-5-48,-2-5 1,-6 3 0,1-3 0,-4 3 561,-1 2 0,0 5 1,-1 2-284,-4 1 1,1-3 0,-6 5-232,-2 2 1,4 8 0,-2 5-1,0 3-83,2 2 1,-4 2 0,5 1-1,0 3-33,1-3 0,-4 4 1,3-1-1,0 3-77,1 3 0,1-4 0,5 2 0,0 0-207,0-1 0,0-1 0,0-4 0,0 1-22,0-2 1,6-1-1,4-4 1,4-1-59,1-2 1,0-6-1,0 1 1,0-5 65,0-5 0,0 1 1,0-6-1,-1-2-239,-4-1 0,1-4 1,-4-1-1,0-2-246,0 1 0,-2 8 0,-5 1-180,0-2 679,0 5 0,-7-6 0,-2 4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46.61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0 12677,'10'0'-869,"0"0"0,-5 5-735,6 0 1244,-8 7 294,10-3-58,-11-1 1,11 5-1,-4-4 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47.31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210 216 12818,'0'9'2369,"-1"-3"-1415,-4-6 1,3-6-1085,-3-4 1,3-4 0,2-1-73,0 0 1,0 0-1,0 0 1,0-2 104,0-3 1,0 3-1,0-3 169,0 3 0,-5 2 1,-1 2-171,-3 3 1,-1 3 0,-5 9 366,0 3 0,0 5 1,0 8-1,0 4 39,0 2 0,0 1 1,1 5-1,2 0-391,2 0 1,5-5 0,-3-1 0,1-2 184,4-4 0,3-1-343,5-2 1,3-7 0,7-3-1,1-5 55,-1-5 0,1-5 0,3-8 0,3-4 219,1-1 1,-3-3 0,4-4 0,-3 0 182,-2 0 0,-2 5 0,-2 1 1,-2 1-219,-3-1 1,2 11-1,-7-2 819,-2 2 1,-3 9-467,-5 9 1,-2 5 0,-4 15 0,1 1-198,-2-3 1,4 5 0,-1-2 0,2 2 71,4 2 1,-4-6 0,2-3 0,2 0-570,1-1 1,2 0-1,0-5-744,0 0 0,7-2 482,3-3 1,4-3 0,1-7 0,0 0 21,0 0 1,0-2-1,2-1 1,1-4 47,2-1 1,2-2 562,-2-5 0,-3 0 1,4 0-1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47.79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16 165 13875,'1'-15'-199,"4"0"0,-3 4 1,3 1 767,-3-1 0,-2 2 140,0-1-426,0 7 1,0-2-89,0 10 1,0 3-1,0 7 1,0 2-65,0 3 0,0-1 0,0 4 0,0 1-107,0-1 0,0-5 0,-2 3 0,-1-5-99,-2-1 1,0 0 0,3 1-279,-3-1-6,3 0 0,-4-10-66,6-10 0,0-5 0,1-15 365,4-2 78,4-2 0,6-1 0,-2 0 330,-3 0-273,4 0 0,-6 1 1,6 2-1,-3 4 39,-1 1 0,-5 2 0,5 7 185,2 3 0,0 5 0,0 10-513,-2 5 1,-5 3-1,5 2 1,0 0 164,-2 0 1,0 0-1,-4 0-666,1 0 1,5 1-426,-5-1 0,2-5 945,-2 0 0,3 0 0,7 5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48.823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91 0 15986,'-5'10'0,"0"0"59,2 2 0,1 2 0,2 1 1,-2 1-278,-3 5 0,4-5 1,-4 4-1,3-3 94,2-2 1,-5 0-1,-2 0 1,1 0-248,-1 1 1,0-1 0,4 0-672,-2 0 0,-2-7 1135,2-3 0,3-3 0,-4-2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42.81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175 149 9913,'0'16'-90,"0"-1"1,0 0 0,0 1-51,0 5 0,0-5 1,0 4-1,0-3-563,0-2 1,1-5-79,4 0 0,-1-6 781,6 1 0,-2-12 0,2-6 0,-3-6 40,0 1 0,-4-4 0,5 0 1,1 0-14,-1 1 0,-3-1 0,4 3 1,-1-2 270,0-3 1,-3 6 0,5-2 0,2 3 134,2 2 0,-4 6 0,0 3 1,1 1-275,3 0 0,1 1 0,0 9-116,0 5 0,-7 4 1,-1 1-1,-2 2 88,0 3 1,0-3 0,-5 4-202,0 1 47,0-5 0,0 6 0,0-4 0,0 2 6,0 3 0,0-6 0,0 2 0,-2-3-138,-3-2 0,4 0 1,-6-1 139,0-4 0,4-4 0,-7-6-49,-2 0 0,4 0 0,-2-1 0,0-4-396,1-5 0,-4-2 1,3 0-1,-2 2 106,2-1 0,-3-1 0,3 0 0,-2 2 617,2-2 0,-2 4 0,5-2 44,-1-2 0,3 0 0,-3 1-98,1 1 1,2 5-1,7-4 0,3 3 0,3-5 0,7 6 1,0 2-171,0 1 1,0 2 0,0 0 0,1 0-77,-1 0 0,0 0 0,0 0-89,0 0 1,-2 2 57,-3 3 1,-3 4 30,-7 6 0,-7 0 0,-3-2 0,-3-1-77,-2-2 1,0-5 0,0 5 0,0 0-426,-1-2 1,1 4 0,0-5 606,0 1 0,0-5 0,0 4 243,0 0 155,0-5 0,7 6 0,4-5-255,8 2 0,4 0 0,7-5 1,0 0-142,0 0 0,2-5 0,1 0 0,2 0-114,-1-1 0,-2 4 1,-2-3 111,0 3 1,-2 1-1,-1-3-65,-2-1 0,-8 0 0,-2 5-54,-9 0 0,-4 5 0,-4 2 1,-3 0-79,-5-1 0,-2 4 0,0-3 0,2 1-159,-2 4 0,-1-4 0,-1 1 1,3-1 72,0 1 1,8-1 0,-2 4 0,3-4 285,2-1 1,0 3 1184,0-5-1068,7 0 1,8-5 0,11 0-98,8 0 1,-3 0 0,5 0 0,-3 0-33,2 0 0,-2 0 0,8-2 0,0-1 11,3-2 1,-4-5 0,0 3 0,0 0 210,-1 1 0,-1-1 0,-4 4-67,1-2 1,-2 1 0,-8 9-75,-5 5 1,-3 4 0,-4 2 0,-3 5 90,-5 4 1,-3-2 0,-2 1-1,0-1-144,0 1 0,4-4 0,3 3 1,1-1-402,4-4 1,1-1-1,2-2 218,0 0 0,7-6 1,3-4-1,4-5-264,1-5 0,0 0 1,1-9-1,3-3 143,1 1 0,0-6 0,-7 0 237,-3-1 114,4 4 1,-11-4 0,6 4 83,-3-1 1,-2 2-1,-9 6 1,-5 4-95,-4 1 1,-1 2-1,-2 5 1,-1 2-39,-2 3 1,-5 3 0,3 7-1,-2 0-117,-2 0 1,2-5-1,1 0 1,1 2-115,4 1 1,-4 1 0,3-2-1,4-2 112,4 1 0,2-2 0,-3-1-2,2-1 1,7 0 0,0-4 31,6 2 1,0 0 0,7-5 301,2 0-216,2 0 1,1 0 0,1 0 0,5 2 21,4 3 0,-2-4 0,2 4 0,2-3 204,2-2 0,1 5 0,0 0 0,0 0-191,0 2 0,-5-6 0,-1 4 0,-1-3-90,1-2 1,-6 5-4,2 0-982,-10 0 0,-3-6-50,-7-4 0,-5-4 1,-2-6-242,-1 0 1,3 2 1247,-5 3 0,0-11 0,-5 5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49.014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16 16 12670,'-9'-7'555,"3"5"-888,6-4 0,1 7 0,4 4-79,5 5 1,4-1 0,1-1-150,0-1 1,0 3 0,0-3-732,0 1 1274,-6-5 0,4 11 0,-5-6 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49.46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91 9783,'0'-15'-227,"0"5"1250,0 0 28,0 7-921,0-11 1,7 12 0,3-3-157,3 4 1,3 1 0,-1 0 0,0 0-33,0 0 0,2 0 1,1 0-1,2 0-169,-2 0 1,1 0-1,-1 0 1,2 0-61,-1 0 1,-7 0 0,-2 0 0,0-2-898,-2-3 554,5 3 641,-11-11 0,-2 11 0,-8-4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49.97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121 144 9800,'-5'-23'-341,"-1"3"0,-1 3 319,0 2 1,-3-2 0,5-1 1213,2-2-909,-6 6 0,8 21 0,-4 15 0,3 10-113,2 8 1,-5 0 0,0 4 0,0 2-122,-2 1 0,4 0 1,-5-5-1,1-3-141,4-4 0,-4-8 0,2 3 1,1-8 86,3-6 1,2-7 0,4-6-422,6-6 0,2-7 1,2-10-1,0-6 36,0-2 0,5-2 0,0 0 1,0-1 215,2 1 1,-5 4 0,3-1 0,-3-2 129,-2 2 1,5 1 0,0-5 0,-1 1 120,-3 0 0,-6 7 0,-1 3 367,-3 3 0,4 10 0,-5 9 33,-1 11 1,-4 9 0,-4 8 0,-2 2-154,-3 3 1,4 4-1,-3 4 1,0-1 39,-1-2 1,1-10 0,-4 2-1,4-2-154,1-3 1,0-2-1,4 1-629,-2-6 150,0-10 0,7-7 0,3-11 1,5-9-242,3-5 0,2 2 1,0-5-1,0-2 350,0-1 1,1-3-1,-1 3 1,0 1 23,0 2 0,-5 12 0,-2-2 0,1 3 1100,-1 3-5,-5-4-790,4 18 0,-5-3 1,1 15-1,2 3-32,-2 5 1,-1-2-1,-2 2 1,0 2-158,0 2 0,0-4 1,0-2-1,0 1-202,0-1 1,0-10-1,0 3 1,0-3-1610,0 0 1,2-4 1792,3-4 0,-4-4 1,6-1-1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50.46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89 9844,'0'-15'-498,"0"5"1,0 0 2421,0-2-1728,0 6 0,0 6 1,0 10-1,0 5 22,0 5 0,0-2 0,0 6 0,0-2-238,0-4 1,0-1 0,0-2 0,0 0-547,0 0 1,0-5-16,0 0 0,2-7 276,3 2 1,3-10-1,7-6 1,0-6 253,0-3 1,0-2 0,-1 4-1,-3-4 41,-1-2 0,0 6 0,6-2 0,-3 3 479,-3 2 0,-2 7-195,-3 3 1,2 5 0,3 5 0,-5 6-56,-3 8 0,-2-1 1,0 6-1,0-1-121,0 1 1,0-4 0,0 3 0,0-1-128,0-4 1,0-1-1,2-2-236,3 0 1,-4-8-96,4-7 0,2-3 0,0-11 0,1-4 159,4-4 1,-4 2 0,2-5 0,2-2 232,1-2 0,-3 4 1,0 2-1,2 1-62,2 4 0,-4 1 0,0 4 835,1 2 0,1 6 1,0 10-375,-2 6 0,-5 4 0,3 3 0,-1 4-332,-4 1 0,1-4 0,-1 1 0,2-2-358,-2 2 1,1-3 0,-1 3-1,2-3-160,-2-2 0,-1-5 1,-2 0-1,-2 2-1809,-3 1 2228,4-4 0,-13 11 0,6-4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51.26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43 196 12927,'-15'0'674,"0"0"0,6 2 1,6 1-1,6 2-531,7-1 1,4-3-1,2-1 1,3 0-5,1 0 0,7 0 0,-4-1 0,2-3-142,0-1 0,-6-6 1,3 0-1,-2 0-190,0 1 0,0-4 1,-7 4-1,-1-5-95,-2-5 1,-7 3 0,2-3 199,-3 3 1,-10 4 0,-6 1 0,-4 4 117,0 1 0,-4 2 0,2 7 0,0 3 253,-2 5 0,5 5 1,-3 3-1,3 4 24,2 2 1,2 1 0,1 5 0,4 0-294,1 0 1,2-5-1,5-1 1,0-1-376,0 1 1,8-6 0,6 1 0,6-8 51,3-6 0,-3-3 0,5-4 0,2-1 87,2-2 1,1-8 0,0-1 0,0-4 219,0-1 0,-5 3 1,-1-1-1,-2-2 91,-4-1 0,-1-1 0,-2 2 0,0-1-5,0 2 0,-5 1 0,-2 2 532,-1 0-218,-2 6 1,-6 9-1,-3 12-38,-1 6 0,-7 1 0,4 4 1,-2-1-244,0-3 1,5 2-1,-3-1 1,1-1-320,3-2 1,1-4-1,0-1-281,-2-2 1,0-5-142,5 5-315,0-7 0,0-3 423,0-10 1,0 2-1,0-2-1703,0-2 2118,0 5 0,-7-6 0,-1 5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51.66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106 69 7672,'0'-15'-53,"0"0"0,0 0 890,0 0-432,0 7 0,0 9 0,-2 15 0,-1 9-47,-2 8 0,-7 2 0,2 7 0,-2 3-135,2 2 1,-3-3 0,3 6 0,-2-3-167,2-2 1,3-10 0,7-1-1,0-2-240,0-5 0,0 1-151,0-8 0,7-6 0,3-9-362,3-4 1,1-9 0,-2-5 0,-2-8 208,1-2 0,1 3 0,-2-5 0,-3-2 487,0-2 0,-6-1 0,6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7:52.31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61 241 8244,'-15'-8'-426,"0"3"1,5 3 0,1 1 738,2-4 0,2 5 0,7-2 181,3 5 1,5 7-1,9-3 1,4 0-345,6-1 1,-3 4 0,11-3 0,-2 0-323,1 0 1,5-2 0,-2-5-1,1 0-372,0 0 1,-6 0-1,1 0 1,-3 0 176,-2 0 1,-10 0 0,-1 0-202,-1 0 689,0 0 0,-9-2 329,-4-3 0,-4 5 0,-2-2 0,-4 7 139,-5 4 1,1 6 0,1 6 0,0 1-310,-1 0 0,6 3 1,-4-3-1,2 0-725,0 0 1,0-7 0,5-5-217,0 1 1,0-7 249,0-9 0,0-5 0,0-15 0,0-4 411,0-4 0,0 1 0,0-3 0,0 1-72,0-1 0,0 1 0,2-4 0,1 1-170,2 3 0,0 3 0,-5 2 0,0 4 656,0 5 185,0 10-400,0 3 0,2 9 0,1 5 0,4 6-98,1 5 1,-3 9-1,5-3 1,4 1-338,4 0 1,-4-2 0,4 2 0,2-3 135,2 0 0,3-9 1,5 4-1,0-2 52,0-3 1,-4-7 0,-1 0 0,0-3 10,-2-2 1,-1 0 0,-9-2-1,-1-1 318,-2-2 1,-6-7 0,1 2 0,-4-4-9,-1-1 1,-5 5 0,-1 2-1,-1 0 102,0-1 0,-5 6 0,2-2-133,-3 3 0,-2 4 1,0 5-1,0 6 131,0 5 1,0 9-1,0 0 1,-1 5-76,1 3 0,5 2 0,2-4 0,1 3-72,4-3 0,8-3 0,5-5 0,5-5-440,5-3 1,4-8 0,7-4 0,3-4 52,1-1 1,2-1 0,-4-4-1,3-6 71,-3-2 0,-6 3 0,-5 0-2691,-6-2 902,3-1 1879,-11 4 0,1-4 0,-3 5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8:02.844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45 141 12313,'15'0'804,"-6"0"1,-1-5-1,-3 0 1,5 2-86,4 1 0,7-3 1,3 0-1,3 0-366,3-2 1,-2 5 0,11-3-1,-1 4-80,1 1 0,-6-5 0,3 0 0,-5 1-366,0 3 0,-8 1 1,-3 0-3030,-3 0 2152,-9 0 0,-3 0 1,-10 0 256,-5 0 0,-3 0 0,-2 0 0,0 0 256,0 0 0,-2 0 1,-2 0-537,-1 0 960,-7-7 1,11 5-1,-4-3 1,3 4 29,2 1 0,0-5 0,0 0 0,0 1 251,-1 2 1,3 1-1,1-3 1,2-1 123,-1 2 0,4 0 0,2 1 440,3 2 1,-3 3 0,0 14 0,2 5-494,1 8 1,2 7 0,0 10 0,0 1-383,0 3 0,0 1 0,0-5 0,0-1 12,0-2 1,0-9 0,2-3 0,1-9-475,2-7 1,2-11-1,-2-2 1,3-8-668,1-10 1,4-9 0,-3-9 0,3-4 1105,3-2 1,-1 4-1,-2-3 1,-1-2-14,-2-4 0,0 7 0,3-8 1,-3 3-221,-5 3 1,2 3 0,-2 5 575,-2 1 1,-1 15 0,-2 10 236,0 12 0,-5 13 1,0 5-1,2 5-278,1 5 0,2-1 0,0 5 0,-2-1-182,-3 1 0,4-4 0,-4 2 0,3-4 99,2-4 0,-2-4 0,-1 0 0,-2-5-1044,2-3 1,1-7 257,2 0 0,-2-7 1,-1 0-275,-2-6 829,0-5 0,3-6 0,-1 3 0,-4 1 98,-1-2 0,3-2 0,-5 1 0,0 1 94,1 2 0,-4 2 0,4-4 281,1 2 0,-4 0 172,7-5 1,0 5-234,5 0 0,2 7 0,3-2 0,5 3-121,3 2 0,2 0 0,1 0 0,-1 0-191,0 0 1,-5 2 0,-2 3 43,-1 5 1,3 3-1,-5 2 1,-2 0-32,-1 0 0,-9 0 0,-1 0 0,-2 0 20,0 1 1,-2-1 0,-6 0 0,-3 0-250,3 0 1,1 0 0,2-2 0,0-1-142,0-2 0,-5-5 0,0 4 0,1-3-18,3-2 1,1-3 111,0-1 0,6-1 122,4-4 0,10-4 1,5-4-1,4 1 269,1 2 0,6 2 0,3-2 47,-1 5 0,4-2 0,-5 0 0,0 0 1,1 1-54,1 2 0,-4-2 0,3 1 1,-1 1 386,-4 3 1,-1 1-1,-3 1-218,-4 4 1,-4-1 0,-7 6 0,-4 1 2,-5 3 1,-11 1 0,-4 0 0,-3 2-456,-2 3 0,0-3 0,-1 3 1,1-4-73,0 0 0,2-1 0,1 0 0,3-2 148,3-3 0,0-3 0,6-7 0,0 0-753,0 0 0,5-9 0,2-4 0,1-5 836,4-1 0,1-4 0,2-1 0,0 1 0,0 3 0,2 1 0,3 1 0,5-2 0,3 1 0,2 9 0,2 5-112,3 4 0,-3 1 1,5 0-1,-1 0 196,5 0 0,-3 6 0,2 3 0,2 1 227,1 0 0,3 0 0,-1 3 0,0-1 48,0-2 1,0 0-1,0 3 1,1-1-32,-1-2 0,-5-1 1,-3 2-1,-4-2-289,-5-3 0,-8 1 0,-1-4-308,-8 3 1,-6 0 0,-8-2-1,-4 1-15,-1-2 0,3-1 0,-4-2-192,2 0 365,-4 0 1,2 1 0,-4 3 0,3 1 28,4-2 0,0-1 1,1-2-1,1-2 178,2-3 0,2 3 1,0-3-30,0 4 1,5 1 36,0 0 1,7 6-65,-2 4 0,5 2 1,5 0-1,6-4 5,8-1 0,-2-2 0,3-5 0,-2 0 86,2 0 1,-1 0-1,4 0 1,-1 0 17,-4 0 0,-1 0 0,-2 0 0,-1 2-3,-4 3 1,1-2 0,-6 7-13,-1 2 0,-3 1 0,-1 2 0,-1 0 43,-4 0 1,1 0 0,-6 1-1,0-1-82,2 0 0,1-5-338,7 0 0,2-15 0,3-4 61,5-7 0,8-11 0,2 2 0,1-4-636,0-1 0,-4 0 0,3 0 0,-3-2 818,-2-3 0,0 10 0,7-24 0,1 9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8:04.19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136 46 9971,'15'0'245,"-1"1"1,-3 3 0,-1 2-150,2 3 0,-4-1 0,1 4 0,-2-2-17,-4 2 1,-1 1-1,-2 2 1,0 2-171,0 3 0,-7-2 1,-3 6-1,-4-1-63,-1 1 1,-1 1-1,-3 3 1,-3-1-311,-1-2 0,5-6 0,-3-1 0,5-4-421,1-4 0,5-7 649,-1 2 0,8-5 0,-2-5 0,3-5 236,2-4 0,2-1 0,3 0 0,5 0 33,4 0 1,1 0 0,-2 0 0,-1 2 310,-2 3 0,-5 3 0,5 7 222,2 0 1,1 0-1,0 2-239,-3 3 1,-1 3-1,-6 7 1,2 0-116,-1 0 0,-1 0 0,0 0-565,2 0 0,0-5 0,-3-1-335,3-2 0,-2-2 310,7-5 1,0-7 0,4-3 256,-4-4 0,-3-1 0,-6 0 0,3 0 282,1 0 1,0 5 0,-5 0 793,0-2-713,6-1 1,-4 6 0,5 5-177,-1 6 0,-4 8 0,3-2-127,-3 3 0,0 0 1,1-1-737,2-2 1,2-6 429,-2 1 1,-4-5 0,6-5 366,0-6 0,-6 3 0,4-2 0,-3-2 0,-2-1 0,5-2 0,0 0 0,-2-2 0,-1-3 0,-2 1 0,0-4 0,0 0 136,0-1 0,5 6 1,0-2 244,-1 3 0,-3 2-6,-1 0 1,0 8-194,0 7 0,0 7 0,0 8-120,0 0 1,0 0 0,0 0-143,0 0 1,0-5-129,0 0 1,0-5-248,0 5 0,2-6 348,3 1 1,2-5 0,4-5 0,-1-4 86,2 1 1,2-6 0,2 4 0,3-3 255,1-2 0,5 0 0,-3 0 0,0 0 71,-1 0 1,4 1 0,-4 3 0,-3 2-85,-1 2 1,-7 2 0,0 5-1,0 2-21,-2 3 0,-1-2 0,-7 8 0,0 2-175,0 5 0,0-1 0,-2 3 0,-3-3-131,-5-2 0,-3 0 1,-2 0-1,-2 0-78,-3 0 0,3 0 0,-3 0 1,2-1-518,-3-4 1,5 2 0,-4-7 332,3-2 1,8-3 0,4-7 365,4-8 0,1-2 0,1-6 0,4 1 31,4-5 1,4 6-1,-1-4 1,-4 3 384,-1 0 0,3 10 0,-3-3 427,1 2 0,-3 8 0,4 5-422,-3 8 1,-1 7 0,-5 5 0,0 5-228,0 4 0,-1 1 0,-3 0 1,-2 0-92,-3 1 0,-1-1 0,-3 0 1,1 0-498,2 0 1,0-6-1,-5-4 1,1-4-505,4 0 0,-3-8 504,3-3 0,-3-3 0,-1-4 120,4-3 211,-3 3 1,9-11 0,-4 3-1,0-2 294,-1 2 1,4-3 973,-5 3-942,7 3 1,-4 7 0,7 10 0,0 3-133,0 2 1,0 0 0,2 1 0,1-1-141,2 0 0,7 0 1,-2-2-1,3-3-220,2-5 0,0-3 1,1-2-1,0 0-62,4 0 0,-1 0 0,4-2 0,1-3 154,-1-5 1,-3-3 0,5-1 257,2 4-99,2-3 1,-4 5 0,0-8 0,0 3 101,-1 3 1,-3-2 0,-6 7 1384,0 2-1293,1 1 1,-8 9 0,-3 5 0,-3 4-335,-2 5 1,-5-1 0,0-5 0,0-2-504,-2-3-966,5 4 0,-5-14 1587,7 0 0,-6-14 0,-3-9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8:04.94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57 203 8744,'-7'0'581,"7"0"0,7 0 1,8 0-1,0 1-611,0 4 0,-5-3 0,-1 5 0,-1-2-125,0 0 1,-4 7 0,1-2-230,-3 3 0,-2-3 0,-2-2 0,-3 1-106,-5-1 1,1 1 0,-1 2 0,-1-2 192,-3-3 1,-1 4 0,0-5 351,0-1 1,5-3 540,0-1 0,5 0 140,-5 0 1,6-1-1,1-3-334,6-1 1,1 0 0,6 5 0,2 0-89,1 0 0,-3 5 0,0 2 1,0 1-95,-1 4 0,2 3 1,-4 4-1,0 1-82,-1-2 0,-1 4 0,-5-2 0,0 0-430,0 2 0,0-5 1,-1 1-1,-3-4-877,-1-4 0,0-9 452,5-1 1,0-8 0,2-12-1,5-5 384,8-4 1,0-6 0,5 0 0,-3 0 516,-2-2 0,0 8 1,0-2-1,0 2 700,0 7 1,-5 4 0,-2 3 478,-1 0 1,5 6-167,-2 4-1015,3 4 0,4 1-204,3 0 64,-3 0 0,6 0 0,-4 0 0,3 0-114,1 0 1,-8 0 0,4 0-603,-1 0 0,-6-2-488,-7-3 1,-5 3 405,-5-3 0,1 4 1,-6 1 266,-1 0 0,-3-2 0,-1-3 347,0-5 0,2-4 0,1-2 245,2-4 0,5 3 0,-4-3 0,3 3 828,2 2 0,1 5 1,0 0-99,-2-2 0,0 7-3,5 5 1,0 8 0,0 12 0,0 7-436,0 7 1,0 6 0,0 9 0,0 4-2,0 6 1,0-1-1,-2 13 1,-1 3-222,-2 4 1,-7 3 0,2 4-1,-2 0-401,2-2 1,-2-16-1,7-4 1,2-16-2005,1-15 1,2-17 1580,0-15 0,2-13 0,1-14 0,4-7-2676,1-6 3327,-4-3 0,2-16 0,-6-3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43.142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44 45 8753,'10'0'0,"0"0"1,2 0 0,3-1 0,4-3 0,2-2 1,3-3 0,1 6 0,5-2 0,-2 3-2,-2 2 0,-5-5 1,-6 0-1,1 2 0,-1 1 1,-5 2-1,-2 2 1267,-1 3 1,-2-2 0,-7 6-1270,-3-3 0,-3 6 0,-7-4 0,0 2-115,-1 0 0,-5 2 0,-3 7 0,-1 2-127,0 3 1,0-4 0,-4 3 0,3 1-261,0-1 0,8-3 0,-2 4 0,3-2-108,2-4 1,5-3-1,2-3 612,1-2 0,4-8 1,8-4 2,5-12-1,3-1 1,2-13 0,0 4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18:06.93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218 217 7874,'0'15'385,"-2"0"0,-1 0 1,-2 0 1,0 2-1,5 3 1,0 3-174,0 1 1,-2 3-1,-1-7 1,-2-2-47,2-1 0,-1-2 1,1 0-1928,-2 0 427,0-7 966,5-1 0,0-14 0,0-3 1,2-5 366,3-5 0,3 3 0,7-3 0,2 2-159,3-2 1,-3 3-1,3-1 1,-4 4 20,0 4 0,-6 2 0,0-4 1072,1 2 1,3 7-88,1-2 0,0 3 0,-2 4-579,-3 3 0,-1-2 0,-6 7-153,2 2-66,0-6 0,-5 8 1,0-4-107,0 3 0,0-3 0,-2-1 0,-1-1-96,-2 1 1,-5-4 0,3 3 0,1 0-430,-1 1 1,-5-6 170,2 2 1,3-5-1,2-5 168,4-5 1,1-5 0,0-5-1,1-7 37,4-7 1,-1 1 0,6-7 0,2-2 178,1-2 1,4 6 0,1 3 0,1 4 235,-6 6 1,2 5 0,-5 14 294,4 11 1,-6 10 0,-3 16 0,-3 5-6,-2 4 0,0-2 0,0 1 0,0-4-208,0-6 0,-5 1 0,0-7-431,1 1-295,3-9 1,2-15 0,3-10 0,2-4 35,3-1 1,1-5 0,5-2-1,0 1 282,0-1 0,0 0 0,2 4 0,1-4 326,2-2 1,5 6-1,-4-2 1,-1 3 44,1 2 1,-4 5 449,3 0-505,-3 7 0,-9-3 0,-3 12 343,-3 4-414,-2 10 1,-2-2-1,-3 6 1,-5-1-98,-3 0 0,-4-2 0,-1 2 1,-4 0-32,-1 1 0,-1 1 1,-3 5-1,2 0-269,-2 0 0,-1-4 0,-1-1 0,3 0 52,0-2 0,8-1 1,-2-9-19,3-2 356,9-5 1,1-7-105,7-4 0,2 3 224,3-3-42,-4 3 0,11 4 0,-7 3 43,-1 5 1,-1 3-1,0 2 1,2 0 121,-1 1 0,-3-1 0,-1 0-161,0 0 1,-5 0 0,0 0-12,2 0 0,1-5-674,2 0 1,0-10 0,0-3 114,0-11 1,7-6-1,3 2 1,3-4 220,2-1 1,1-4 0,-1-7 0,1-1 118,4 2 1,-3 1-1,3 2 1,-3 1 237,-2 4 1,0 3-1,0 9 1,0 3 99,0 5 1,-6 5 322,-4 5-428,-3 3 0,-2 9 0,0 1 0,0 4 61,0 2 0,-2-4 0,-3 3 0,-4 1-146,1-1 1,-5-3 0,4 4 0,-1-3-50,0-2 0,0-1 0,-5 1-462,0 1 1,5-5-1,0-7-583,-2-1 0,4-2 0,-1-7 466,3-3 0,1-5 0,5-8 1,0-2 400,0 1 0,0-3 0,0 1 1,0-1 403,0 0 1,0 2 0,0 5 119,0 0 0,0 5 260,0 0 0,6 6-397,4-1 0,-1 9 1,-1 2-1,1 1-194,-1 0 1,-5 5-1,2-2-123,-3 3 0,-2-3 1,0 0-1,0 2-200,0 1 0,-7-3 1,-1 0-1,-2 2-502,0 1 1,0-2 0,-5-1 502,0 1 0,0 1 0,1 0 0,2-4 321,2-1 0,7 0 274,-2-2 1,3-2 144,2 7-180,0-7 1,7 4-212,3-7 1,3 0 0,3 0 0,-1-2-196,0-3 0,-5 4 1,0-6-669,2 0 562,-6 6 0,-1-6 1,-10 9-1,-5 1-208,-3 2 1,-9 7 0,-3-2-1,-4 5 68,-1 5 1,0-2 0,-2 6-1,-1-1 439,-2 1 1,-7-1 0,3 4 0,-1-4 365,0-1 0,6-2 1,1-5-1,4 0 716,4 0 1,12-5-796,-2 1 1,11-8 0,6 2 0,11-5-238,11-5 0,6 2 0,5-8 0,9 0-16,9-3 1,-1-2-1,12-3 1,1-3-72,2-1 0,0 3 0,4-4 0,-1 3 57,-3 2 0,-15 2 0,-2 4-828,-11 3 1,-13 3 232,-10 7 0,-16 0 0,-21 0 0,1 0 28,-1 0 1,-1 0 0,-5 0 0,2 0 32,-2 0 1,2 0-1,-2 0 1,-1 0 103,1 0 1,5 0 0,-1 0 0,-1 0 187,1 0 0,4-5 1,-1-1-1,3-3 594,2-3 0,5 4 1951,0-2-2097,0 7 0,2 3 1,3 10-1,3 3-51,2 2 0,0 0 1,0 0-1,0 0-335,0 1 0,0-6 0,2-2 0,1 0-578,2 1 0,7-6 0,-2 2 163,3-3 0,7-9 1,1-3-1,-1-5 1,0-3 365,0-3 0,0 0 0,-5 2 0,0 1 494,0 4 1,0-1-1,0 7 255,0 0 0,-6 3 1,-4 10-1,-3 6 185,-2 8 0,0 11 0,0 8 0,0 4-438,0 3 0,-2-1 0,-1 11-195,-3 2-679,-5 2 1,7-4-1,-4-3 1,1-3-646,4-6 1,-4-13 0,2-1-1102,2-6 2221,1-9 0,2-8 0,0-6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0:43.64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89 8177,'0'-15'12,"0"0"1,0 0 204,0 0 0,0 5 301,0 0 1,2 6-218,3-1 1,-4 5-1,4 5-101,-3 5 1,0-1 0,1 1 0,2 1 62,-2 3 1,4 1 0,-2 0-137,-2 0 1,1 0 0,-1 0-1,4 2 85,1 3 0,-4-2 0,2 8-190,1 0-8,-5 3 0,11 3 1,-5 1-76,1 2-1,4 7 1,-4-8 0,6 6 0,-2 0-35,-3-1 1,2-3-1,-5-7 1,-1-4-539,1-5 0,0-3-1073,-2-2 1182,-4-7 0,-1-6 1,-10-7-1,-3 0-222,-2-2 1,-2 6 746,-3-4 0,3-4 0,-5 1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0:43.92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14 271 8177,'-7'-8'0,"6"0"363,-4 3 1,5 5 0,5-2 0,5 9 106,3 6 0,9 0 0,1 11 0,3-1-346,-1 1 0,-5 1 1,5 5-1,2 0 63,1 0 1,-3 1 0,-1-1 0,-1-2-278,1-3 0,-6-3 1,2-9-1,-3-2-84,-2-6 0,-5-4 0,0-2 83,2-4 0,-5-6 0,-2-10 0,-2-8-30,2-4 0,-2-11 1,7 2-1,2-5-83,1-1 0,3 4 1,-1-6-1,1 1-258,4-1 1,-3 8 461,3-3 0,-3 10 0,-2-2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0:45.43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30 8416,'0'-10'400,"0"0"301,7 7 0,-4-4-457,7 7 1,-7 7-1,2 3 1,-3 3-4,-2 3-1,2-1 1,1 0 0,2 0 114,-1 0 1,-3 0-1,-1 0 1,0 0-143,0 0 0,0 2 0,-1 1 0,-3 2-541,-1-1 1,-2 3-1,4-2-112,-2-2 351,0 6 1,0-8 0,-2 4 0,1-3-180,-1-2 1,2 0 0,3-1 0,-1-3-1305,-2 0-41,0-8 0,5 2 1613,0-10 0,2-4 0,1-6 0,2 0 0,7-6 0,-4-3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0:46.07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173 347 8125,'-15'0'81,"6"0"1,3-1 0,7-3 0,3-2-20,1-3 0,6-1 0,-2-5 869,-1 0-696,5 0 1,-4 0 0,4 0-1,-1-2-41,-2-3 0,-2 3 0,2-4 0,-3 0-4,0 1 0,-6-1 1,5 2-1,-5-1-367,-1 2 1,0 6 0,-1 2-110,-5-2 1,-2 5-1,-7 2 1,0 4 122,0 1 1,0 1 0,-2 3 0,-1 4 248,-2 6 1,-1-3-1,6 9 163,0-3-215,0 5 0,0-5 1,0 3-34,0-3 6,7 4 0,-4-4 1,7 3-1,0-3-120,-2-2 1,7 0-1,0 0 0,9-7 0,9-2 0,4-5-131,1-1 0,-3 0 0,4-1 1,-1-3 149,1-1 0,-4-7 1,3 4-1,-1 0 52,-4 3 1,-1-2-1,-2 0-17,0-1 1,-5 5 665,0-3 0,-6 6-271,1 6 1,-5 2 0,-4 7-1,-2 0-8,-3 0 1,4 5 0,-5 0-107,-1-1-108,4 4 1,-7-6 0,6 5 0,-2-2-10,0 0 0,5 0 0,-3-5-191,1 0 1,-3 0 0,5 0-1,1 0-113,3 0 0,-4-4-319,0-1 1,0-5 40,5 5 1,-2-7-943,-3 2 1419,3-3 0,-11-9 0,5-1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0:48.31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257 121 8069,'0'-15'-123,"0"0"0,0 0 351,0 0 1,0 5 188,0-1 1,0 1 360,0-5-667,0 7 0,-2 1 47,-3 7 1,2 0 0,-7 0-189,-2 0 1,-1 0 0,-2 2 0,0 1-182,-1 2 0,6 2 1,0-4-1,-1 4 46,-3 1 0,6-3 1,1 4-1,2-1 68,0 1 1,-2-4 0,4 5 40,-2 1 0,0-2 0,5 1 223,0 2 0,2 1 0,1 2-167,2 0 0,5 0 0,-3 0 0,1 0 0,-3 0 0,4 0 0,-1 2 0,0 3 0,-4-3 0,1 5 0,-4 0 0,4-9 0,0 5 0,-1 1 0,-4-2 0,-4-6 0,-2-2 0,-3-3 0,4 5 0,-5-6 0,-1-2 0,2-1 0,-1-2 0,-2 0 0,4-5 0,-2-2 0,0-2 0,2-2 0,-4 2 0,5-1 0,0-1 0,1-3 0,-4 4 0,5 0 0,1-2 0,3 4 0,1-2 0,0-2 0,0 4 0,0-2 0,0 0 0,6 0 0,4 0 0,4 6 0,1-1 0,0-1 0,0-1 0,0-2 0,0 6 0,2-4 0,1 2 0,2 0 0,2-5 0,-3 5 0,2 0 0,3-1 0,-4 2 0,5-4 0,2-1 0,1 1 0,-4 5 0,4-11 0,-4 6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0:48.65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91 91 8193,'-15'5'0,"0"0"0,5 1-1,0 0 0,2 2 1,-2 7-1,3 0-2,0 0 1,6 0 0,-4 2 0,3 1 1,2 2 0,0 1 0,2-6 0,3 1 1,5 5 0,-2-10 0,2 4 0,2-1 0,1-1 0,2 1 0,0-4 0,1-4 98,-1 1 1,0-5-1,0 3 235,0-4 1,-2-7-1,-1-4 1,-4-5-518,-1-6 0,-2 3 0,-3-7 0,1-2 286,2-1 0,0-3 1,-7 3-1,-1 1 64,-2 2 1,-2 2-1,4-3 1,-4 5-107,-1-1 0,0 10 0,-4-1 0,2 3-170,-2 1 0,4 6 1,-2-2-23,-2 3 1,4 2 0,-1 2-1190,2 3 1,2 3 1320,5 7 0,0 1 0,0-1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0:49.08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136 80 8147,'7'-15'115,"-6"-1"638,4 1 0,-3 5 147,-2 0-696,0 0 0,-7 7 0,-1 5 0,-2 4-188,0 6 0,0 1 0,-5 2 1,0 1-276,0-1 0,5 1 0,1 3 0,1 1-52,-1-2 0,6-1 0,-2-2 100,3 0 0,2 0 1,2-1 51,3-4 0,2-2 0,4-5 0,0 2 160,0-1 1,3 3 0,1-2 0,0-2 89,0-1 0,0-1 1,0 3 346,0 1 0,-5 0 124,0-5 0,-6 1-386,1 4 0,-5-1 0,-5 4 0,-5 0 43,-4 1 0,-1-4 0,0 3 0,0 1 208,0-1 0,0-3 0,0 3-870,0-1 1,1 0 0,2-4-3244,2 2 3686,7 0 0,-10-5 0,4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0:49.26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6954,'0'0'0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0:49.40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 15 9134,'-15'0'-1127,"7"0"979,1 0 148,7 0 0,7-6 0,1-3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43.43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1 8753,'8'0'339,"-1"0"0,-6 5 1,3 2-315,1 1 0,0 2 1,-5 5-296,0 0 0,0 0 1,0 0-270,0 0 0,0 1-489,0-1 725,6-7 1,-4-3 0,5-10 320,0-5 0,-6 2 0,6-2 0,-2-2 176,0-2 1,2 4 0,-4 0 0,4 0 50,1 2 0,-3-4 0,5 7 0,2 0 110,1-2 0,-3 6 1,0-4-1,2 3 113,2 2 1,1 0-1,0 0 1,0 2 289,0 3 0,0-2-1140,0 7 1,-5-1 0,-2 2-277,-1-1 1,-4-1-1,-8 2 1,-5-2 659,-3-3 0,-9 6 0,-1-3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0:51.39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91 121 7544,'8'-20'-250,"-3"0"0,-3 0 1416,-2 5-800,0 6 0,0 4-261,0 10 1,-2-2 0,-1 8 0,-4 0-60,-1 3 0,5 2 1,-4 5-1,0 4 43,-3 3 0,2 2 1,-1 0-1,1 2-76,0 3 1,4-1 0,-2 4 0,1 1-125,0 0 0,0-9 0,5 2 0,0-2 26,0-4 0,0-5 0,1-3-39,4-6 1,4-6 0,6-7 43,0-4 59,7-4 1,-6-12 0,6-3 0,-2-3 25,0-3 1,0 7 0,-4-11 0,-1 1 115,0 1 0,-5-2 1,-2 1-1,0-4-29,1-2 1,-6 4 0,2-3 0,-3 1 19,-2 3 1,0 8 0,-2 2-13,-3 2 1,2 9 0,-7 8-297,-2 3 1,-1 4 0,-2 3-79,0 5 1,4-2 0,3 2-1,0 2-72,-1 2 0,6 1 1,-2 0-1,3 0-672,2 0 1018,0-7 0,0 12 0,0-3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0:51.85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151 39 8088,'0'-15'815,"0"0"-567,0 7 1,0 8 0,0 10-1,0 5-58,0 5 0,0 3 0,-2 7 0,-1 2-78,-2 3 1,-5 4-1,3 6 1,1 0-80,-1 1 1,-5 1-1,2 1 1,-3 2-130,-2-1 1,5-7 0,0-5 0,-1-4-865,3-4 697,-5-9 1,11-7 0,-3-13-1,3-8-1,2-6 1,5-7 0,2-4 0,1-4 116,4-1 0,2 1 0,1 3 0,0 0 196,0 0 1,0 4 0,0 2 0,0 3 144,0 2 0,0 2 0,0 3 195,0 4 0,0 5 0,-1 2-206,-4 5 1,2 2 0,-7 7 0,-2 2 38,-1 3 1,-4-2 0,-1 6 0,-4-3-71,-1-2 1,-3 3 0,-4-2 0,-1-2-233,-4-1 0,3-2 1,-3 0-1,3-1-549,2-4 1,5 1-1,0-6 50,-2-1 0,5-4 0,2-7 0,4-8 579,1-9 0,1-6 0,4-3 0,5-2 0,4 1 0,8-4 0,1-1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0:51.98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45 8088,'10'-13'66,"0"3"0,-5-2 0,5 7 130,2 2 1,-4 1 0,2 2 0,2 0 220,1 0 1,-3 7 0,0 3 0,2 3-352,2 2 0,-1 0 1,-1 0-1,-2-1-398,1-4 1,-2 3 0,-1-3-1,-1 4-201,-4 1 1,-1-5 0,-2 0 0,0 2-911,0 1 1443,0-5 0,-7 6 0,-1-6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0:52.29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121 0 8088,'-10'0'1320,"0"0"-1423,7 0 1,-2 0 0,10 0-35,5 0 0,3 0 1,2 0-1,0 0-86,0 0 0,-5 0 1,0 2 156,2 3 0,0-2 0,0 7 174,-2 2 1,-7-4-1,2 4 1,-3 3 416,-2 4 0,0 8 0,0-2 0,-2 5-128,-3 5 0,2 3 1,-7 8-1,-1 1-53,3 3 1,-5-3 0,3 1-1,-4-4-452,-1-4 0,-2-6 1,-1 1-1,-2-5-391,1-5 0,3-8 0,1-9 244,0-1 1,5-4 0,1-9 0,2-8-572,4-4 0,1-11 0,4 1 0,1-7-303,2-4 1129,14 6 0,-9-18 0,12 4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0:52.81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91 8088,'0'15'355,"0"0"0,5-5 0,2-1 0,0-1-216,-1 1 0,6-4 0,-2 3 0,4-1-85,1-4 1,0-1 0,0-2 0,0-2-229,0-3 1,-5 2-1,0-7 1,0-2 4,-2-2 0,1-1 0,-6 0 0,2 0 186,-1 0 0,-3 0 0,-1 0 0,0 0 5,0 0 0,-6 6 0,-5 4 68,-2 4 0,-2 1 1,0 1-1,0 4 169,0 5 0,0 4 1,0 3-1,0 3-129,-1 5 1,1-2-1,2 1 1,3-1-247,5 1 0,3-6 0,2 2 0,0-3-146,0-2 0,7-7 0,3-3 1,5-3 37,5-2 0,2-2 0,5-1 0,-4-4 43,-1-1 1,3 0-1,-5-4 1,0 2 161,2-2 0,-9 4 1,6-2-1,-1-2 33,-1-1 1,0-3 0,-2 1-1,0 0 34,0 0 0,-2 0 0,-1 0 294,-2 0 0,-5 2 379,5 3 1,-8 3-407,-2 7 1,-2 7-1,-6 3 1,1 5-144,4 5 0,1-7 0,2 6-579,0-1 310,0 0 1,0-2-1,0-1-77,0 0 1,0-5 0,2-2 0,3-1-527,5-4 1,0-1 0,3-4 0,4-3 315,0-5 1,0-3-1,-2-2 1,0-2 383,0-3 0,0 1 0,0-6 0,7-7 0,1-6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0:53.01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60 74 8096,'0'-15'170,"0"0"1,-1 0 858,-4 0-636,3 6 1,-5 4-1,7 12 1,-1 6-105,-4 6 1,3 8 0,-3-2 0,2 3-60,-2 2 0,1 0 0,-4 1 1,1-1-221,4 0 1,1-5 0,2-2-1,0 1-559,0-1 1,2-4-155,3 1 1,3-10-1,7-5 359,0-3 1,0-9-1,1-5 1,-3-5-326,-3-3 0,2-5 0,-7 3 669,-2-1 0,-1-2 0,-2-5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0:53.18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59 31 8088,'-15'8'415,"5"-1"1,0-7 839,-2 0-907,6 0 1,1 0 0,11 0 0,8 0-174,4 0 1,9 0 0,-2-2 0,5-1-539,5-2 1,-8 0 0,3 5-1,-3 0-123,-3 0 1,-1-5 0,-5 0 485,3 1 0,-1-4 0,-5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0:53.92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106 106 8421,'0'-15'572,"0"6"1,0 1-257,0 3 0,0 5 0,-2 0 0,-1 10-82,-2 8 0,-2 6 0,2 8 0,-4 3-109,1 5 1,-5 4 0,4 1-1,-1 0-128,0 0 0,5 0 1,-3-3-1,1-3-44,4-4 0,1-13 0,2 3-274,0-7 1,7-9 0,3-4 0,5-7 53,5-8 1,-2-2-1,8-11 1,0-1 112,3 1 1,-1-4-1,-1-6 1,-2-4 132,2-2 1,-10 4 0,-2-5-1,-3-2 147,-4-2 1,4 4-1,-7 2 1,-4 1 161,-4 3 1,-5 9 0,-9 5 0,-2 3-51,-1 2 1,-1 5 0,2 2-1,-1 1-236,2 4 1,1 1 0,2 4-260,0 3 1,5 3 0,1 7 0,1 0-309,0 1 1,3-1 0,-4 1 0,2 3-898,4 1 1462,1 7 0,2-4 0,0 7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0:54.24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45 68 8421,'5'-15'294,"0"0"0,2-1 391,-2 1 0,-3 9-397,3 6 1,-4 13-1,-1 12 1,0 4-71,0 1 0,-1 0 1,-3 0-1,-2 2-195,-3 3 1,1-8-1,-4 1 1,4-4-248,1-6 1,0-1 0,4-2-150,-2 0 1,0-8 252,5-7 1,0-8-1,0-11 1,2-3 10,3-1 1,1 3 0,6-4-1,-2 1 178,2-1 0,0 4 0,-1-1 0,-1 0-52,2 3 0,-3 10 0,1-6-203,1 6 1,-2 3 0,1 5-1,1 0-214,3 0 1,-4 0 0,0 0 0,2 0 399,1 0 0,2 0 0,0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0:54.42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91 1 8464,'-10'6'184,"0"4"1,5 2-1,-3 0 1,1-2 250,3 2 1,1-4-1,0 2-666,-2 2 1,-2-1-1,4 1-735,-2-2 966,0-6 0,-2 2 0,-1-6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43.80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61 121 8753,'-9'7'10,"-2"-4"0,4 7 1,0 2-15,1 1 1,-4 2 0,5 0-3,1 0 1,2-3 0,2 2-1,0 2 1,0 3-1,0-4 0,0 0 1,7-7 560,3-3 1,4-5 0,1-3-12,0-2 1,0-8 0,-2-1 0,1-4-1043,1-1 1,-4 1-1,10 1 1,-5-1 496,-1-1 0,0 11 1,1-7-1,-1 1 2,0 1 1,-5 5 0,-2 1-1,0 2 7,1 0 0,-1 2-675,2 8 1,2 3 0,-7 7 0,-2 0 736,-1 0 0,-9 5 0,-3 0 0,-3 0 1076,-2 2 0,0-5 1,0 3-1,0-3-713,0-2 1,-1-5-1,1-2-1776,0-1 1,5-2 602,0-5 1,7-7-1,-2-3 1,5-5 334,5-5 1,3 2 0,7-7 0,0-2 401,0-2 0,6-2 0,-1-3 6,-2-1 0,12-7 1,2 3-1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0:54.57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0 8351,'-8'0'591,"1"2"-656,7 3 1,0-2-1,0 8-451,0 0 0,2 3 516,3 1 0,3 0 0,7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0:55.24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1 151 9500,'15'9'193,"-5"-1"1,0-4 0,3 1-169,6-2 0,-2-1 1,4-2-1,1 0-135,3 0 0,-1-2 1,-1-3-1,-1-5-140,-4-4 1,-1-1-1,-2 0 1,-1-1 68,-4-5 1,-4 8-1,-6-5 637,0-1 0,-1 2 0,-4 7 0,-5 5-160,-4 4 0,-3 1 0,-1 1 1,-2 4 45,2 5 1,1 4 0,2 1 0,0 0-82,0 0 0,1 5 0,2 0 0,4 0-412,1 2 1,-3 0 0,5 5-1,2-4-217,1-1 1,2 0 0,2-4 0,1 2 282,2-1 0,7-4 1,-2-4-1,3-2-767,3-2 1,0-2-1,3-5 1,1 0 422,-2 0 1,1-7 0,-1-3 0,2-4 406,-1-1 1,-1-5 0,-1 0 0,0 0 53,-4-2 1,-1-1 0,1-6-1,-1 3 271,-2 0 1,-5 8-1,3-2 1,-1 3 921,-4 2-695,-1 7 1,-2 8 0,0 11 0,-2 8 24,-3 6 1,-1-2-1,-6 3 1,3-1-530,3-2 1,-4 4 0,3-9 0,0-3 120,1-3-677,1-2 0,6-1 1,4-4-1,5-5-224,4-5 0,1-6 0,0-7 0,2-4 582,3-1 1,-2-1 0,6-1 0,-3 3 393,-2 1 1,-2 4 0,-2-1 0,0 6 532,0 7 1,-5 3-401,0 2 1,-7 12-1,2 5 1,-3 4-135,-2 6 1,0-3 0,-2 1 0,-1 0-631,-2-2 0,0 1 0,5-6-2117,0 2 1678,0 0 1,2-11 847,3-4 0,3-10 0,7-4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0:55.44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46 97 8351,'13'-30'0,"-1"2"-154,-2 3 0,-5 11 0,3 14 434,-1 9 1,-2 4 0,-5 4 0,-2 1 234,-3 2 1,2 7-1,-5-2 1,-1 4-272,1 1 0,0-3 0,-4 1 0,2 4-22,-2 0 0,5-5 0,1-2 0,1 0-690,0-2 0,0 4 0,5-7 1,0-1-342,0-3 1,1-7-226,4-4 0,4-5 1034,6-5 0,0-4 0,0-6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0:55.63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38 30 8370,'-14'-1'0,"3"-3"72,1-1 1,8 0-1,2 3 381,8-3 0,11 4 0,2-4 0,3 3-218,3 2 1,-4 0 0,1 0 0,-1 0-117,1 0 1,1 0 0,3 0 0,-1 0-666,-2 0 0,-7 5 0,3 0 0,-5 0 546,-1 2 0,0 1 0,1 7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0:56.34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0 444 8156,'7'-8'-250,"3"3"0,4 3 182,1 2 0,0-2 0,0-1 0,2-2 591,3 2 0,-2 1 0,6 2 0,-3-2-485,-2-3 0,2 2 0,0-7-80,-3-2 0,-6 4 0,-4-2 0,-1-2 69,-4-1 1,-1 3 0,-4 1-1,-1 1 121,-2-1 0,-7 6 0,2-2 0,-5 3-43,-5 2 1,3 2-1,-3 1 1,2 4-41,-3 1 0,5 4 1,-4 7-1,3 1 4,2-2 1,5 1 0,1-1-1,1 4-91,0 1 1,4-3-1,-1 4 1,4-2-277,1-4 1,6 4-1,4-2 1,5-3 74,5-6 0,-1 1 1,6-7-1,0-2 153,-1-1 0,4-4 0,-3-3 0,2-5-22,-2-3 0,4-4 0,-6-1 0,2-4 260,0-1 0,-6-3 1,1-4-1,-5-2 92,-5-3 1,-2 8-1,-4-3 1,1 2-27,-2-1 1,-8 6-1,-5 4 1,-3 6-71,-2 3 0,-1 7 0,1-2 1,-1 5-23,-4 5 0,3 3 0,-3 9 0,3 1-57,2 2 1,0 0 0,1-3 0,3 2-81,1 1 0,5 1 1,-4-2-1,2 1-174,4-2 0,1 1 1,2-1 28,0 2 1,2 0 0,3-4-455,5-1 0,4-7 0,1-3 0,1-3 130,5-2 1,-5-2 0,4-3 0,-3-7 153,-2-6 1,0 1 0,0-5 0,0 1 243,1-5 0,-6-2 0,0-4 0,1-1 196,3-3 1,-4-5 0,0 0 0,0-1 133,-2 2 1,4 2 0,-5 6-1,-1 2 1159,1 6-866,5 6 1,-10 11 0,3 9-184,-4 11 0,-1 9 1,-1 10-1,-3 5-200,-1 8 1,-8 7-1,-1 8 1,-4 2-662,0 3 1,-1-1 0,1 5-1,-2-2-149,1-4 1,1-7 635,-2-6 0,3-3 0,-5-2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1:48.46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361 30 8370,'-14'-10'1113,"2"2"-29,2 1 1,5 2-645,-5 5 0,5 0 0,-5 0 0,-1 2-125,-3 3 0,-1 3 0,0 7 0,0 0-84,0 0 1,-5 7-1,-2 2 1,0 2-139,0 5 0,1-3 0,2 11 0,-1-1-93,2 1 1,6 1 0,4 3 0,-1 1-75,1 1 1,4-8-1,-1 5 1,5-9-17,5-9 0,4-6 0,6-4 0,2-4-273,3-5 1,-2-3 0,6-2-1,1 0-233,3 0 0,-4-6 0,8 0 0,-2-4-184,-4-7 1,1 0 0,2-6 0,-2-1 295,-2 1 1,-5-2-1,2-4 1,-2 2 483,-2 2 0,-5 0 0,9-5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1:48.85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59 136 8370,'-15'0'514,"-1"0"0,6 0 281,0 0-534,7 0 0,-2 0 0,10 0-235,5 0 0,3-5 1,3 0-1,-1 2 111,0 1 0,-5 0 0,0-1 157,2-2 1,-1-2 0,1 4 8,-2-2 0,0 0 1,4 3 17,-4-3 1,3 2 0,-3-5-139,3 1 1,-3-3 0,1 5 0,0 0-100,3-2 1,-4 5 0,0-4 60,1-1 0,3 5 0,-1-4-782,-3-1 1,-1 5-2503,-4-3 1120,-4 4 877,6 1 0,-9 0 1142,-3 0 0,2 1 0,-7 3 0,-2 1 0,-1 6 0,-2-2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1:49.04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68 7005,'0'-15'179,"0"0"0,0 4 872,0 1 1,0 5-176,0-5 0,0 9-553,0 1 0,0 6 0,0 11 0,0 2-277,0 1 0,0 1 0,0-2 0,0 1-283,0-2 1,0 4-1,0-2 1,0-1-473,0-3 0,0 0 1,0-1-198,0 0 1,0-5 905,0 0 0,7 0 0,1 5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1:49.45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0 190 8656,'0'-10'2507,"2"1"-2169,3 3 1,3 1 0,7 5 0,0 0-73,1 0 1,4 0 0,1 0 0,1 0-268,0 0 0,3 0 1,-3 0-1,0 0-606,-1 0 1,0 0 0,-6 0 266,0 0 1,-5 0 0,-2-2-1316,-1-3 1,-2 2 1273,-5-7 1,-5 0 0,-2-4 0,0 2 380,1 2 0,-1 0 0,4-5 0,-2 0 0,-7 2 0,4 1 165,-1 2 1,1 7-1,4-4 1885,-1 0-1481,-6 6 1,4 1 0,-3 11-198,5 8 0,3-1 0,2 6 0,-1 1-107,-4 3 0,3-1 0,-3 8 0,1-3-123,-1-2-707,4 0 0,-6 0 0,7 1-723,0-1 0,-5-7-395,0-3 993,0-3 690,5-9 0,7 6 0,1-6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2:19.60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302 225 8515,'5'-15'516,"0"0"0,0 0 0,-5 0 376,0 0 1,0 5 0,0 0-306,0-2 1,-7 5 0,-5 2-1,-5 4-283,-3 1 0,-1 1 1,2 6-1,-3 8 41,-1 8 0,-1 6 0,-1 3 0,4 3-152,-1 5 0,5 4 1,-3 1-1,3 0-206,2 0 1,7-4-1,3-3 1,3-1-288,2-4 1,2-7 0,3-8-1,6-6-52,8-7 1,4-4 0,8-2 0,-1-4 68,0-5 0,2-5 0,1-6 1,2-4-699,-1-3 0,3-4 1,-2-1-1,0-4 296,2-2 0,-5 6 0,1-2 1,-4 1 358,-4-1 0,-7 3 0,2-3 1,-3 3 219,-2 2 0,-5 0 0,-1 1 0,-1 4 421,0 5 0,-4 3 1,2 2 3343,1 0-2882,-5 7 0,3 3 0,-9 11 1,-2 8-116,-3 4 1,-1 9 0,-3 0 0,1 5-137,2 3 1,0 2 0,-5-2 0,0 5-223,0 4 1,0 1 0,0-2-1,0-1-105,0-2 0,6-4 0,2 2 0,2-1-634,0-3 1,0-8 0,7-4 0,3-5-1017,5-9 0,4-4 0,1-4 0,1 0 704,4 0 1,4-7-1,6-3 1,0-4 63,0-1 1,-4-1 0,-1-3 0,1-1 375,3 2 1,-4-1-1,-2 2 1,1-1 447,-1 0 0,-9 9 0,1-6 0,-3 2 496,-4-1 0,4 4 0,-6 0 58,3-1 1,-6 2-1,4 1 1,-2-1 48,0 1 1,0 3 0,-5-5-205,0-2 0,0-1 0,0-4-227,0-3 1,0 7 0,-2-4-1,-1 2-150,-2 3 1,-7 5 0,2-1 0,-3 1 49,-2 4 1,0 3 0,-1 5-1,0 5-103,-4 3 1,1 9-1,-4 3 1,-1 4 49,1 1 0,3 0 0,-2 0 0,4 0-192,4 1 0,4-6 0,0-2 0,5-1-211,3-4 0,2-1 0,2-4 0,5-3-71,8-4 0,2-5 0,8-2 0,1-3 34,3-1 0,1-12 0,-1 2 0,-3-3-14,-1-4 1,-1 4 0,1-6 0,-5 2 400,-3 4 0,-7 1 1,-2 2-1,-1 0 1759,-4 0-1373,-1 7 0,-4 1 1,-1 10-97,-2 7-145,-7 0 0,4 14 0,-7-4 1,1 3-242,4 1 1,-1-2-1,6-7 1,1 0-954,3 0 1,2-2 526,4-3 1,0-3 0,10-9 0,7-4 88,5-9 0,10-7 1,1-8-1,3 0 158,-1-1 0,-2 0 0,4-3 0,-3-1 273,-2 1 1,-7 3 0,-7 2 0,-3 4 627,-6 5 0,-4 3-353,-5 2 1,-10 7 0,0 3 0,-7 5 218,-3 5 0,0 3 1,-2 9 634,-3 3-921,3-3 0,-6 6 0,4-5 85,-1 3-348,0 5 1,5-4 0,0 3 0,2-3-176,3 0 1,-2-5 0,7 3 0,1-4-83,3 0 0,2-1 0,4-2 0,5-1-397,4-2 1,6-7 0,2 2 0,1-2 369,4 3 0,-4-3 0,1 5 0,-2-1 216,-4-4 1,-3 1-1,-3-1 38,-2 2 0,-8 2 498,-2-2 1,-7-4 0,-10 6-1,-3-2-196,-5 0 0,2 2 0,-3-4 0,0 4-139,-3 1 1,1-3 0,1 4 0,3-1-24,3 0 1,1-3 0,4 4-1514,1-2 1135,7-2 1,5-5 0,11 0 0,9 0 174,5 0 0,3-7 0,5-3 0,2-5-199,3-5 1,-2 3 0,6-5 0,-1 0 100,1-3 0,-1 2 1,4-4-1,0-3-41,5-4 0,-7-3 0,4 4 0,-6-2 125,-4 1 0,-11 4 1,-8 5 425,-8 5 0,-7 10 0,-5 5-274,-5 3 0,-5 9 0,-3 3 1,-3 5 150,3 5 0,1-3 0,4 3 1,1-2 65,2 2 0,5-3 0,-3 3 1,1-3-417,4-2 1,-1 0-1,1 0 1,-2 0-80,2 0 1,3-5 0,3 1 0,4 0 70,1 3 0,2-4 1,7 0-1,1 1 394,2 3 0,0-4 1,-5-2-1,1-1 108,-1-4 0,-5 4 0,-2 0-502,-1 1 0,-2-3 1,-7 4-534,-3-3 1,-5 1 0,-10-4 0,-5 4-205,-4 1 1,-3-3 0,-3 4 0,-5 1-1463,-3 3 0,-6-4 0,-6 7 2311,-11-2 0,-6 9 0,-3-6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1:05.53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89 89 15769,'-15'0'-691,"5"2"1221,0 3 0,0-1-153,-5 6 1,5-7 0,2 4 59,1-1 1,4-4-1,8 3-534,5-3 0,5-2 1,3 0-133,2 0 240,7 0 0,-9 0 0,6-2 149,-2-3-21,11-3 0,-8-2 0,9 0 1,-4-2-249,0-2 1,-6 4 0,7 0-1,0-1-317,-5-3 1,-4 4 0,2 2-611,-3 1 1,-2 4 754,-9 8 1,-3-2-1,-9 7 1,-3 4 446,-5 4 0,-4-1 1,-1 3-9,0-3 0,0-2 1,0-2-1,0-3-191,0-5 1,5-2 0,0 1-63,-2 1 1,-1 0 386,-2-5 0,0 0-292,-1 0 32,8 7 0,0-4 0,3 7 354,-5 2 0,3 1 0,0 2 0,2 2-353,0 3 1,-5 3-1,3 8 1,1 0-74,-1 5 1,-5-1 0,4 7 0,-2 3 153,0 2 0,0-9 1,-4 6-1,3-4-195,1-1 1,1-8 0,-1 0 0,3-10-631,1-4 518,4-8 1,0-4 0,9-9-411,1-1 469,-4-7 0,9 4 0,-3-7 0,5-2 54,5-3 0,-3 2 0,5-6 161,0 2 0,1-4 0,7 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44.60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152 0 8753,'-10'10'20,"0"-1"-278,-2-3 1,0 1-1,0-4 629,2 2 0,7 2-146,-2-2 0,10-3 0,5 3-100,3-3 1,3-2 0,0 0 0,3 0-30,1 0 1,0 0-1,-3 0 1,1-2-91,2-3 1,0 3 0,-5-3-368,0 3 1,1-3-374,-1 0 1,-5 0 372,0 5 1,-14 0-1,-2 2 1,-9 3 360,-6 5 1,-5 4-1,1 1 1,-4 0-20,-1 0 0,5 0 0,0 0 1,0 0 46,1 0 0,2 0 1,7 0-1,0 0 811,0 0 1,5 0 111,0 0-615,7 1 1,-4-1-1,7 0-86,0 0 1,2-7-1,3-3-547,5-3 1,-2-2 0,2-2 0,2-3 122,1-5 1,2 2 0,0-2 0,0-2 23,1-1 1,-1-3 0,0 3 0,0 1-292,0 2 0,-5 2 0,-2-4 1,1 4 825,-1 1 1,-3 0 95,5 2-171,-7 4 1,4 1-1,-7 10 538,0 3 1,-2 2-1067,-3 0 0,4 0-872,-4 0 861,3-6 1,2-4 0,2-8 0,1-4-127,2-2 0,7 4 0,-2-5 86,3-1 1,-3-1-1,0 2 1,0 3 271,-1 0 0,-1 6-6,-3-4 197,-3 3 0,10 4 1,-7 3-1,-2 5 80,-1 3 1,-2 4 0,0 3 2870,0 5-2507,0 4 0,-5 1 0,-2 0 0,0 0-302,1 0 1,-5 0 0,5 1 0,-1-1-125,0 0 0,-3-7 0,4-3 0,-1-3-22,0-2 1,-5-1 0,4-3 0,-2-2-93,0-2 0,0-2 0,-5-5-410,0 0 0,0-5 1,0-2-1,0-2-382,0-2 1,4-3-1,1-1 1,-1 0-326,-3 0 1,4-2 0,2-1 0,1-4-933,4-1 1948,1 4 1,-5-16 0,-1 3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2:20.04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91 55 8370,'10'-13'0,"-2"1"208,-1 2 1,-2 5 0,-3-3 275,3 1 0,-4 9 1,4 10-1,-5 6 33,-5 7 0,2 4 1,-5 2-1,-1 5 14,1 4 1,3 5-1,-4 4 1,1 2-246,0 3 1,3-4 0,-4 4 0,1-2-472,0-4 0,2-6 0,-2-3 1,1-2-331,4-4 1,0-8-1,-1-5-18,-1-3 0,0-10 0,5-7-42,0-8 0,0-6 0,0-1 0,2-2-17,3-3 0,2-5 0,4-8 0,-1-4 592,2-2 0,2 6 0,7-11 0,3 6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2:20.67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892 287 8370,'0'-10'14,"0"0"0,0-2 131,0-1 0,0 3 0,0 0 0,1 0 257,4 2 0,-1-1 0,6 6 0,2-2-59,1 1 1,4-2 0,3 1-1,7 1 22,6 3 1,2 1-1,9 0 1,4 0-25,4 0 1,10-5 0,9 0 0,6 0-148,8-2 1,4 4 0,-38-2 0,2 0 0,2-1 0,0 0-59,4-1 0,0 0 0,-6-1 0,1 0 0,3-1 0,0 1 0,-2-1 0,0 1 99,-1 1 0,-1 1 0,45-4 0,-8-2 0,-1 4 114,-2 1 1,-18 2-1,1 5 1,-15 0-476,-8 0 1,-8 5 0,-4 2 0,-5-1-110,-5 1 0,-1 3 1,-6-5-1,4-2 64,1-1 0,2 3 0,4 0 0,-2-1-125,-2-3 0,-7-1 1,2 0-1,-3 2 261,-2 3 0,0-2 149,0 7 0,-6-5 0,-4 5 1,-4 2-2,-1 1 1,0-1 0,0 2 0,0 2 158,0 1 1,0 2 0,0-1-1,0 4-50,0 1 1,0 2 0,0 5 0,-1 2-48,-4 3 0,3 6 1,-5 7-1,1 4-37,-4 2 1,-1 1 0,-2 4-1,-4-1 5,1 3 0,-1-9 0,0 6 1,-1-3-78,-2-1 1,-2-9-1,3 4 1,-2-2-85,-3-5 0,6 3 0,-4-7 0,2 4-12,0 4 0,-5-11 0,3 7 0,0-6 70,0 0 0,0-6 0,4-7 1,-4-1 63,-1-4 0,3-3 0,-4-4 0,-1-5-16,-3 1 0,-2-5 0,-14 3-117,-3-4 70,-15-7 1,5 2 0,-13-4-482,-2 1 188,-15-5 1,0-1 0,-11-9 0,49 11 0,0-1-191,-4-1 1,2-1-1,-40-16 1,37 13-1,-1-1 1,1-2-1,-1-1-26,0 0 1,0-1 0,1 1 0,-1 2 0,-3-1 0,-1 1 0,-6 1 0,-1 1 35,-5 2 1,-2 2-1,3 0 1,-1 2-1,-5 4 1,-2 1-1,4 0 1,-1 2 431,1 0 0,1 3 0,5 2 0,0 1 0,-9 1 0,-2-1 0,4 0 0,0-1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3:30.64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377 227 8469,'5'-20'114,"0"0"0,7-2 0,-3 3 418,-1-1 0,0 0 0,-4 5 0,1 0 468,-2 0 1,-1 0 0,-2 0-551,0 0 1,-2 6 0,-3 4 0,-5 4-220,-3 1 0,-4 0 0,-2 1 0,-2 4-64,-3 5 1,4 4 0,-5 1-1,-2 0-144,-1 0 1,3 7 0,-1 1-1,0 2-170,-3 0 1,4 2 0,2 5-1,1 0 140,3-4 0,4-2 0,5 0 0,5-2 2,4-2 1,2-2 0,6-5 0,8-2 9,8-3 0,8-3 0,2-7 0,4 0-196,1 0 0,-2-7 1,2-3-1,1-3-284,-1-2 1,-3-2 0,2-2 0,-3-2-370,-6-3 0,-6 4 0,0-3 0,-4-1-90,-4 1 0,-4 9 1,0-1-499,-5 2 1432,-4 6 0,-7-6 0,-3 4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3:30.82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11749,'15'0'689,"0"0"1,0 0-2139,0 0 0,-5 5-60,0 0 0,-5 2 1509,5-2 0,-6 4 0,2 6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3:30.95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39 0 8469,'-13'10'1516,"3"0"858,-4-6-2430,12 9 0,2-11 1,11 3-1,2-3-1172,2-2 1,2 0 1227,3 0 0,-3-7 0,4-2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3:31.71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285 180 8400,'14'-25'0,"-3"1"0,-2 1 420,-3-1 1,-1 6 51,-5-2 1,-1 5 0,-4 3 17,-5 2 0,-5 6 0,-4-1 0,-1 5-371,2 5 0,-6 4 0,1 6 0,-1 0-127,4 0 0,2 5 1,1 0-1,0 0-373,4 2 1,8-5-1,0 5 1,3-2 136,2 0 1,0 0 0,2-5 0,3-2 55,5-3 1,3 4 0,2-6 0,0 2 367,1 0 1,-1-6-1,0 2 1,0-1 241,0 0 1,0 2 500,0-2 1,-2 4-914,-3 6 1,-4-2-1,-12-1 1,-5-4-403,-8-1 1,1 3 0,-7-3 0,0-1-290,1 1 1,-4 3-1,4-5 1,-1-2 55,0-1 0,12-5 0,-1-6 0,6-7 625,4-6 0,10-10 0,2-7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3:32.91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180 46 8400,'25'-14'107,"0"4"1,-6-2 0,1 7 326,-3 2 1,-7 1 0,-2 4 0,-1 3 35,-4 5 0,-1 5 0,-2 5 0,-2 7-138,-3 7 0,2-1 0,-7 6 0,0-1-255,1 1 0,-2-6 0,4 2 0,0-3-43,0-2 1,2-5 0,5-1 0,2-2-485,3-4 1,3-6-1,8-4 1,-1-1-161,0-4 1,0-8 0,0-5 0,0-3 41,0-2 1,-2-5-1,-3-2 1,-5-2 171,-3-2 0,-2 2 0,-2-1 0,-3 0 396,-5 1 0,-8 1 0,-4 6 0,-1 0-32,-4 4 1,2 3-1,-2 0 1,-1 5 155,1 3 1,0 2-1,-2 0 1,3 2 350,1 3 0,6 2 0,1 4 0,4-2 431,4-3 0,7 1-586,-2-2 0,10-3 0,5 3 0,3-4-147,2-1 1,9 0 0,4 0 0,8 0-306,2 0 1,-1-5 0,5-1 0,3-1-165,2 0 1,-4-4 0,8 2-1,-4 1-51,-2 3 1,-7-2 0,-2 2 0,-6 2 45,-5 1 0,-3-3 359,-7 0 1,-7 2 0,-5 8 463,-6 5 0,-4 3 1,-4 2-1,2 0 31,3 0 1,-5 6-1,5-1 1,-3 0-120,-2 1 0,2-4 1,1 3-1,0-3-147,-1-2 0,6-5 0,-4 0-1077,0 2 426,6-5 0,-6-2 0,7-10 0,0-5-87,0-4 0,0-1 1,0 0-1,0-2 138,0-3 1,7 3-1,1-3 1,2 4-2,0 1 0,0-6 0,5 1 37,0 2 1,1 8-1,-1 5 118,0 3 0,-5 2 1,0 2-15,2 3 1,-1-2 0,1 7 0,-2 0-92,2-1 0,-4 2 0,2-6 0,2-1 247,1-3 1,2-1 0,0 0 0,1 0-107,-1 0 1,0-5 0,-2-1 605,-3-3 0,2 4 1083,-7-5 0,2 7-221,-2-2 1,-4 5-1059,4 5 0,-5 3 0,-3 9 0,-2 2-124,2 1 0,1 6 1,0-2-1,-1 1-469,-2 0 1,0-6 0,5 1 0,1-2-167,5 2 0,-3-10 0,5 2 0,1-5 140,-1-2 1,4-2-1,6-8 1,2-5 127,-1-3 1,2-3 0,0 0 0,-1-3 291,1-1 1,-9-5-1,3 5 1,-1 0 171,-1-2 1,-5 5 0,-3-3 404,-3 3 1,-2 7-231,0 0 0,0 9 1,-2 1-1,-1 8-24,-2 5 0,-5 8 1,3-1-1,1-2-381,-1-1 0,2 3 0,5 2-351,0 1 0,0-9 0,0 1 0,2-4-75,3-2 1,3-1 0,7-4-1,2 1 0,3-2 1,-2-3 0,7-5 0,4-5-187,4-4 0,1-2 1,4-3-1,-1-3 438,-3-1 1,-7 3 0,-4-5 0,-1-2 247,-4-2 1,-1 4 0,-4 0 0,-1-2 33,-2-1 1,-6 3-1,1 1 962,-4 3 1,-2 2 0,-4 9-624,-6 5 0,3 5 0,0 5 0,-1 7-282,1 6 1,0 1-1,-4 4 1,4 1-151,1-1 0,-3-3 1,5 4-1,1-1-475,3 1 77,-6-6 0,5 4 0,-3-7-142,4 0 0,2-5 0,3 0 0,2 0-77,3-2 0,1-1 0,5-7 0,0 0 81,0 0 1,2-2-1,1-3 1,2-3 490,-1 0 0,-3-6 0,0 4 0,-1-3 0,6-2 0,3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3:33.36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91 48 8447,'-15'-7'-20,"5"5"1,2-4 641,1-1 0,-3 4 1367,5-7-1524,0 0 1,5 8 0,0 7-1,0 7-162,0 3 0,0 7 0,-2 3 1,-1 3 47,-2 2 0,-2 2 0,4 2 0,-2 2-262,2 3 1,1-4 0,2 4-1,0-1 183,0 1 1,0-11 0,2-1-1,4-7-765,9-6 0,2-11 0,8-3 0,0-10-992,-1-9 0,4-4 0,-6-7 0,-2 0 884,-5-1 1,-5 1 0,0 2-1,-5 3 350,-3 5 0,-9 1 0,-4 2 0,-6 1 251,-3 2 0,-9 4 0,1 0 0,-6 5 0,-7-3 0,2-1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23:33.48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37 106 8640,'-15'0'885,"7"-2"374,3-3-475,-4 3 0,9-4-327,0 6 1,9 0-1,11 0 1,5 0-323,3 0 0,4-6 0,2 0 0,2-1-837,3 0 0,-5-3 0,2 4 0,0-1-1228,-1 0 1930,-7-4 0,7 2 0,-3-6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5:35:31.2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49">
        <inkml:traceFormat>
          <inkml:channel name="X" type="integer" max="1920" units="cm"/>
          <inkml:channel name="Y" type="integer" max="1280" units="cm"/>
          <inkml:channel name="T" type="integer" max="2.14748E9" units="dev"/>
        </inkml:traceFormat>
        <inkml:channelProperties>
          <inkml:channelProperty channel="X" name="resolution" value="86.48649" units="1/cm"/>
          <inkml:channelProperty channel="Y" name="resolution" value="86.48649" units="1/cm"/>
          <inkml:channelProperty channel="T" name="resolution" value="1" units="1/dev"/>
        </inkml:channelProperties>
      </inkml:inkSource>
      <inkml:timestamp xml:id="ts1" timeString="2021-09-14T15:39:33.884"/>
    </inkml:context>
  </inkml:definitions>
  <inkml:trace contextRef="#ctx0" brushRef="#br0">4821 3098 1909 0,'0'0'0'16,"0"0"136"-16,0 0 1 16,0 0 79-16,0 0 0 15,0 0-88-15,0 0 1 16,-31 25-53-16,12 13 2 15,3 11-31-15,5 11 1 16,1 9-6-16,3 9 0 16,3 8-7-16,-8 0 1 15,1-9 5-15,-5-3 0 16,1 5-3-16,-1-11 2 16,-3-1-11-16,4-14 0 0,7-8-7 15,0-20 1-15,5-9-8 16,3-8 1-16,-4-8-10 15,4-22-1-15,0 22-2691 16</inkml:trace>
  <inkml:trace contextRef="#ctx0" brushRef="#br0" timeOffset="365.02">4806 3114 1344 0,'0'0'0'15,"3"-40"65"-15,1 11 1 16,0-4 21-16,0-2-1 16,0 1-68-16,3 5 0 15,-3-4-9-15,0 5 0 16,8 3 30-16,7 1 2 16,12-1 75-16,5 1 2 15,14 3 23-15,0 13 2 16,4 8 5-16,0 12 0 15,-2 9-32-15,-13 14 1 16,-9 16-27-16,-14 10 2 16,-12 8-20-16,-20 1 0 15,-11-1-14-15,-15 1 1 16,-22-5-15-16,-1 1 0 0,0 3-19 16,-1-3 1-16,10-9-14 15,-1-8 2-15,10-8-14 16,11-13 0-16,36-28-2579 15</inkml:trace>
  <inkml:trace contextRef="#ctx0" brushRef="#br0" timeOffset="717.03">5287 3413 2023 0,'0'0'0'16,"0"0"3"-16,30 16 2 16,-8-2-4-16,1 13 1 15,-8 6 24-15,-11 8 0 16,-4 12 6-16,-12-4 2 16,-1-4 4-16,-4-7 1 15,-1-5 22-15,-1-2 1 16,7-9 5-16,5-11 0 15,-1-3-2-15,8-12 2 16,4-7-2-16,11-15 1 16,12-19-15-16,12-8 1 15,9-4-10-15,10 1-1 16,3 1-6-16,3 8 1 0,-7 14-20 16,-3 7 0-16,-8 10-11 15,-9 3-1-15,-37 13-2290 16</inkml:trace>
  <inkml:trace contextRef="#ctx0" brushRef="#br0" timeOffset="1074.98">6091 3417 2274 0,'0'0'0'0,"0"0"38"0,0 0 2 16,0 0 3-16,0 0 1 15,-42 37-25-15,7-7 1 16,4 9-7-16,2 6-1 16,8 0 32-16,8 0 1 15,7-4 41-15,12-4 1 16,7-7-7-16,10-15 1 16,12-7-16-16,7-8 1 15,8-12-13-15,-2-7 0 16,-1-7-13-16,-13-7 1 15,-7-4-6-15,-11-6-1 16,-9 2-3-16,-14 4 0 16,-9 11-2-16,-7 3 0 15,-4 1-6-15,-6 14 0 16,-3 0-14-16,7 4 0 16,10 4-9-16,7 0 0 0,12 0-2623 15</inkml:trace>
  <inkml:trace contextRef="#ctx0" brushRef="#br0" timeOffset="1564.98">6609 3398 2211 0,'0'0'0'0,"30"-14"38"15,-6-2 1-15,-9-5-1 16,-3 5 1-16,-12 4-6 0,-12 8-1 15,-15 4 21-15,-8 12 0 16,-11 17-11-16,-4 7 1 16,10 11 3-16,5 2 0 15,12 4 39-15,11-1 1 16,12 1-14-16,4-12 1 16,8-7-12-16,7-11 1 15,0-15-15-15,8-12 0 16,6-12-21-16,6-5 1 15,-1-7-5-15,-11-5 1 16,-4 0-7-16,-11 5 2 16,-5 11-3-16,-3 9 0 15,-4 8-1-15,-8 18 2 16,-3 23-5-16,-8 16 1 16,-8 15 1-16,0 14-1 0,0 14 2 15,0 14-1 1,2 13-1-16,-6 2 2 0,4 14-2 15,-4-6 1-15,1-8-7 16,-1-13 1-16,8-34-5 16,5-17 2-16,7-20-4 15,3-27 1-15,12-24-1 16,4-35 0-16,-8 41-2689 16</inkml:trace>
  <inkml:trace contextRef="#ctx0" brushRef="#br0" timeOffset="1918">6876 3523 2437 0,'0'0'0'15,"0"0"48"-15,23 10 2 16,-5-6 61-16,3 3 1 15,4 13-20-15,2 13 0 16,-8 8-38-16,-4 4 1 16,-11 4-1-16,-8 4 1 15,-7-8-5-15,-5-11 2 16,-3-11-7-16,0-11 1 16,9-10-2-16,3-16 1 0,1-17-4 15,6-10 0-15,8-8-9 16,11-6 0-16,8 2-5 15,7 4 1-15,9 12-13 16,3 9-1-16,-2 9-8 16,-2 5 1-16,1 2-7 15,-5 5 1-15,-38 7-2766 16</inkml:trace>
  <inkml:trace contextRef="#ctx0" brushRef="#br0" timeOffset="2337.04">7550 3474 2425 0,'0'0'0'0,"0"0"62"0,0 0 2 16,0 0 72-16,0 0 0 15,23-24-58-15,-19 13 2 16,0 1-46-16,-8 2-1 16,-8 0-13-16,-13 16 0 15,-13 12-2-15,-1 13 0 16,1 12 16-16,3 8 2 15,8 0 19-15,4-2 0 16,8 2-5-16,7-5 0 16,12-6-17-16,7-19-1 15,9-11-13-15,6-16 2 16,13-16-9-16,-1-7 1 16,-1-6-4-16,-4-5 0 15,-4-3-4-15,-10 4-1 0,-4 4 0 16,-3 9-1-16,-5 13-2 15,-7 7 1-15,0 8 0 16,0 7 0-16,0 23-1 16,0 3 0-16,0 2-1 15,4-6 1-15,4-7-1 16,4-7 0-16,3-1-1 16,4-6 1-16,2-12-13 15,2-10 0-15,-23 10-2651 16</inkml:trace>
  <inkml:trace contextRef="#ctx0" brushRef="#br0" timeOffset="2833.01">7925 3425 2500 0,'0'0'0'16,"0"0"41"-16,0 0 1 16,0 22 40-16,-2-3 1 15,-4 18 58-15,-3 8 1 16,-5-4-71-16,3-5 2 15,-1-7-18-15,4-7 0 16,8-3-10-16,0-7 1 16,4-8-12-16,0-4 1 15,4-8-11-15,13-15 1 16,10-7-8-16,3-7 1 16,-7 2-11-16,0 5 0 15,-4 5-4-15,-3 9-1 16,-9 12-1-16,-3 12 0 0,-2 4 1 15,-3 13 1-15,-1 13 0 16,-2-5 0-16,-2-14 2 16,2-7 0-16,0-4 2 15,4-8 1-15,4 0 1 16,2-12 1-16,7-15 0 16,6-6 0-16,0-1-4 15,0 7 0-15,-11 9-1 16,-8 10 1-16,0 5 0 15,-1 10 2-15,-3 13-1 0,-3 9 1 16,3 12-1-16,-4 1-1 16,4-11 1-16,4-10 0 15,-1-5-3-15,5-10 1 16,0-2-3-16,7-4 0 16,1-6-6-16,5-10 0 15,-21 16-2779-15</inkml:trace>
  <inkml:trace contextRef="#ctx0" brushRef="#br0" timeOffset="3315.69">8516 3443 2349 0,'0'0'0'16,"-8"39"-3"-16,0-6 0 15,-1 4 5-15,-1 0 1 16,2-1 57-16,1-7 0 0,3-13 14 15,4-3 2-15,0-9 3 16,0 0 1-16,0-4-8 16,4-8 0-16,5-5-19 15,9-11 2-15,3-13-16 16,-2-4 0-16,0 6-9 16,1 9 2-16,-9 15-8 15,-3 7 2-15,-4 11-6 16,-4 13 0-16,4 13 1 15,-4 4 0-15,3-7-1 16,-3-7 0-16,4-7-1 0,-4-10 2 16,4-2-5-16,4-6 1 15,3-2 5-15,16-16-1 16,8-9-1-16,5-8 1 16,-1 2 0-16,-5 9-1 15,-7 10-6-15,-4 9 2 16,-11 7-1-16,-6 11 0 15,-4 13-1-15,0 9-1 16,0 8-2-16,-1 0 0 16,1-13-5-16,2-7 1 15,0-9-5-15,0-8 1 16,2-4-4-16,5-8-1 16,-11 8-2746-16</inkml:trace>
  <inkml:trace contextRef="#ctx0" brushRef="#br0" timeOffset="3479.25">9099 3466 2386 0,'0'0'0'0,"-4"20"8"16,2 5 0-16,-2 8 72 15,0 5 1-15,1-3 43 16,-1-2 1-16,2-3-61 16,4-7 0-16,0-5-19 15,0-10 1-15,-1-1-20 16,3-11 1-16,-4 4-2341 15</inkml:trace>
  <inkml:trace contextRef="#ctx0" brushRef="#br0" timeOffset="3614.19">9091 3274 2449 0,'0'0'0'15,"0"0"0"-15,0 0 0 16,0 0-6-16,0 0-1 15,0 0-1821-15</inkml:trace>
  <inkml:trace contextRef="#ctx0" brushRef="#br0" timeOffset="3900.46">9236 3511 2575 0,'0'0'0'15,"11"37"6"-15,1-7-1 16,-3 5 3-16,1-2 0 15,-2-9 186-15,-1-3 0 16,-1-9-100-16,4-2 2 0,7-2-19 16,10-14 2-16,4-6-19 15,7-11 2-15,-7 1-22 16,-4-1 2-16,-2 5-9 16,-2 6 0-16,-4 8-11 15,1 8 0-15,-5 4-7 16,0 4 0-16,1 9-7 15,7-1 0-15,-2 1-7 16,6-9 1-16,4-4-6 0,3-12-1 16,-34 4-2763-16</inkml:trace>
  <inkml:trace contextRef="#ctx0" brushRef="#br0" timeOffset="4414.09">10173 3496 2374 0,'0'0'0'16,"4"-22"35"-16,-8 10 0 16,-8 0 26-16,-15 9 2 15,-9 3 21-15,-9 7 1 16,-7 17-43-16,-1 9 2 16,3 12 1-16,9 0 0 15,14-4 28-15,8 0 1 16,7 1 0-16,12-11 0 15,8-13-12-15,11-15-1 0,10-6-14 16,6-11 1-16,3-10-23 16,5-9 2-16,-5 0-13 15,-3 1-1-15,-8 3-4 16,-6 13 0-16,-12 12 0 16,-5 12 1-16,-6 18 0 15,-1 21 2-15,-3 27 2 16,4 16 1-16,8 20 3 15,3 17 0-15,1 12 1 16,0 8 0-16,5 6-10 16,-15-2 1-16,-19-8-7 15,-18-20 1-15,-17-33-2 0,0-33 1 16,-3-24-2-16,7-41 2 16,1-33-2-16,7-29 1 15,4-36 1-15,13-12 1 16,15-5 2-16,18-4 1 15,22 3 2-15,9 19 1 16,7 22 0-16,8 5 2 16,13 10-3-16,3-5 0 15,-70 73-2847-15</inkml:trace>
  <inkml:trace contextRef="#ctx0" brushRef="#br0" timeOffset="5330.69">11678 2644 2274 0,'0'0'0'0,"0"0"82"0,0 0 1 16,0 0 14-16,0 0 0 15,0 0 58-15,21 0 1 16,-14 15-74-16,-3 26 0 15,-9 34-7-15,-5 19 0 16,-5 8-7-16,-3 1-1 16,1 3-10-16,-2-8 0 15,-1-8-9-15,1-8-1 16,0-25-16-16,7-20 2 16,8-17-6-16,8-20 0 15,12-20-7-15,3-17 1 16,16-12-4-16,7 0 0 15,10 20-4-15,6 17 2 16,-6 8-3-16,0 8 0 16,0 12-1-16,-2-2-1 15,2 1-10-15,-2-3 1 16,-4-4-3-16,0-12 0 0,-4-4-49 16,-1-8 0-16,-41 16-2772 15</inkml:trace>
  <inkml:trace contextRef="#ctx0" brushRef="#br0" timeOffset="5699.71">12376 3176 1683 0,'0'0'0'0,"4"-21"0"15,4 1 1-15,-1 1 10 0,9-3 1 16,-3-7 27-16,1-3-1 16,-5 3 26-16,-3 9 1 15,-4 7 25-15,-4 9-1 16,-4 0 20-16,-7 8 1 15,-10 8 11-15,-8 13 1 16,0 8 32-16,0 8 1 16,8 8-23-16,6 8 0 15,7-4-35-15,5-8 0 16,7-4-31-16,5-11 2 16,3-15-20-16,5-15 1 15,10-15-17-15,2-7 0 16,4-15-11-16,4 0 0 15,1-3-7-15,-1 11 1 16,-8 9-5-16,-8 11 1 16,-7 1-5-16,-9 12 1 15,-3 0-6-15,4 13 0 16,0 11-1-16,4 1 0 0,7-11-11 16,-3-7 1-16,-12-11-2768 15</inkml:trace>
  <inkml:trace contextRef="#ctx0" brushRef="#br0" timeOffset="6015.86">12746 3016 2248 0,'0'0'0'0,"0"0"5"16,11-24 0-16,-7 20-1 16,0 8 0-16,0 0 78 0,3 16 0 15,5 17 5-15,-4 8-1 16,-1-8-4-16,-3-11 1 15,-4-7 1-15,2-7 0 16,0 0-21-16,2-8 1 16,0 0-2-16,2-6 1 15,7-4-2-15,8-10 1 16,8-4-16-16,4-1 1 16,-2 9-12-16,-5 8 1 15,-10 4-10-15,-1 8 0 16,1 0-4-16,3 6 0 15,8 1-10-15,0 1 0 16,-2-12-12-16,2-4 1 16,-27 0-2699-16</inkml:trace>
  <inkml:trace contextRef="#ctx0" brushRef="#br0" timeOffset="6531.86">13531 2955 2386 0,'0'0'0'0,"0"0"53"15,0 0 0-15,-33-8 130 16,0 12 1-16,-11 12-70 16,2 9 2-16,3 7-51 0,12 5 1 15,10-8 10-15,9-5 1 16,10-7-18-16,6-1 2 15,7-8-12-15,5-2 2 16,10-6-14-16,5-2 1 16,3-6-9-16,-1-4 1 15,-8-4-7-15,-8 7-1 16,-6 5-4-16,-3 8 0 16,0 5-5-16,7 15 0 15,-2 17-5-15,-1 16 1 16,-7 9-2-16,3 15 0 15,1 11-1-15,-5 13 1 16,-12 9-4-16,-9 2 2 16,-7-3-3-16,-3-11 0 15,0-20-1-15,0-11 0 16,-4-26-1-16,-6-20 0 0,-7-13 0 16,-2-16 0-16,5-14-1 15,2-19 1-15,12-12-4 16,4-15 0-16,9-7-24 15,10-11 1-15,8 6-52 16,9-7 0-16,14 5-40 16,0 2 1-16,-31 76-2457 15</inkml:trace>
  <inkml:trace contextRef="#ctx0" brushRef="#br0" timeOffset="6897.92">13760 2971 2274 0,'0'0'0'16,"0"0"2"-16,0 0 1 15,19 33-3-15,-7-13 1 16,-5 13 95-16,3 4 2 16,0 0 25-16,-5-7 2 15,3-7-16-15,4-1 0 16,7-3-23-16,10-7 2 15,11-8-28-15,-1-12 2 16,-5-11-17-16,-7-7 0 16,-8-3-13-16,-3 1 2 15,-5 3-9-15,-1 5-1 16,-2 7-7-16,-5 5 0 16,1 4-8-16,0 8 0 0,4-2-5 15,3 5 2-15,9 13-5 16,3 0 1-16,2 1-2 15,-2-1 0-15,-2-10-2 16,0-3 0-16,-21-7-2625 16</inkml:trace>
  <inkml:trace contextRef="#ctx0" brushRef="#br0" timeOffset="7297.38">14576 2865 2362 0,'0'0'0'16,"0"0"10"-16,0 0 1 15,0 0 23-15,0 0 0 16,0 0 84-16,0 0 1 16,0 0-40-16,-23 33 1 15,-8-5-8-15,-4 1 1 16,12 4-10-16,10-5 0 15,5-7-17-15,4 3 1 16,6-11-9-16,2-5 1 16,0 0-7-16,2-4 1 15,1-4-9-15,9-8 1 16,5-5-4-16,-2-3 2 16,-4-8-1-16,1 7 1 0,-9 9-7 15,-3 0 1-15,-4 8-2 16,4 0-1-16,0 8-2 15,4 4-1-15,7 5-3 16,4 11 1-16,4-7-3 16,2-1 1-16,1-12-7 15,2-6 0-15,-28-2-2705 16</inkml:trace>
  <inkml:trace contextRef="#ctx0" brushRef="#br0" timeOffset="7747.18">15109 2918 2211 0,'0'0'0'15,"0"0"35"-15,0 0 1 16,23-16 29-16,-19 12 1 16,0-6 69-16,-4 3 0 15,-8-5-52-15,-7-4 0 16,-18-1-11-16,-8 9 1 15,-1 16 6-15,-2 17 2 16,-2 8-19-16,7 5 1 16,16 5-17-16,11-6 1 15,12-4-6-15,12-9 1 16,9-7-16-16,12-9 0 16,9-12-5-16,1-4-1 15,-3-7-4-15,-2-3 0 0,-3-5 0 16,-4 9 1-16,-16 6 1 15,-3 8 1-15,-8 12-1 16,-8 17 1-16,-4 24-3 16,-7 25 1-16,-4 20-3 15,-1 4 1-15,11 8-4 16,-3 5 0-16,-3 5-3 16,-3-7 1-16,5-9-6 15,3-10 1-15,5-21-4 16,1-21 0-16,2-22-1 0,4-34 0 15,-2 4-2844-15</inkml:trace>
  <inkml:trace contextRef="#ctx0" brushRef="#br0" timeOffset="8116.96">15540 3045 2425 0,'0'0'0'16,"19"-4"89"-16,-5 4 2 16,-3 0 16-16,-3-4-1 15,0 4-14-15,-1-4 0 16,1-2-52-16,0 3-1 16,-3-1-9-16,3 0 2 15,4-8 9-15,1 0 1 0,1-1 8 16,-5-3 1-16,-1-4 2 15,-8 3-1-15,-10 1-1 16,-5 12-1-16,-12 12-8 16,-8 10-1-16,-3 21-3 15,7 6 2-15,12 6-10 16,15-4 1-16,27-10-2 16,19-8 0-16,28-9-7 15,12-20 1-15,11-16-10 16,1-13 2-16,-5-12-13 0,-16-36 0 15,-73 77-2921-15</inkml:trace>
  <inkml:trace contextRef="#ctx0" brushRef="#br0" timeOffset="9306.9">7097 4580 2588 0,'0'0'0'16,"0"0"165"-16,26-25 1 16,-21 21 51-16,-1 4 1 15,-4 4-109-15,-2 8-1 16,-4 17-51-16,-5 28-1 16,-8 21-19-16,-8 20 0 15,0 27-10-15,-4 20 0 16,-4 14-3-16,-3 2 2 15,7-11-3-15,2-7-1 0,-2-19-6 16,1-15 1-16,3-19-5 16,0-27 0-16,4-20-3 15,9-17 1-15,10-19-3 16,18-14 1-16,20-13-3 16,16-2 1-16,4 3-1 15,14 7-1-15,13 6-1 16,1 6 2-16,7 8-2 15,-1 2 1-15,-1-2-1 16,1-8 0-16,-7-4-1 16,-6-6-1-16,-9-6-1 0,-14-7 0 15,-10-3-12-15,-19-9 2 16,-23 35-3006-16</inkml:trace>
  <inkml:trace contextRef="#ctx0" brushRef="#br0" timeOffset="9539.27">7650 5843 2601 0,'0'0'0'16,"0"0"40"-16,15 20 2 15,1-2 42-15,1 1 0 16,8 7 42-16,4-3 0 16,-2-7-48-16,-8-2-1 15,-4-3-4-15,-7-1 0 16,0 2-11-16,-8 0 1 15,-4-1-16-15,-8 5 0 0,-15 13-9 16,-7-3 0-16,-7-3-19 16,-5-5 2-16,46-18-2826 15</inkml:trace>
  <inkml:trace contextRef="#ctx0" brushRef="#br0" timeOffset="10106.06">8599 5749 2915 0,'0'0'0'15,"-4"57"4"-15,-4-8 2 16,-15 10 65-16,-8 6 1 16,-4-1-4-16,3-5 0 15,1-2-26-15,4-12 1 16,4-14 13-16,4-9 0 15,7-11 17-15,1-11 0 16,3-4-8-16,6-19 1 0,4-24-13 16,9-14 1-16,13-21-13 15,6-10 2-15,13-16-12 16,5 3 2-16,17-3-6 16,1 12 0-16,1 18-5 15,-5 17 2-15,-9 16-1 16,-3 19 2-16,-11 26-11 15,-4 16-14-15,-3 21 0 16,-9 16 0-16,1 14 0 16,-5 9 0-16,-4 2 0 0,1 9 0 15,-13 3 0-15,-3-6 0 16,0 2 0-16,-11-12 0 16,-12-13 0-16,-4-14 0 15,-8-16 0-15,-7-19 0 16,42-12-3027-16</inkml:trace>
  <inkml:trace contextRef="#ctx0" brushRef="#br0" timeOffset="10281.11">8470 5926 2625 0,'0'0'0'16,"0"0"58"-16,0 0-1 16,0 0 43-16,0 0 0 15,0 0-16-15,53-30 1 16,7 11-36-16,6 1 1 15,-5 6-3-15,-1 1 0 16,-2-5-37-16,-5 2 0 0,-6 3-9 16,-3 3 2-16,-44 8-2498 15</inkml:trace>
  <inkml:trace contextRef="#ctx0" brushRef="#br0" timeOffset="10739.16">9391 5133 2625 0,'0'0'0'0,"0"0"27"0,0 0 0 16,12 41 44-16,-12 2 0 15,-4 12 96-15,4 17 1 16,0 18-85-16,0-4 0 15,4 4-8-15,0-7 1 16,-4 3-17-16,0-6 2 16,-8-5-16-16,0-23 1 15,1-18-13-15,3-19 1 16,4-15-9-16,4-19-1 16,7-32-5-16,12-8 1 15,4 0-9-15,10 7 1 16,5 14-2-16,4 15 1 15,-7 9-2-15,-5 10 1 16,-14 12-2-16,-11 14 0 16,-9 11 0-16,-11 6 0 0,-14 2 0 15,-14 4 0-15,-7 0-4 16,-6-4 2-16,6-7-3 16,4-9 0-16,3-5 0 15,8-13-1-15,6-18-11 16,6-5 0-16,19 16-2957 15</inkml:trace>
  <inkml:trace contextRef="#ctx0" brushRef="#br0" timeOffset="11140.73">9930 5716 2538 0,'0'0'0'16,"33"-12"0"-16,-2 1 1 16,3-11 9-16,-1 3 1 15,-10-1 23-15,-7 6 0 16,-9 6 33-16,-5 5 1 16,-4 3 13-16,-5 7 0 15,-9 5-8-15,-13 10 0 16,-9 7 5-16,3 10 2 15,1 6-15-15,7-4 1 16,13-3-3-16,10-9 1 16,8-6-23-16,6-11 0 15,3 2-15-15,5 2 0 16,1 7-13-16,-8-1 1 0,-3-3-4 16,-8-7 1-16,-8 2 0 15,-3-7 1-15,-5 5-2 16,-5-6 1-16,0-4-9 15,-2-2 1-15,-2-4-8 16,-2-8-1-16,27 12-2775 16</inkml:trace>
  <inkml:trace contextRef="#ctx0" brushRef="#br0" timeOffset="11407.02">10192 5262 2777 0,'0'0'0'16,"0"0"4"-16,0 0 1 15,23 6 24-15,-19 13 1 16,4 75 316 0,-8-29-252-16,3-2 1 15,1 9-8-15,0-1 2 16,0 1-23-16,0 2 1 15,-2-3-22-15,-2-3 0 16,-2-15-18-16,2-15 0 16,-4-23-27-16,-4-19 1 15,8 4-2877-15</inkml:trace>
  <inkml:trace contextRef="#ctx0" brushRef="#br0" timeOffset="11557.61">10094 5458 2601 0,'0'0'0'0,"56"-4"3"16,-10 0 2-1,12 0-2-15,-1-4 1 0,-5 4-7 16,-9 0 0-16,-43 4-1956 16</inkml:trace>
  <inkml:trace contextRef="#ctx0" brushRef="#br0" timeOffset="11874.76">10375 5565 2500 0,'0'0'0'16,"19"22"52"-1,4 1 1-15,0 3 71 0,4 1 0 16,0 3-47-16,-6 1-1 15,-5-2-41-15,-13-1 1 16,-3 5-11-16,0-7 1 16,-3-15-1-16,3-3 1 15,0-6 2-15,0-4 0 16,0-10 2-16,11-15 1 0,8-16-1 16,1-4 0-16,-5 4-9 15,0 8 1-15,1 5-15 16,-1 3 2-16,-1 9-9 15,3 6 0-15,-17 12-2562 16</inkml:trace>
  <inkml:trace contextRef="#ctx0" brushRef="#br0" timeOffset="12322.57">10906 5532 2538 0,'0'0'0'15,"0"0"20"-15,0 0 0 16,21-4 61-16,-17 0 0 16,-4 4-13-16,-4 0 1 15,-2 0-47-15,-11 4 2 16,-20 12 13-16,-1 9 1 16,3 3 25-16,8 5 1 15,0 4 24-15,10 4 1 16,11-3-1-16,10-7-1 15,8-2-21-15,7-7 2 16,4-10-23-16,4-9 1 16,8-6-13-16,1-13 2 15,-5-10-16-15,-8-11 1 16,-8 0-8-16,-3 2 0 16,-8 9-5-16,-4 7-1 0,-4 7-1 15,4 6 0-15,-4 6-1 16,0 0 0-16,-3 10 0 15,-5 9-1-15,1 19 2 16,3-1-1-16,14-6 1 16,7-5-1-16,-1-3-1 15,7-1 2-15,4-7-5 16,8-11 1-16,0-12-7 16,3-11 1-16,-34 19-2911 15</inkml:trace>
  <inkml:trace contextRef="#ctx0" brushRef="#br0" timeOffset="12589.37">11393 5497 2751 0,'0'0'0'16,"0"0"1"-16,0 0 0 15,-19 39-3-15,-1-6 1 16,-3 5 50-16,-2 3 2 15,6-2 22-15,11 0 1 16,8 0 20-16,4-6 0 16,10-3-6-16,12-7-1 15,9-13-17-15,7-12 1 16,7-10-29-16,1-19 1 16,-8-12-37-16,-4-6 0 0,-38 49-2706 15</inkml:trace>
  <inkml:trace contextRef="#ctx0" brushRef="#br0" timeOffset="12821.75">11708 4833 2714 0,'0'0'0'0,"0"0"25"16,-5 33 1-16,-3 24 2 15,-2 17 0-15,1 7 151 0,3 13 1 16,6 10-88-16,2 9 1 15,4-7-17-15,-3-2 1 16,-3-2-15-16,2-12 2 16,0-22-28-16,-2-21 0 15,0-23-28-15,-4-24 1 16,-5-26-9-16,-9-23 0 16,18 49-2801-16</inkml:trace>
  <inkml:trace contextRef="#ctx0" brushRef="#br0" timeOffset="13086.04">11533 5332 2487 0,'0'0'0'16,"0"0"9"-16,0 0 0 16,27-17 26-16,-8 9 1 15,16 0 101-15,9-4 1 16,6 8-25-16,0 4 2 16,-7 0-20-16,-9 4 2 15,-5-4-23-15,-4 4 1 0,-2 12-37 16,-5 2 0-16,-7 9-11 15,-7 2 0-15,-8 16-6 16,0 0 2-16,1 4-4 16,-1-4 1-16,-4-11-2 15,4-7 1-15,-2-9-4 16,1-7-1-16,1-7-8 16,4-4 1-16,-2 0-10 15,0-7 2-15,2 7-2781 16</inkml:trace>
  <inkml:trace contextRef="#ctx0" brushRef="#br0" timeOffset="13224.2">11909 5156 2475 0,'0'0'0'16,"0"0"0"-16,0 0 0 16,0 0-13-16,17 12 0 15,-13-8-44-15,0-2 1 16,-4-2-1697-16</inkml:trace>
  <inkml:trace contextRef="#ctx0" brushRef="#br0" timeOffset="13507.94">12232 5287 1922 0,'0'0'0'16,"0"0"8"-16,17 30 0 16,-13-15-8-16,-6 1 0 15,-6 9 182-15,-1 11 2 16,-1 5-21-16,2 0 0 0,8-8-27 15,2-5 1-15,6 1-33 16,4-7 0-16,11-3-33 16,6-11 0-16,3-6-14 15,3-4 0-15,-8-6-11 16,-4-4 0-16,-6-5-8 16,-5-7 1-16,-8-9-9 15,-8-4 0-15,-4-2-4 0,-2 9 0 16,3 5-8-16,-5 9 0 15,1 8-16-15,-5 0 0 16,16 8-2769-16</inkml:trace>
  <inkml:trace contextRef="#ctx0" brushRef="#br0" timeOffset="13921.96">12544 5268 2487 0,'0'0'0'15,"23"-6"0"-15,-4 2 2 16,0 4-2-16,-5 4 1 16,-5 13 57-16,1 11 1 15,-2 13 75-15,-5 8 0 0,-5-4-9 16,-1-8 2-16,1-3-8 15,2-7 1-15,0-6-32 16,0-9 0-16,2-8-23 16,3-8 0-16,3 0-17 15,4-11-1-15,7-11-13 16,4-11 2-16,4 2-8 16,-4 5 1-16,-4 7-8 15,4 13 0-15,-1 2 0 16,3 12 2-16,3 4-3 15,7 10 1-15,4 5 4 16,-1 3 0-16,1-7-2 0,-1-5-22 16,-3-2-1-16,-14-18 0 15,-21 6-3056-15</inkml:trace>
  <inkml:trace contextRef="#ctx0" brushRef="#br0" timeOffset="27748.45">6865 6139 2337 0,'0'0'0'16,"0"0"144"-16,0 0-1 15,0 0 63-15,0 0 0 16,0 0-90-16,0 0-1 16,0 0-70-16,0 0 0 15,0 0-19-15,-12 20 0 16,4-5-7-16,1 7 0 16,-1 5-5-16,12 11 2 15,4 14-2-15,7 9-1 16,0 10 1-16,1-1 0 15,-5 14 3-15,-5 8 0 16,-8 10 2-16,-6 4 1 16,-3 0 3-16,-1-4-1 0,5 5 2 15,-1-5 0-15,4 2-1 16,8-14-1-16,0-10-1 16,3-19 2-16,5-16-5 15,-4-16 0-15,1-13-4 16,3-10 2-16,5-4-2 15,6-4-1-15,14-8-1 16,-2 2 1-16,-1 4-5 16,-3 4-1-16,-6-4-3 15,4 1 0-15,7-1-1 0,14-6-1 16,8-2-2-16,2-4 0 16,5-5-1-16,-3 1 1 15,-6-5-12-15,-2 1 2 16,-16-1-57-16,-11 5 0 15,-27 20-2766-15</inkml:trace>
  <inkml:trace contextRef="#ctx0" brushRef="#br0" timeOffset="28048.69">7634 7326 2437 0,'0'0'0'15,"0"0"0"-15,0 0 0 16,20-2-7-16,-1 2 2 16,16 2 52-16,9 2 1 15,-6 4 65-15,-3 3 2 0,3 1-6 16,-3 4 1-16,0 13 0 16,-3 1 1-16,-5-3-24 15,-7 2 1-15,-9-1-24 16,-11-3 1-16,-4-1-15 15,-11 1 2-15,-4 1-8 16,-8 1 1-16,-2 2-15 16,0-7 0-16,0-2-25 15,6-5-1-15,23-15-2818 0</inkml:trace>
  <inkml:trace contextRef="#ctx0" brushRef="#br0" timeOffset="28782.28">8808 7432 2588 0,'0'0'0'0,"-7"27"54"0,-1-2 1 16,0 1 52-16,1 5-1 15,-9-1 2-15,5 1 0 16,-1-2-63-16,4-7 1 16,3-6-10-16,1-9 0 15,2-3-4-15,0-8 1 16,2-3-9-16,8-27 1 16,9-26-4-16,2-19 2 15,4-11-7-15,4-8-1 16,-4 8-5-16,-4 4 0 15,1 4-4-15,3 13 1 16,4 10-5-16,-2 18 0 16,-2 18 1-16,0 11-1 15,4 16 2-15,0 20 2 16,4 19 1-16,-1 15 1 16,-1 13-1-16,-9 7 2 0,-5 4 6 15,-7-1 0-15,-1 1 2 16,1-8 3-16,-4-5-1 15,-4-8 0-15,-4-10-8 16,0-16 0-16,0-14-11 16,0-13 1-16,4-8-2768 15</inkml:trace>
  <inkml:trace contextRef="#ctx0" brushRef="#br0" timeOffset="28957.81">9026 7361 2588 0,'0'0'0'16,"23"0"3"-16,-2-4-1 16,14 0 1-16,3 0 1 15,-7 4 3-15,0 4 1 16,0 0-8-16,-3-4 1 16,-3-8-3-16,-5 4 1 15,-20 4-1959-15</inkml:trace>
  <inkml:trace contextRef="#ctx0" brushRef="#br0" timeOffset="29573.43">8858 7312 1847 0,'0'0'0'0,"0"0"-8"15,0 0 0-15,0 0 0 16,0 0 1-16,0 0 63 16,18 4 1-16,3 0 78 15,17 0 2-15,14 0-29 16,2-2 1-16,-2-4-77 16,6-6 2-16,-58 8-1898 15</inkml:trace>
  <inkml:trace contextRef="#ctx0" brushRef="#br0" timeOffset="30312.45">9692 7242 665 0,'0'0'0'15,"0"0"18"-15,0 0 1 16,0 0 11-16,15-24 1 16,-11 16 75-16,0 0 2 15,0 3 161-15,-3-1 2 16,1 4-70-16,-2 2 1 15,-3 0-18-15,-9 8 0 16,-11 9-56-16,-6 7 1 16,-2 9-17-16,12 0 1 15,4-1-35-15,11-3 0 16,4 0-21-16,4 1 2 16,-1 1-15-16,5-2 0 15,0-5-11-15,-4-8 0 16,3-7-10-16,-3-1 2 0,0 0-11 15,0-4 2-15,-4 2-6 16,-4 0 1-16,0 2-5 16,-3 1 1-16,3-5-5 15,-4 4 1-15,0-4-3 16,4 0 0-16,4-4-2485 16</inkml:trace>
  <inkml:trace contextRef="#ctx0" brushRef="#br0" timeOffset="30795.98">9974 7199 2035 0,'0'0'0'15,"0"0"38"-15,0 0 0 16,12-18 86-16,-12 14-1 16,4 4 8-16,-4-4 0 15,0 4-44-15,0 4 1 16,0-4-14-16,-4 4 0 0,0-4-9 15,-7 4 1-15,-9-4-2 16,-3 6 0-16,0 4-5 16,2-1-1-16,2 3-2 15,7-4 0-15,5 2-15 16,7-1 0-16,7 9-13 16,5 2 1-16,7 1-7 15,-2-1 0-15,-5-3-3 16,-6-5 1-16,-4 2-10 0,-6 4 2 15,-6 3-6 1,-9 3 1-16,-12-3-6 0,-4 1 0 16,5-3-6-16,-1-3-1 15,31-16-2754-15</inkml:trace>
  <inkml:trace contextRef="#ctx0" brushRef="#br0" timeOffset="31148.04">10067 7410 2248 0,'0'0'0'16,"0"0"7"-16,29-27 1 16,-20 13 27-16,1-2 1 15,0-9 37-15,-1 1 0 0,3-5-8 16,-5 3 1-16,-3 11 20 15,-4 3 1-15,0 4 14 16,0 0 1-16,-4 4-16 16,-3 3 1-16,-1 1-22 15,-3 5 1-15,-7 15-18 16,-1 9 2-16,5 12-19 16,7 5 1-16,5-5-2 15,6-6-1-15,5-6-4 16,7-7-1-16,3-3-1 15,8-3-1-15,0-6-13 16,7-6 0-16,5-12-10 0,-1-10 1 16,-38 18-2717-16</inkml:trace>
  <inkml:trace contextRef="#ctx0" brushRef="#br0" timeOffset="31678.62">10359 7279 2575 0,'0'0'0'16,"0"0"13"-16,0 21 1 15,4-9 24-15,0 6 0 16,-4 9 64-16,-8 10 2 16,1 8-42-16,-1-3 2 15,0-11-1-15,4-6 0 16,1-13-1-16,3-8-1 15,0-2-11-15,0-4 0 0,3-10-6 16,9-19 1-16,7-16-11 16,8-2-1-16,0 6-10 15,-4 12-1-15,-4 11-4 16,3 8 0-16,3 16-2 16,-4 12 1-16,-6 9-2 15,-7 7 2-15,-8 5 0 16,0-4 0-16,0-4-3 15,4-9 2-15,0-12 0 16,-4-2 0-16,3-4-4 0,1-8 0 16,8-8 0-16,7-17-1 15,4-8-7-15,0-2 2 16,-5 9-4-16,-1 11 0 16,-6 9 2-16,-3 12-1 15,-2 8 0-15,-2 13 2 16,-2 11-1-16,0 7 2 15,-2 0 0-15,-2-2-1 16,0-11 0-16,2-7 0 16,2-9-2-16,2-4-1 15,-1-4-4-15,1-10 0 16,-4 8-2897-16</inkml:trace>
  <inkml:trace contextRef="#ctx0" brushRef="#br0" timeOffset="32113.66">11027 6787 2512 0,'0'0'0'0,"0"0"-16"16,0 30 1-16,4-5 15 15,0 16 1-15,-8 16 36 16,0 4 0-16,-4 5 39 15,-3 7 0-15,-5 1 12 16,1-3 1-16,4-7-9 0,3-11 1 16,4-12 0-16,-4-13 0 15,4-15-24-15,4-9 1 16,0-4-19-16,4-17-1 16,8-15-9-16,3-13 1 15,16-7-7-15,2 3-1 16,1 15-4-16,-1 15 0 15,0 9-1-15,-6 10 0 16,-8 8 6-16,-4 13 2 16,-7 24 5-16,-12 4 2 15,-11-4-2-15,-8-4 1 16,-12-1-4-16,-1-9 1 16,-3-8-6-16,8-7 0 15,4-12-15-15,8-16 1 16,8-9-8-16,7-11 0 15,4 32-2896-15</inkml:trace>
  <inkml:trace contextRef="#ctx0" brushRef="#br0" timeOffset="32380.47">11447 6654 2763 0,'0'0'0'0,"0"0"21"16,0 0-1-16,11 24 37 16,-9 1 0-16,-2 24 102 0,-2 16 0 15,-2 9-69-15,1 12 1 16,1 0-4-16,2 1 2 16,0-7-20-16,0-10 1 15,0-1-20-15,3-16 1 16,7-16-19-16,0-15 2 15,-6-19-25-15,-6-20 1 16,2 17-2949-16</inkml:trace>
  <inkml:trace contextRef="#ctx0" brushRef="#br0" timeOffset="33012.78">11656 7124 1620 0,'0'0'0'0,"0"0"15"16,0 0-1-16,0 0-12 0,0 0 1 15,0 0 176-15,25 22 2 16,-13 5 40-16,3 10 0 16,5 1-67-16,-5-3-1 15,0-10-18-15,1-9 0 16,-1-14-44-16,8-8 0 15,8-6-25-15,4-11 1 16,-3-3-20-16,-1 1 2 16,-4-8-18-16,0 1 1 15,-4 7-3-15,-4 5 0 16,-7 16-7-16,-6 4 1 16,-2 12 1-16,1 21 2 15,5 24 6-15,2 14-1 16,5 11-1-16,0 8 1 15,-1 8-5-15,-9 2 1 16,-11 7-10-16,-11-5 1 16,-12-8-8-16,-13-23 2 0,-14-22-9 15,0-22 1-15,2-17-1 16,6-20-1-16,0-17-1 16,7-18 1-16,8-14 6 15,20-10 0-15,15-13 7 16,15 0-1-16,23 2 6 15,14 9 1-15,21 3-4 16,12-11 3-16,-89 79-3045 16</inkml:trace>
  <inkml:trace contextRef="#ctx0" brushRef="#br0" timeOffset="34139.3">12882 6601 2777 0,'0'0'181'0,"0"0"-1"16,0 0 59-16,0 0 0 16,0 0-117-16,0 0 0 15,12 28-74-15,-6 29 0 0,-8 21-17 16,-6 12 0-16,-4 8-12 16,1 0 1-16,3-4-4 15,0-4 0-15,1-8-10 16,1-13-6-16,4-20 0 15,2-20 0-15,0-29-3070 16</inkml:trace>
  <inkml:trace contextRef="#ctx0" brushRef="#br0" timeOffset="34525.25">13333 7095 2526 0,'0'0'0'16,"34"-20"32"-16,-3-1 2 15,0 1 27-15,-4-3 1 16,-14 1-8-16,-11 1 1 16,-8 5-35-16,-7 8 0 15,-8 0-6-15,-8 12 1 16,-6 8 10-16,1 13 1 16,1 7 44-16,2 1 0 15,2 8 15-15,2 0-1 16,2 0-8-16,10-2 1 15,-1 5-18-15,9-7-1 16,3-14-16-16,4-11-1 16,4-8-13-16,7-16 1 15,12-17-9-15,2-6-1 16,8 1-6-16,0-3 1 16,-2 8-7-16,-1 9 1 0,-6 12-3 15,-1 12 0-15,4 4-2 16,-2 10 0-16,-2 9-3 15,-2 2 0-15,-4-1-1 16,-1-11 0-16,-5 3-13 16,4-8 1-16,-15-12-2786 15</inkml:trace>
  <inkml:trace contextRef="#ctx0" brushRef="#br0" timeOffset="34872.58">13700 7079 2638 0,'0'0'0'16,"6"20"8"-16,-2-3 1 15,0 7-3-15,-1-3 2 16,-3 3 84-16,0-8 0 16,0 1-26-16,0-5 2 15,0-6-5-15,0-2-1 16,0-2-10-16,8-6 1 15,8-8-13-15,3-10 2 16,12-9-11-16,-4 2 1 16,-4 9-7-16,-2 6 2 15,-8 9-6-15,1 7-1 16,5 7 1-16,4 11 0 16,-4 9 0-16,-3-3-1 0,-9-3-3 15,-3-7 1 1,0-6-7-16,0-4 0 0,0-3-10 15,5-3 0-15,-9 0-2700 16</inkml:trace>
  <inkml:trace contextRef="#ctx0" brushRef="#br0" timeOffset="35322.89">14537 6993 2173 0,'0'0'0'15,"0"0"18"-15,0 0 0 16,-7-27 14-16,-9 17-1 16,-15 2 74-16,-9 4 1 15,-6 12-14-15,0 13 0 16,3 11-11-16,3 5 1 16,5 8 52-16,6 0 2 15,12-4-23-15,9-4 2 16,4-13-39-16,8-12 1 15,4-3-19-15,5-5 1 16,18-12-18-16,8-3 0 16,3-7-13-16,4-5 0 15,-5 1-12-15,-5 4 1 16,-9 11-4-16,-6 12 1 16,-9 11-3-16,-4 17 1 15,-8 24-5-15,-8 16 1 0,-4 17-2 16,1 8 0-16,1 13 1 15,1-1 1-15,-9 5-4 16,1-5 2-16,2-4-4 16,3-6 2-16,2-22-4 15,3-17 1-15,3-38-11 16,0-27 0-16,4-33-41 16,0-20 2-16,0 57-2770 0</inkml:trace>
  <inkml:trace contextRef="#ctx0" brushRef="#br0" timeOffset="35738.43">14832 6854 2412 0,'0'0'0'16,"0"0"0"-16,0 0 0 15,-10 37-1-15,0-2 1 16,-3 14 90-16,1 2 0 16,9-2 22-16,1-4 1 15,2-8 6-15,2-9 0 16,0-11-19-16,1-5 1 16,1-8-31-16,2-12 0 15,7-7-25-15,5-15 1 0,5-19-18 16,2-7 1-16,0 3-13 15,-6 6 1-15,0 11-8 16,1 15 1-16,-9 13-4 16,-5 8-1-16,0 12-3 15,3 13 2-15,9 16-1 16,1 2 2-16,2-9-2 16,2-5 0-16,0-1-3 15,4-7 2-15,-4-9-6 0,0-8 1 16,-23-4-2714-16</inkml:trace>
  <inkml:trace contextRef="#ctx0" brushRef="#br0" timeOffset="36137.37">15484 6778 2487 0,'0'0'0'15,"0"0"10"-15,0 0 2 16,0 0 94-16,0 0 2 16,-44 15-9-16,5 13 0 15,-1 5-30-15,1 12 1 16,12 4 18-16,8 4 2 16,13-4 4-16,8-4 1 0,10-4-21 15,7-12 1-15,4-13-14 16,4-16-1-16,4-8-18 15,-2-10 0-15,2-5-10 16,-2-10 0-16,-1-4-8 16,-1 1 1-16,-4 7-10 15,-3 5 2-15,-7 17-3 16,-3 9 0-16,-3 7-4 16,-1 15 0-16,2 13-1 15,2 0 1-15,-1-3-2 16,3-3 0-16,1-6-5 15,6-5 2-15,10-1-5 0,-2-9 0 16,-27-10-3013-16</inkml:trace>
  <inkml:trace contextRef="#ctx0" brushRef="#br0" timeOffset="36720.43">16058 6866 2198 0,'0'0'0'0,"0"0"67"16,0 0 2-16,19-20 60 16,-15 6 1-16,-6-5-36 15,-4-7 2-15,-4 11-38 16,-5 3 0-16,-4 12-13 16,-12 16 1-16,-4 13 14 15,4 8 0-15,1 2-6 16,8 4 1-16,9-5-16 15,7-3 2-15,10-10-10 0,8-5 2 16,9-12-7-16,2-8-1 16,0-8-4-16,0-14-1 15,0-1-3-15,-2-5-1 16,-3 7 5-16,-5 5 0 16,-5 8 9-16,-2 20 2 15,-1 16 5-15,-3 21 0 16,-7 21-3-16,-7 20 1 15,-5 12 1-15,-6 17 0 16,-2 7-7-16,-4 5 2 16,-2 6-9-16,0-4 2 15,6-6-6-15,4-11 1 16,2-10-5-16,1-28 2 16,1-37-10-16,4-39-1 15,7-37-8-15,0-36 1 16,6 71-2988-16</inkml:trace>
  <inkml:trace contextRef="#ctx0" brushRef="#br0" timeOffset="37123.25">16302 6924 2500 0,'0'0'0'16,"0"0"-1"-16,-12 32 1 0,12-26 0 0,0-2 0 15,0-1 57-15,12-1 1 16,11-4 66-16,12-5-1 16,7-7-3-16,-4-10 1 15,-9 3-25-15,-6-12-1 16,-11-1-2-16,-8 3 2 15,-12 2-25-15,-3 5 1 16,-7 5-17-16,-11 13 0 16,-15 13-8-16,2 19 0 15,-4 19-13-15,9 8 2 16,18 0-5-16,21-4 2 16,25-12-6-16,19-8 1 15,19-13-7-15,16-12 1 16,6-8-9-16,-3-12 2 15,-5-21-11-15,-4-20 1 16,-75 57-3065-16</inkml:trace>
  <inkml:trace contextRef="#ctx0" brushRef="#br0" timeOffset="45606.86">17197 6813 1884 0,'0'0'0'0,"0"0"28"16,0 0 0-16,23-12 36 15,-4 8 0-15,10-4 9 16,8 6 0-16,3 4-15 16,0 6 1-16,-1 0-22 0,-4 4 0 15,-3-8-4-15,-5-4 1 16,-4-4 13-16,-4 0 0 15,-7-8 10-15,-4 0 0 16,-4-1 1-16,-8-7-1 16,-8-3-8-16,-9-7 1 15,-8-3-3-15,-2-4 0 16,3-4-2-16,2-1 1 16,7 5-8-16,4 10 0 15,3 1-6-15,7 7-1 16,5-1-5-16,3 3 1 15,3-3-5-15,6-2 1 16,7 7-3-16,14-3 1 16,15 2 6-16,13 1 1 15,9 3 0-15,9 0 0 16,7-5-8-16,-1 5 1 0,-8 0-9 16,-4 2 1-16,-6 3-8 15,-13-5 1-15,-10 4-12 16,-13 0 0-16,-31 8-2644 15</inkml:trace>
  <inkml:trace contextRef="#ctx0" brushRef="#br0" timeOffset="45862.18">17999 6057 2701 0,'0'0'0'16,"0"0"5"-16,0 0 1 15,29 16 30-15,2-9 1 16,19 5 55-16,6 2 0 16,1-2-33-16,1-1 1 15,0 3 0-15,-14 6 2 16,-21-3-1-16,-25 7 0 16,-25-5-11-16,-15 7 0 15,-12-1-22-15,-9 7 0 16,-7-9-19-16,1-1 0 15,69-22-2639-15</inkml:trace>
  <inkml:trace contextRef="#ctx0" brushRef="#br0" timeOffset="47239.02">18894 5934 2135 0,'0'0'0'16,"0"0"44"-16,-4 33 1 15,0-2 60-15,1 6 2 16,-1 1-4-16,-4-1 0 16,8-12-42-16,-4-1-1 15,0-9-8-15,4-7 0 16,-4-2-7-16,3-2 1 15,-3-4-9-15,2-6 1 16,2-10-2-16,2-19 1 16,3-20-8-16,7-5 1 15,0-7-2-15,-1 3 1 16,5-3-2-16,-1 2 1 16,2 1-1-16,-1 15 0 15,-1 12-8-15,-3 11 2 0,-5 14-1 16,-1 4 1-16,0 12-2 15,2 8 1-15,3 14-1 16,1 9 1-16,-3 10-5 16,-1 10 2-16,-2 9 0 15,1-3 0-15,5 2-5 16,3-7 2-16,-3-7-3 16,-1-7 0-16,-3-5-7 15,-2-14 2-15,-2-15-7 16,-2-6 0-16,-2-2-2709 0</inkml:trace>
  <inkml:trace contextRef="#ctx0" brushRef="#br0" timeOffset="47378.64">18910 5885 2386 0,'0'0'0'15,"44"0"0"-15,-6 0 2 16,5 0-4-16,-1-4 2 15,-7 4-44-15,-8-4 0 16,-27 4-1680-16</inkml:trace>
  <inkml:trace contextRef="#ctx0" brushRef="#br0" timeOffset="47822.45">19356 5896 1683 0,'0'0'0'0,"0"0"68"16,19 4 2-16,-7 0 32 15,1 4 0-15,3 2-23 16,-3 5-1-16,-3 1-17 0,-3 2-1 15,-3-3 23 1,-2-3 2-16,-2-6 2 0,0-2 1 16,0-2-12-16,0-2 0 15,0-2-14-15,6-6 1 16,9-10-14-16,8-5 2 16,12 1-12-16,-2 3 0 15,-2 11-5-15,-4 8 1 16,-6 8-5-16,-4 8 1 15,-2 3 4-15,-3 7 1 16,-4-1-7-16,-1-1 0 16,-3-9-8-16,-2-7 0 15,0 2-9-15,0-2 2 16,0-4-13-16,0-1 0 16,-2-3-2574-16</inkml:trace>
  <inkml:trace contextRef="#ctx0" brushRef="#br0" timeOffset="47949.12">19648 5746 2274 0,'0'0'0'16,"0"0"1"-16,0 0 0 0,0 0-6 16,0 0-1-16,0 0-1694 15</inkml:trace>
  <inkml:trace contextRef="#ctx0" brushRef="#br0" timeOffset="48219.4">19866 5434 2400 0,'0'0'0'15,"0"0"9"-15,0 0 1 16,27 8 45-16,-19 10 1 15,-1 21 99-15,-3 12 0 16,-10 6-74-16,1-5-1 16,-3 13-4-16,0-2 0 15,4-3-13-15,4-3 1 16,8-8-14-16,4-12 1 16,-5-11-15-16,1-18 1 15,0-8-21-15,-1-18 1 16,-7 18-2633-16</inkml:trace>
  <inkml:trace contextRef="#ctx0" brushRef="#br0" timeOffset="48572.57">20018 5487 2651 0,'0'0'0'0,"17"18"59"15,-5 5-1-15,-3 14 28 16,-1 5 2-16,-8 3 65 15,-4 0 0-15,4-6-85 16,0 6-1-16,0 6-14 0,4-6-1 16,0-8-8-16,0-6 1 15,0-15-15-15,3-6 1 16,1-6-7-16,2-8 2 16,7-14-9-16,2-1 1 15,-1-9-6-15,-5 11 1 16,-5 9-2-16,-1 8 0 15,-1 4-4-15,4 11 1 16,7 15-2-16,6 1 1 16,8 6-1-16,-4-7-1 15,-6-15-5-15,-2-7 1 16,-7-6-1-16,-4-4 0 16,-8 2-2858-16</inkml:trace>
  <inkml:trace contextRef="#ctx0" brushRef="#br0" timeOffset="48744.51">19870 5749 2575 0,'0'0'0'0,"0"0"57"16,0 0 0-16,0 0 1 16,38-15-1-16,10 5 30 15,6-6 1-15,4 5-50 16,-6 1 1-16,-2 2-11 15,-4 0 0-15,-46 8-2363 16</inkml:trace>
  <inkml:trace contextRef="#ctx0" brushRef="#br0" timeOffset="49240.3">20409 5738 2526 0,'0'0'0'16,"7"23"35"-16,-1 3 2 15,-2 13 36-15,-2 2 0 16,0-2 76-16,-2-8 0 16,-2-7-81-16,2-6 2 15,2-11-8-15,2 1 0 16,-1-4-9-16,3-4 0 16,4-4-15-16,9-8 0 15,4-15-8-15,8-2 1 16,0-5-11-16,-2 5 0 15,-2 17-6-15,-4 4 0 16,-4 8-4-16,-8 8 2 0,-7 0-2 16,0 10 1-16,-4 5-1 15,0 3 1-15,0-3-1 16,0-5 0-16,0-3 2 16,4-7 0-16,0-4-3 15,0-4 1-15,0-4-1 16,3-7 0-16,13-15-1 15,1-9 0-15,-2 2-4 16,-2 3 2-16,1 11-4 0,-5 3 0 16,-5 10-1-16,-1 6 1 15,-1 4-2-15,2 10 0 16,7 5-3-16,1 3 1 16,-1 9-6-16,-5-5 1 15,-1-11-7-15,1-7-1 16,0 0-31-16,1-4 0 15,-11-4-2694-15</inkml:trace>
  <inkml:trace contextRef="#ctx0" brushRef="#br0" timeOffset="49525.45">21130 5953 2311 0,'0'0'0'15,"27"-4"2"-15,-6-4 1 16,2-3 19-16,-3-9 1 15,-7 2 59-15,-5 3-1 16,-4-7-15-16,-4 3 0 0,0-3 9 16,-6 3 0-16,0 3-8 15,-3 8 2-15,-5 6 5 16,-3 6 1-16,-4 10-12 16,-2 13 1-16,3 6-12 15,11 1-1-15,7 3-14 16,6-6 1-16,7-5-7 15,8-11-1-15,8-7-5 16,10-8 0-16,11-12-16 16,-2-15 2-16,-46 27-2658 15</inkml:trace>
  <inkml:trace contextRef="#ctx0" brushRef="#br0" timeOffset="49772.47">21444 5185 2739 0,'0'0'0'16,"0"0"19"-16,12 28 0 15,-9 17 9-15,5 12 1 16,-4 9 137-16,-4 3 1 16,0 5-80-16,0-3 0 15,0-7-14-15,0 1 1 16,4 2-16-16,-4-11-1 15,0-14-32-15,0-15 0 16,-4-17-25-16,0-24 0 16,4 14-2740-16</inkml:trace>
  <inkml:trace contextRef="#ctx0" brushRef="#br0" timeOffset="50018.4">21330 5634 2274 0,'0'0'0'0,"0"0"1"15,0 0 0-15,0 0 19 16,35-16 0-16,9 12 93 15,6 0 2-15,2 4-29 16,-7-3 1-16,-11-1-37 16,-7-4-1-16,-8 4-35 15,-5 4-1-15,-6 2-12 0,-5 2 0 16,-3 6-2-16,-3 9 0 16,-13 14 0-16,-1 9 1 15,5-9 6-15,5-2 0 16,3-5 22-16,2-7 2 15,2-3 14-15,0-6 2 16,0-6-13-16,2-8 1 16,-2 4-2337-16</inkml:trace>
  <inkml:trace contextRef="#ctx0" brushRef="#br0" timeOffset="50142.3">21642 5438 1960 0,'0'0'0'16,"0"0"0"-16,23 0 0 16,-23 0-1471-16</inkml:trace>
  <inkml:trace contextRef="#ctx0" brushRef="#br0" timeOffset="50389.08">21927 5638 2550 0,'0'0'0'0,"0"0"1"16,-10 29 0-16,-1-7 1 15,-5 5-1-15,3 3 145 16,3-1 1-16,3 6-1 0,7-2 1 16,11 1-24-16,16-11 0 15,17-9-31-15,16-12 2 16,11-12-32-16,2-15 2 15,4-16-28-15,-7-22 0 16,-70 63-2865-16</inkml:trace>
  <inkml:trace contextRef="#ctx0" brushRef="#br0" timeOffset="51647.52">17426 6441 2072 0,'0'0'0'16,"0"0"101"-16,0 0 0 15,0 0 96-15,0 0 0 16,0 0-40-16,-2-20 1 0,2 18-66 16,0 0 0-16,0 2-11 15,2 4 0-15,5 8-14 16,7 15 2-16,5 22-4 15,-1 10 0-15,-11 2-7 16,-3 1 2-16,4 3-12 16,-4 2 1-16,-4 5-8 15,0-5-1-15,-12-9-8 16,1-3-1-16,-1-6-5 16,2-8 1-16,5-4-7 0,1-5 0 15,4-18-3-15,2 1 0 16,3 1-3-16,5 0-14 15,4-3 0-15,5-1 0 16,4-6 0-16,2-4 0 16,8-4 0-16,5 0 0 15,4-2 0-15,7-4 0 16,1 0 0-16,3-3 0 16,7 5 0-16,-2 4 0 15,-2 2 0-15,-4-2 0 16,-4-2 0-16,-10-4 0 15,-7-4-22-15,-8-1-46 16,-8 3-77-16,-5-4 0 16,-10 14-2642-16</inkml:trace>
  <inkml:trace contextRef="#ctx0" brushRef="#br0" timeOffset="51881.95">18028 7103 2148 0,'0'0'0'0,"0"0"-1"16,0 0 1-16,0 0 0 15,0 0 0-15,25 9 120 16,0 7 1-16,14 0 23 16,7-1 1-16,0 7-16 15,2-2 1-15,2 5-10 16,-6-3 0-16,-9 5-14 16,-12-2 1-16,-15-5-23 15,-18-4 1-15,-17 9-17 0,-13-1 2 16,-12 1-24-16,-19-7 0 15,-18-3-15-15,-19-11 2 16,108-4-2923-16</inkml:trace>
  <inkml:trace contextRef="#ctx0" brushRef="#br0" timeOffset="53608.43">19037 7034 2349 0,'0'0'0'15,"0"0"140"-15,0 0-1 16,-6 26 58-16,0 1 1 16,-4 6-84-16,-1 2 2 15,1-1-58-15,2-5 2 0,5-7-28 16,1 1 1-16,0 1-10 15,0 1 2-15,0-11-5 16,2-4 1-16,0-4 1 16,0-6-1-16,0-6 2 15,6-14-1-15,7-25 2 16,8-4 0-16,4-4 1 16,4 4 1-16,2 8 0 15,-4 8 0-15,0 7-2 16,-2 13 1-16,-6 15-6 15,-3 15 1-15,-5 7-2 0,1 17 1 16,-7 4-1-16,-3 0 0 16,-2-8 0-16,-2-11 0 15,4-7-2-15,-2-11-1 16,0 0-1-16,4-8 0 16,8-8-1-16,7-8-1 15,18-17-1-15,3-4 2 16,-2 0-4-16,1 5 0 15,1 3-4-15,-9 9-2 16,-10 13-3-16,-7 9 0 16,-5 7 0-16,-3 7 0 15,-4 17 0-15,0 6 0 16,0-1 0-16,-2-5 0 16,0-4 0-16,6-5 0 15,3 1 0-15,1-9 0 16,0-10 0-16,1-10-8 15,-11 4-3058-15</inkml:trace>
  <inkml:trace contextRef="#ctx0" brushRef="#br0" timeOffset="53908.62">19679 7236 2449 0,'0'0'0'0,"0"0"4"16,0 0-1-16,20 0 18 15,-7-2 1-15,12-10 54 16,12-6 0-16,3-5-2 15,0-4 0-15,-13 5 20 16,-7-3 0-16,-7 1-4 0,-3 1 0 16,-8 5-8-16,-6 6 0 15,-4 2-19-15,-5 6 1 16,-7 6-7-16,-7 10 2 16,-9 8-11-16,1 5 0 15,6 9-9-15,10 3 1 16,8 2-10-16,11 2 1 15,9-4-10-15,12-5 0 16,10-7-9-16,6-13 2 16,-1-8-13-16,3-14 0 15,-39 10-2912-15</inkml:trace>
  <inkml:trace contextRef="#ctx0" brushRef="#br0" timeOffset="54755.28">20139 6948 2688 0,'0'0'0'0,"0"0"38"15,-2 23 2-15,-2 11 24 16,-1 3 0-16,-3-4 98 16,0-3 1-16,1-11-87 15,1-3 2-15,2-6-12 16,4-1 1-16,0 1-11 15,4-2 1-15,0-8-18 16,7-8 1-16,8-11-12 0,10-7 0 16,2-7-10-16,6-2 1 15,3 9-5-15,-9 3-1 16,-10 13 0-16,-8 10 0 16,-5 8 1-16,-4 13 0 15,0 7 1-15,-2 13-1 16,-2-4 2-16,0 0 0 15,2-11-4-15,5-7 0 16,5-7 0-16,0-8 0 16,-1-4-3-16,6-8 0 15,8-10-6-15,0-5 1 16,-1-3-4-16,-9 3 1 16,2-2-1-16,1 5 0 15,-1-2-1-15,-2 9 1 16,-3 7-3-16,-3 6 2 15,-3 4 0-15,-2 8 0 0,-2 13 1 16,0 4 0-16,-2 3 0 16,0-3 0-16,0-13 1 15,2-3 0-15,6-1 2 16,5-4 0-16,10 0 0 16,4-8 2-16,4-4-4 15,5-4 1-15,3-10-2 16,-6 3 1-16,-6-5-1 15,-6 1 0-15,-6 5 0 16,-7 2 0-16,-2 4-1 16,-3 2 1-16,-1 3-2 0,0 5 1 15,-2 5-3-15,-2 9 1 16,0 13 0-16,2 5-1 16,8-3 0-16,6-2-1 15,7-3 1-15,6-7 1 16,5-7-2-16,7-12 1 15,5-12-2-15,-3-7 1 16,-9-3 1-16,-3 1-1 16,-4-7 1-16,-6 3 1 15,-11 9-1-15,-10-1 1 16,-7 1 1-16,-9 0-1 16,-9 3 1-16,-3 7 1 15,-1 8 1-15,2 4 0 16,10 1 0-16,7-3 0 15,4 0-4-15,8-4 0 16,0 0-2942-16</inkml:trace>
  <inkml:trace contextRef="#ctx0" brushRef="#br0" timeOffset="55108.34">21427 6997 2563 0,'0'0'0'16,"0"21"41"-16,0 3 2 15,0-1 72-15,-2 7 1 16,0-9 11-16,0-1 1 15,0-6-67-15,0-7 2 16,2-3-17-16,2 0 0 16,4-4-4-16,7-11 0 15,8-15-2-15,8-5-1 16,-2 1-5-16,-2 5 0 16,0 1-8-16,-2-1 0 15,-2 1-15-15,-1 7 2 16,-3 1-13-16,-2 2 0 15,-15 14-2743-15</inkml:trace>
  <inkml:trace contextRef="#ctx0" brushRef="#br0" timeOffset="55572.1">21802 6850 2349 0,'0'0'0'0,"0"0"0"16,0 0 1-16,-25 33 23 15,8-1 1-15,5 5 86 16,10 4 1-16,16-8-27 15,9-13 2-15,4-6 9 16,-2-3 2-16,-4-7-26 16,0-8 1-16,0-7-2 0,2-7 2 15,4-8-2-15,-4-1 1 16,-5 0-6-16,-5 9 0 16,-1 6-10-16,-7 2 2 15,-1 7-11-15,0 5 1 16,0 5-10-16,-4 21 2 15,-4 21-7-15,-6 11 2 16,-7 11-7-16,-4 7 0 16,2 8-7-16,-1 8 2 15,-1-4-3-15,-4-1 0 16,-6-13-5-16,-7-4-1 16,-10-11-5-16,-2-12 0 15,2-16-8-15,7-15-1 16,9-10 0-16,7-22 0 15,3-25 0-15,13-16 0 16,13-6 0-16,11-5 0 16,12-7 0-16,6-1 0 15,3 2 0-15,3 1 0 0,1 6 0 16,2 5 0-16,-42 60-3059 16</inkml:trace>
  <inkml:trace contextRef="#ctx0" brushRef="#br0" timeOffset="56206.71">22554 6727 2512 0,'0'0'0'16,"-5"49"27"-16,1-8 0 16,-2 4-7-16,0 4 0 15,2-4 127-15,4 0 0 16,2-8-55-16,0-8 0 16,0-9-18-16,0-10 2 15,0-6-15-15,0-4 2 16,0-4-17-16,2-10 0 15,3-19-9-15,3-12 0 16,0-8-8-16,-1-4 1 16,5-2-6-16,1 1 2 0,6 7-5 15,2 2 2-15,0 8-1 16,6 7 2-16,0 11-1 16,2 3 2-16,2 12-2 15,1 12-1-15,-1 8-1 16,-10 12 1-16,-15 9-4 15,-14 0 0-15,-13 6-4 16,-12 4 2-16,-19 6-3 16,-2-4 1-16,4-11-4 15,7-7 1-15,9-7-3 16,11-11 0-16,9-5-5 0,6-4 2 16,4 0-3-16,4-2 1 15,6-3-2-15,5-1 2 16,11-2-2-16,10 4 1 15,5 12 0-15,1 3 1 16,0 11 0-16,1 2 0 16,3-3 2-16,2-3-1 15,1-3-5-15,-1-3 1 16,0-12-22-16,-2-8-1 16,-44 8-2965-16</inkml:trace>
  <inkml:trace contextRef="#ctx0" brushRef="#br0" timeOffset="56472.05">23330 6392 2877 0,'0'0'0'0,"0"0"1"15,0 0 0-15,21 21 35 16,-19 3 0-16,-6 13 124 15,-4 16 1-15,-7 8-48 16,0-3 2-16,-1 15-11 16,3-1 1-16,3 3-18 15,1-1-1-15,-7-3-33 16,1-11 1-16,1-11-28 0,5-17 1 16,3-15-25-16,4-9 0 15,2-8-3037-15</inkml:trace>
  <inkml:trace contextRef="#ctx0" brushRef="#br0" timeOffset="56921.85">23540 6625 2601 0,'0'0'0'15,"0"0"12"-15,0 0 0 16,0 0 1-16,0 0-1 15,-6 19 168-15,0 3 0 16,-4 15-55-16,-1 12-1 16,1 0-15-16,3-4 1 15,1 4-18-15,2-4 0 0,4-14-29 16,2-5 0-16,2-12-17 16,2-9 0-16,3-1-12 15,10-11-1-15,14-13-10 16,4-5-1-16,-3-3-7 15,-3-1 1-15,-6 9-7 16,-4 8 1-16,-5 7-4 16,-7 5 1-16,-1 5-2 15,0 7 0-15,3 4 0 16,5-1-1-16,1-1 0 0,0-10-1 16,1-4-1-1,-1-8 2-15,4-5-1 0,2-7 0 16,-2-13-1-16,-3-3-2 15,-5-7 0-15,-1 0 0 16,-1 2 0-16,-1 8 0 16,-2 3 0-16,-5-7 0 15,-3 37-3064-15</inkml:trace>
  <inkml:trace contextRef="#ctx0" brushRef="#br0" timeOffset="57948.18">17424 7398 2550 0,'0'0'0'0,"0"0"32"0,0 0 0 16,0 0 50-16,0 0 1 16,21-9 73-16,-19 7 0 15,0 0-82-15,0 4 0 16,-2 5-17-16,-6 19 1 16,-6 27 3-16,3 15 1 15,5 5 3-15,4 1 1 16,0 12-14-1,0 0 0-15,0 5-7 0,0-5 1 16,2-6-6-16,4-2 2 16,3-3-11-16,1-7 1 15,-2-13-5-15,1-16 0 16,3-17-5-16,3-10-1 16,-3-1-4-16,11-3 1 0,6-2-9 15,11-2-3-15,8-4-6 16,6-4 0-16,-4 0 0 15,0 0 0-15,0 0 0 16,2 0 0-16,4-2 0 16,2-1 0-16,-4-1 0 15,-8-8 0-15,-10 2 0 16,-9-5 0-16,-9-5-44 16,-9 3-1-16,-9 21-2961 15</inkml:trace>
  <inkml:trace contextRef="#ctx0" brushRef="#br0" timeOffset="58142.65">18028 8166 2173 0,'0'0'0'0,"0"0"18"0,0 0 0 16,-23 22 29-16,21-9 1 15,2 11 129-15,6 5-1 16,7 16-48-16,9-2 1 16,4-10 1-16,9-3 1 15,2-5-21-15,1-1 0 16,-3-9-26-16,-6 1 1 15,-12-2-17-15,-13-6 0 16,-6-4-33-16,-33 0 1 16,35-4-2865-16</inkml:trace>
  <inkml:trace contextRef="#ctx0" brushRef="#br0" timeOffset="60840.86">19158 8062 2048 0,'0'0'0'16,"0"0"143"-16,0 0 2 16,0 0 59-16,0 0 2 15,0 0-76-15,0 0 0 16,54 8-56-16,9-2 1 15,12 0-32-15,10-6-1 16,1 0 1-16,-7-4 0 16,-4-2-7-16,-9-2-1 15,-3 2-5-15,-9 4-1 16,-15-2-25-16,-16 0 1 16,-14 1-7-16,-7-5 0 15,-2 8-2594-15</inkml:trace>
  <inkml:trace contextRef="#ctx0" brushRef="#br0" timeOffset="61123.13">19618 8105 2412 0,'0'0'0'0,"0"0"7"16,0 0 0-16,19 22-3 16,-9-10 1-16,-1 3 108 15,3 19 1-15,-1 14-7 16,-3 5 0-16,0 2-11 15,-8-2 1-15,-4-6-2 16,-8-2 2-16,-7-4-21 16,-8-6 1-16,-6-7-8 0,-3-5 0 15,-3-1-8 1,-1-6 1-16,-4-5-13 0,-3-5 0 16,-3-6-18-16,4-6 0 15,0-3-15-15,11-5 1 16,8-10-15-16,12-5 1 15,15 29-2908-15</inkml:trace>
  <inkml:trace contextRef="#ctx0" brushRef="#br0" timeOffset="61840.21">19972 8327 1670 0,'0'0'0'16,"0"0"77"-16,0 0 0 15,0 0 46-15,0 0 0 16,0 0-43-16,0 0 0 16,0 0-21-16,0 0-1 15,0 0-2-15,0 0 0 16,0 0 15-16,0 0 1 16,0 0 0-16,0 19 1 15,-12 16 9-15,1 8 1 16,5-1-1-16,6-13-1 15,6-8-13-15,5-5 0 16,3-4-11-16,3-4 1 16,2-4-11-16,-1-8 1 0,-5 0-13 15,2-4 1-15,-3-10-8 16,3-9 1-16,5-10-8 16,-1 0 2-16,-2 1-5 15,-1 11 0-15,-5 3-4 16,-3 11 2-16,-2 7-1 15,-3 8 0-15,-1-1 0 16,-2 13 1-16,-3 21-1 16,-3 6 2-16,0-3-2 15,-2-7-1-15,4-6 0 16,6-1-1-16,6-5-3 0,2-9 2 16,5-8-9-16,4-8 0 15,-19 4-2881-15</inkml:trace>
  <inkml:trace contextRef="#ctx0" brushRef="#br0" timeOffset="62372.78">20445 8262 2651 0,'0'0'0'16,"0"0"37"-16,-2 20 0 15,-2-1 24-15,-1 10 0 16,-7 9 28-16,-1 3 1 15,-1-10-28-15,1-2-1 16,1-7-2-16,6-2 0 16,4-11 1-16,1-3-1 15,1-2-9-15,1-6 0 0,7-6-6 16,8-9 0-16,10-20-20 16,3-3 2-16,-2 5-13 15,-7 8 0-15,-9 7-6 16,1 10 1-16,-3 10-4 15,-1 0 2-15,-2 6-2 16,-2 6 2-16,-1 8 1 16,-1 3-1-16,0 3 3 15,0-13 0-15,2 3 4 16,0-8 0-16,-2 0-1 0,0-8 2 16,2 0-2-16,3-4 1 15,5-4-2-15,5-14 1 16,8-5-3-16,-2-3 1 15,-4 3-3-15,-3 9 1 16,-8 11-3-16,-3 3 2 16,-1 4-1-16,-2 0 0 15,0 4 0-15,0 3 1 16,4 7 0-16,9 10-1 16,14 1-1-16,4-1-1 15,-2-11-3-15,-1-7 0 16,-3-6-2-16,-4-4 1 15,-23 4-2933-15</inkml:trace>
  <inkml:trace contextRef="#ctx0" brushRef="#br0" timeOffset="62825.47">21151 7982 2500 0,'0'0'0'0,"0"0"48"15,0 0 1-15,0 0 39 16,2 25 1-16,2 5 62 16,-4 15 2-16,-4 15-70 15,-1 9 0-15,-5 9 3 16,2 8 1-16,6 5-1 0,4 3 0 16,2 2-21-1,6 5 2-15,5-1-11 0,-1-8 0 16,-7-15-20-16,-5-21 1 15,-8-18-16-15,-3-21 0 16,-3-17-14-16,-1-29 1 16,-3-28-8-16,3-15 0 15,1-16-17-15,7-3 0 16,5-3-39-16,9 4 0 16,9 2-17-16,1 14 0 15,4 19 28-15,-2 16 2 16,-6 15 22-16,3 15 1 15,3 5 16-15,8 15-1 16,4 19 5-16,-5 11 1 16,-12 0 7-16,-20 2 1 15,-21-4 15-15,-15-7 0 16,-16-7 5-16,-14-13 0 0,-10-12 0 16,-19-28 1-16,99 28-2817 15</inkml:trace>
  <inkml:trace contextRef="#ctx0" brushRef="#br0" timeOffset="100854.83">22627 4882 1394 0,'0'0'0'16,"0"0"35"-16,0 0 1 15,0 0 37-15,10-22 1 16,-10 18 5-16,0 1-1 15,4-5-15-15,4 0 1 16,-1 0-29-16,1 0 1 16,0 0-2-16,13-1 1 15,15-3 0-15,13 4 0 16,4 0-1-16,9 2 0 16,5-5 18-16,7-1 1 15,-1 4 4-15,7 0 1 16,5 0-8-16,-2 1 0 15,0 1-5-15,-8 6 0 16,-2 0-5-16,-2 4 1 16,-4-1-7-16,-3 5 1 0,-10 6 10 15,-4 6 0-15,-4 1 0 16,-4 7 0-16,3 13-4 16,-7 0 2-16,4 12-9 15,3 5-1-15,1 7-2 16,-2 2 0-16,-7 1-5 15,-8 5 0-15,-1 15-4 16,-4 4 2-16,-9-4 5 16,-2 4 0-16,3 2 2 0,3 6 2 15,2 2 1-15,-2 7-1 16,-1-3-1-16,-1 2 0 16,2 1-5-16,1-3 0 15,-5 2 0-15,-2-2 0 16,1 13-3-16,3 1 0 15,4 1 0-15,6-2 1 16,10 7-3-16,-1 7 0 16,-3 0 0-16,4 8-1 15,7 12-3-15,-2 7 0 16,6-3-1-16,-9-10 1 16,-10-20-4-16,-12-9 2 15,-9-17-5-15,-4-8 1 16,-10-13-2-16,-4-12 1 15,-3-5-1-15,-5-10 0 16,-1-20-1-16,2-3 1 16,3-7 1-16,-3-5 1 0,-2 1-2 15,-12 1 1-15,-15-1-1 16,-16-5 1-16,-22-6-1 16,-28-4 0-16,-40-8-3 15,-35-4 0-15,-82-8-3 16,-87 3 1-16,356 13-3052 15</inkml:trace>
  <inkml:trace contextRef="#ctx0" brushRef="#br0" timeOffset="112688.78">4817 10457 665 0,'0'0'0'0,"0"0"4"16,0 0 2-16,0 0 38 15,0 0 1-15,0 0 82 16,0 0 0-16,0 0 27 16,0 0 0-16,0 0-82 15,0 0 0-15,0 0 8 0,0 0 2 16,0 0 13-16,0 0-1 16,0 0 6-16,35 18 0 15,-8-18 15-15,7-4 2 16,-5-4-17-16,2 0 0 15,0 0-1-15,-4 1 2 16,-4 1-21-16,4 2 0 16,4-4-9-16,1 2 0 15,7-4-12-15,-8 0-1 16,-8 7-10-16,-4-1 1 16,4 4-7-16,-4 4 1 15,0-3-7-15,-1 5 0 16,-1 0-11-16,0-2 2 15,-5-2-6-15,-1 0 0 16,-3 0-4-16,0 4 0 16,0-6-5-16,-1 4 0 15,-3-4-3-15,0-4 1 0,0 4-7 16,-8-4 0-16,4 4-2631 16</inkml:trace>
  <inkml:trace contextRef="#ctx0" brushRef="#br0" timeOffset="112989.54">4917 10492 2575 0,'0'0'0'0,"0"0"32"0,0 0 2 15,0 0 0-15,-4 20-1 16,4-4 8-16,-4 21 0 15,1 16-2-15,-1 11-1 16,0 11 2-16,0-3 0 16,-4 7 17-16,1-1-1 15,-1 0 9-15,0-1 1 16,1-3-10-16,-1-11 1 16,0-12-8-16,0-16-1 15,1-16-18-15,3-15 0 16,0-15-23-16,-4-19 0 15,8 30-2614-15</inkml:trace>
  <inkml:trace contextRef="#ctx0" brushRef="#br0" timeOffset="113181.22">4790 10888 2651 0,'0'0'0'0,"31"-4"11"16,4-4 2-16,7-2 28 15,-4-1 1-15,3 3 16 16,-7 0 2-16,-3 4-28 16,4-2 1-16,3 0-10 15,5-3 1-15,-3-11-22 16,-5-4 0-16,-35 24-2247 0</inkml:trace>
  <inkml:trace contextRef="#ctx0" brushRef="#br0" timeOffset="113572.37">5668 10483 2236 0,'0'0'0'16,"0"0"90"-16,0 0 0 16,-23 21 53-16,-1-1 2 15,-6 13-65-15,-3 10-1 16,4 4-33-16,4 10 0 15,2 6-2-15,8 5 1 16,3 8 13-16,4 3 2 16,12-17-6-16,8-1 1 15,11-16-8-15,4-12 0 16,11-13-17-16,7-20 1 0,12-29-7 16,-3-14 2-16,2-16-5 15,-6-10 2-15,0-9-4 16,-11-8 1-16,-11 2-3 15,-12 3 0-15,-16 13 0 16,-14 15-1-16,-13 16-3 16,-7 9 0-16,-9 19-2 15,-7 9 2-15,-2 3-3 16,2 11 1-16,4 6-10 16,8 1 0-16,38-21-2776 0</inkml:trace>
  <inkml:trace contextRef="#ctx0" brushRef="#br0" timeOffset="114206.84">6174 10551 2726 0,'0'0'0'16,"7"22"15"-16,-7-1 0 15,-3 14 16-15,-5 11 0 16,-9 2 19-16,-5 5 0 16,-3 6 5-16,-2 2 0 15,4-1 14-15,4-3 0 16,4-2 1-16,3-10-1 0,1-17 4 16,3-11 0-16,4-13-9 15,4-4 0-15,0-4-13 16,0-21 0-16,0-18-10 15,4-12 0-15,8-12-9 16,3-3 0-16,4-3-6 16,4 5 1-16,4 1-7 15,6 3 2-15,3 11-6 16,1 4 1-16,-2 8-2 16,-1 11-1-16,1 15 3 15,-4 11 0-15,-8 11-2 0,-6 17 0 16,-9 15-1-16,-12 8-1 15,-19 8-3-15,-10 2 0 16,-9 3-10-16,0-1 0 16,-1-12 0-16,5-6 0 15,1-9 0-15,6-9 0 16,8-7 0-16,8-8 0 16,7-8 0-16,8-4 0 15,4-4 0-15,19-6 0 16,16-5 0-16,11 3 0 15,-2 12 0-15,2 8 0 16,-4 0 0-16,0 12 0 16,-2 9 0-16,-9 4 0 15,-8 1 0-15,0-3 0 16,-8-3 0-16,-2-3 0 16,-3-9-20-16,-3-8-12 0,-11-4-3002 15</inkml:trace>
  <inkml:trace contextRef="#ctx0" brushRef="#br0" timeOffset="114443.1">6747 10569 2739 0,'0'0'0'0,"29"-4"7"0,2-4-1 16,11-4 0-1,12 1-1-15,6 1 58 0,5-2 1 16,6 2 10-16,-1-2 2 16,-13 5-6-16,-14-1 1 15,-18 0-26-15,-10 2 1 16,-9 2-38-16,-6 2 0 16,0 2-2475-16</inkml:trace>
  <inkml:trace contextRef="#ctx0" brushRef="#br0" timeOffset="114639.72">7134 10459 2224 0,'-4'6'0'16,"-2"8"29"-16,-5 3 1 16,-8 15 114-16,-4 9-1 15,-1 8-17-15,1 9 0 16,4 15-40-16,-4-3 1 16,0 7 16-16,-4-3 0 15,4-3-13-15,9-5 1 16,3-3-32-16,7-18 2 0,8-8-34 15,0-21 0-15,0-16-16 16,3-26 1-16,-7 26-2697 16</inkml:trace>
  <inkml:trace contextRef="#ctx0" brushRef="#br0" timeOffset="115321.81">7532 10592 2826 0,'0'0'0'16,"-3"22"-1"0,-1 1 1-16,-2 9-1 0,-6 7 0 15,-5 10 18-15,-2 2 0 16,-8 3 11-16,0-1 1 16,0-10 36-16,4-5 1 15,6-11 31-15,5-7 0 16,6-11-11-16,6-7 0 15,4-6-21-15,8-15 1 16,11-26-10-16,8-12 0 16,-1-8-20-16,5 7 1 15,2-11-13-15,1 5 0 16,1 5-4-16,-1-6 0 16,0 6-4-16,-3 14 0 15,-2 16-1-15,-2 15 0 0,-4 12 6 16,-8 16 0-16,4 19 3 15,-15 12-1-15,-20 6 0 16,-7 2-1-16,-12-2 0 16,-6-2 0-16,1-4-4 15,3-10 0-15,2-9-14 16,4-14-4-16,8-11 0 16,0-6 0-16,4-11 0 15,3-15 0-15,8-9 0 16,12-1 0-16,11 0 0 0,8 6 0 15,0 6 0-15,4 7 0 16,3 8 0-16,-3 8 0 16,-2 12 0-16,-2 6 0 15,-8 8 0-15,1-3 0 16,-5 7 0-16,4-5 0 16,-3 11 0-16,-5-7 0 15,-3-1 0-15,1 1 0 16,1 7 0-16,2-1 0 15,-1-13 0-15,1-7 0 16,-1-3 0-16,7-4 0 16,5-4 0-16,7-4 0 15,13-3 0-15,-5-7 0 16,-11-6 0-16,-2 3 0 16,-25 19-3045-16</inkml:trace>
  <inkml:trace contextRef="#ctx0" brushRef="#br0" timeOffset="116108.81">8327 10498 2625 0,'0'0'0'15,"0"0"24"-15,0 0 1 0,0 0 22 16,0 0 0-16,0 0 24 16,-9 26 0-16,-3 3-37 15,-1 14 0-15,-1 4 1 16,3 4-1-16,3 4-1 15,0-2 1-15,0-16 3 16,5-6 0-16,3-13-4 0,-4-10 2 16,4-6 2-16,0-8 1 15,0-10-4-15,0-17 1 16,4-24-4-16,3-7 1 16,13 1 0-16,-1 4 1 15,8 2-3-15,0 8 1 16,-2 14-1-16,-2 14-1 15,-4 13 2-15,-4 19 1 16,5 23-3-16,-1 11 1 16,-8 12-4-16,1 1 1 15,-2 11-9-15,-1-6 1 16,-1-7-1-16,-2-3 0 16,-1-10-7-16,1-11 0 15,-4-13-5-15,-2-11-1 16,-4-8-5-16,-3-14 0 15,7 14-2948-15</inkml:trace>
  <inkml:trace contextRef="#ctx0" brushRef="#br0" timeOffset="116289.33">8346 10696 2588 0,'0'0'0'0,"0"0"21"16,0 0-1-16,0 0-15 15,0 0 2-15,0 0 89 16,0 0 0-16,0 0-24 15,8 20 0-15,31-20-4 0,15-4 2 16,9-8-33-16,-1-4 1 16,-20 5-37-16,-11-3 0 15,-31 14-2396-15</inkml:trace>
  <inkml:trace contextRef="#ctx0" brushRef="#br0" timeOffset="116789.01">8824 10504 2651 0,'0'0'0'15,"-4"30"23"-15,-8 1-1 16,-7 6 3-16,-4 4 0 16,0 8 73-16,-2 4 1 15,6 4-42-15,5-12 0 16,5-8-2-16,1-10 0 15,4-9-7-15,4-14-1 0,-4-4-13 16,4-18 2-16,0-21-8 16,8-12 2-16,5-6-9 15,7-3 1-15,3 3 3 16,4 12 0-16,3 4 3 16,9 11 0-16,-5 11 0 15,3 15 0-15,-2 16 2 16,3 13 2-16,5 12-5 15,-5 5 0-15,-9 3-4 16,-4-2 2-16,-2 2-6 0,2-8 1 16,-2-10-5-16,-8-5-1 15,-3-14-4-15,-4-6 2 16,-1-4-3-16,1-18 1 16,0-17 0-16,0-8 1 15,-5-8-1-15,1 0 1 16,0-2-1-16,4-3 2 15,7 3-4-15,4 6 0 16,1 4-4-16,-1 4-1 16,2 5-3-16,-2 7 0 15,-19 29-2967-15</inkml:trace>
  <inkml:trace contextRef="#ctx0" brushRef="#br0" timeOffset="116994.46">9593 10682 2550 0,'0'0'0'0,"47"-11"1"16,-11-1 0-16,3-6-2 15,3 5 1-15,0 7-49 16,-11-2 0-16,-8 0-141 15,-11-2 0-15,-12 10-1365 16</inkml:trace>
  <inkml:trace contextRef="#ctx0" brushRef="#br0" timeOffset="117822.65">11089 10124 2337 0,'0'0'0'0,"0"0"-55"15,0 0 1-15,13-17 31 16,-15 17-1-16,-4 4 34 16,-15 9 1-16,-21 19 98 0,-4 13 1 15,0 15 74-15,5 11 1 16,5 7-41-16,11 2 1 16,9 3-21-16,12-5 2 15,16-2-38-15,5-9-1 16,12-14-26-16,12-16 0 15,9-15-25-15,11-19 0 16,3-16-13-16,5-19-1 16,0-17-3-16,-1-9 1 15,-3-9-8-15,-3-5 0 16,-3-5-5-16,-9 3 1 16,-7 11-3-16,-16 14 1 15,-12 18-2-15,-5 17 1 16,-10 14-2-16,-10 26 0 15,-13 23 0-15,0 13 0 16,7 15 2-16,9-1-1 16,10 0 2-16,5-3-1 0,11-16 1 15,8-20 1-15,10-16-5 16,9-19 0-16,12-17-2 16,0-17 1-16,-3-11-1 15,-1-13 0-15,-4-13 0 16,-19-5 0-16,-19-11 0 15,-16-1 0-15,-19 2 0 16,-16 15 1-16,-7 17 1 16,-16 14 0-16,-13 19-2 15,-11 17 1-15,1 16-3 0,4 3 1 16,18 7-26-16,13-1 0 16,50-23-2854-16</inkml:trace>
  <inkml:trace contextRef="#ctx0" brushRef="#br0" timeOffset="118076.46">12286 10179 2978 0,'0'0'0'16,"0"0"38"-16,0 39 1 15,-4-4 14-15,-4 11 0 16,-7 4 76-16,-1 3 1 16,9 0-74-16,7 0 0 0,5-4-10 15,5-8 0-15,2-13-11 16,-3-11 0-16,-3-9-9 16,2-18-1-16,-8 10-2835 15</inkml:trace>
  <inkml:trace contextRef="#ctx0" brushRef="#br0" timeOffset="118471.43">12224 10065 2739 0,'0'0'0'0,"6"-23"108"0,4 1 0 16,13-5 64-16,7 5 1 16,11 5-120-16,1 7 0 15,10 4-18-15,-2 10 1 16,-8 18 0-16,-15 7 0 15,-11 6-1-15,-12 6 1 16,-12-3-8-16,-4-1 0 16,-7-2-7-16,-4-2 2 15,-4-3-3-15,4-1 0 16,10-1-8-16,11-9 1 16,9-1-5-16,13-1-1 15,16 3-2-15,8 1-1 16,3 1-3-16,-7 0 2 15,-5 7 1-15,-10-2 1 16,-16-5 4-16,-14-3 1 16,-20 3 2-16,-14 0 2 15,-9-5 0-15,-10-3 2 0,-5-2-7 16,1-6 0-16,4-5-6 16,6-2 1-16,14-1-6 15,15-6 2-15,23 8-2941 16</inkml:trace>
  <inkml:trace contextRef="#ctx0" brushRef="#br0" timeOffset="118825.96">12940 10114 2726 0,'0'0'0'15,"0"0"18"-15,0 28 1 16,-8 1 91-16,1 14 0 15,-5 6-15-15,1 6 0 16,5 8-38-16,8-6 1 16,7-1-5-16,16-5 2 15,10-10-9-15,9-13 2 16,6-20-6-16,8-16 1 16,0-12 11-16,-2-13 0 15,-3-8-8-15,-6-14 1 16,-9-8-5-16,-19-3 1 15,-15-1-7-15,-19 6 1 16,-12 1-5-16,-12 7 1 16,-9 16-6-16,-11 13 1 15,-9 14-7-15,-3 10-1 16,2 16-20-16,15 6 0 0,15-1 0 16,16-1 0-16,23-20-3070 15</inkml:trace>
  <inkml:trace contextRef="#ctx0" brushRef="#br0" timeOffset="119121.2">13619 9938 2814 0,'0'0'0'0,"0"0"17"0,0 26 1 15,-4 1 2-15,-5 16 1 16,-5 16 84-16,-5 11-1 15,-4 9-25-15,0 7 0 16,0-2-4-16,7-9 2 16,5-9-11-16,11-13 0 15,11-22-13-15,16-13 0 16,27-14-13-16,8-8 2 16,13-14-19-16,13-1 1 15,11-3-16-15,8-1 1 16,3-9-9-16,-8-7 0 15,-102 39-2845-15</inkml:trace>
  <inkml:trace contextRef="#ctx0" brushRef="#br0" timeOffset="120089.52">14864 10242 2563 0,'0'0'0'0,"0"0"31"16,0 0 2-16,22-4 24 15,-1 0 1-15,13-4 3 16,9 0-1-16,-1 8-45 16,-3 0 1-16,-3 0-16 15,3 0 0-15,-39 0-2172 0</inkml:trace>
  <inkml:trace contextRef="#ctx0" brushRef="#br0" timeOffset="120550.28">16340 9758 2588 0,'0'0'0'0,"0"0"4"15,0 0-1-15,0 0 124 16,0-20 0-16,-15 9-4 16,-20 5 2-16,-20 14-38 15,-7 17 2-15,-3 20-13 16,-1 14 1-16,3 17-16 16,9 7 1-16,19 3 0 15,18 8 1-15,26 4-14 0,22-8 0 16,19-12-5-16,16-17 0 15,20-24-7-15,18-21 0 16,14-20-14-16,-9-30 2 16,-1-22-16-16,-108 56-3003 15</inkml:trace>
  <inkml:trace contextRef="#ctx0" brushRef="#br0" timeOffset="158506.73">16185 10851 1620 0,'0'0'0'0,"0"0"38"16,0 0 0-16,0 0 108 15,0 0 0-15,0 0 18 16,0 0 0-16,0 0-48 15,1-20 2-15,5 16-54 16,12-2 1-16,24-1-12 16,19 5 1-16,11 4 2 15,12-2 0-15,11-2-3 16,-1-4 1-16,-7 2-5 16,-7-4 0-16,-8 4 0 0,-15 0-1 15,-11-4-28-15,-9 4 0 16,-14 10-17-16,-11 0-1 15,-10-2-11-15,-6-4 1 16,4 0-2414-16</inkml:trace>
  <inkml:trace contextRef="#ctx0" brushRef="#br0" timeOffset="158791.01">16325 11050 2098 0,'0'0'0'16,"0"0"-28"-16,0 0 0 0,0 0 38 16,0 0 0-16,12 26 153 15,7-18 1-15,27 5-15 16,18-3 1-16,9-4-25 15,0-12-1-15,10 0 13 16,9-7 1-16,10-7-54 16,-4-5 1-16,-6-7-25 15,-5-21 1-15,-87 53-2688 16</inkml:trace>
  <inkml:trace contextRef="#ctx0" brushRef="#br0" timeOffset="164772.31">5516 12204 2173 0,'0'0'0'0,"0"0"74"16,0 0 1-16,0 0 35 15,0 0 0-15,9-24-51 16,-9 9 0-16,-2-1-26 16,-2 2 0-16,1 3-13 15,-1-5-1-15,-8 6-3 16,1 2 2-16,-1 4 18 16,-3-3 0-16,-12-7 19 0,-4 6 0 15,-11 8 2-15,-3 6 2 16,-1 10-5-16,-8 3-1 15,-3 11-3-15,1 15 0 16,2 17-6-16,4 15 0 16,9 1-7-16,11 6 0 15,3 8-5-15,11 2 2 16,16 4-7-16,12-6 1 16,17-6-4-16,11-13 0 15,16-13-5-15,13-16 1 16,10-19-2-16,6-17 1 15,5-20-12-15,-5-23 2 16,-12-16 0-16,-17-29 0 16,-56 80-2819-16</inkml:trace>
  <inkml:trace contextRef="#ctx0" brushRef="#br0" timeOffset="166929.53">6799 12366 1130 0,'0'0'0'0,"0"0"28"16,0 0 1-16,0 0 96 15,0 0 1-15,0 0 48 0,0 0 1 16,0 0-13 0,0 0-1-16,0 0-88 0,0 0 0 15,0 0 9-15,-11 40 1 16,-9 1 11-16,1 12 2 16,8-2-16-16,5-3-1 15,4-6-11-15,8-7 0 16,7-14-15-16,10-1 1 15,0-8-10-15,4-6 2 16,4-8-12-16,4-6 1 16,-3-12-7-16,1-1 0 15,-4-9-4-15,-2 3 0 16,-8 1-5-16,0 7 0 16,-3 1-1-16,-1 5 1 15,-7 7-1-15,-4 2 0 16,0 8 0-16,-1 3 0 0,7 15 0 15,2 5 0 1,3 11-4-16,0-9-1 0,-3-9-1 16,0-11 1-16,-1-3 1 15,12-8 2-15,12-9-2 16,-4-7 0-16,-6-8 5 16,-6-3 0-16,-4-2 3 15,-3-10 0-15,-4-8-1 16,-5 0 1-16,1 4-4 15,0 6 1-15,-8 15-1 0,-3 8 0 16,-5 9-9-16,-11-1 1 16,-10 8-6-16,-1 0 2 15,14-10-6-15,13-4 0 16,7 14-2848-16</inkml:trace>
  <inkml:trace contextRef="#ctx0" brushRef="#br0" timeOffset="167199.81">7627 12243 2588 0,'0'0'0'16,"0"0"0"-16,0 0 2 15,0 0 0-15,0 0 0 16,0 0 14-16,0 0 1 0,11 37 23 15,-11 8 0-15,-4 12 29 16,-7 0 0-16,-1 0 29 16,1-6 0-16,11-8-7 15,0-18 1-15,4-9-25 16,-4-12 0-16,3-4-21 16,1-24 0-16,-4 24-2635 15</inkml:trace>
  <inkml:trace contextRef="#ctx0" brushRef="#br0" timeOffset="167333.47">7600 12051 2688 0,'0'0'0'16,"0"0"7"-16,0 0 0 16,0 0-7-16,0 0 0 15,0 0-2027-15</inkml:trace>
  <inkml:trace contextRef="#ctx0" brushRef="#br0" timeOffset="167501.03">8042 12106 150 0,'0'0'0'16,"0"0"-113"-16</inkml:trace>
  <inkml:trace contextRef="#ctx0" brushRef="#br0" timeOffset="167933.48">8142 11746 2362 0,'0'0'0'0,"10"-32"1"16,2 7 0-16,3 5-6 15,0 9 2-15,1 9 207 16,-5 23 1-16,5 24-28 15,-5 18 0-15,-7 17-32 16,-4 20 0-16,-8 14-30 16,-3 9 1-16,3 12-39 15,-3-2 2-15,3-4-28 0,4-11 2 16,4-20-16-16,0-16 1 16,4-21-14-16,-4-24 1 15,0-19-10-15,0-14 2 16,-4-16-8-16,0-19 1 15,-7-28-5-15,-1-14-1 16,-7-3-3-16,-2-6 2 16,-2 3-3-16,-4 15 1 15,-8 11-1-15,-3 16 0 16,-9 17 0-16,3 14 0 16,2 12 0-16,7 14 0 15,4 3 0-15,8 10 0 16,4 7 0-16,11 3 1 15,4-6 0-15,12 4 0 16,11 0 0-16,5-8 1 0,10-5-2 16,9-18 0-16,7-12 0 15,-2-10 0-15,-6-10-2 16,-4-5-2-16,-38 27-3063 16</inkml:trace>
  <inkml:trace contextRef="#ctx0" brushRef="#br0" timeOffset="168242.3">8396 12492 2688 0,'0'0'0'0,"0"0"9"15,20-34 1-15,-1 9-4 0,-4-2 1 16,-3-5 50-16,-8 7 0 16,-4 7-6-16,-8 4 0 15,0 5 13-15,-11-1 1 16,-4 6 14-16,-8 10-1 15,-3 13-2-15,7 15 0 16,7 11-11-16,9 0 0 16,7 4-17-16,6 0 1 15,6-8-10-15,7-12 0 16,8-5-9-16,6-14 2 16,9-12-10-16,-3-14 2 15,0-13-11-15,-4-13 2 16,1-7-15-16,-5-7 1 15,-27 56-2864-15</inkml:trace>
  <inkml:trace contextRef="#ctx0" brushRef="#br0" timeOffset="168476.73">8697 11472 2701 0,'0'0'0'0,"0"0"15"16,0 0 1-16,2 25-1 15,0 16-1-15,-6 28 155 16,-4 17-1-16,-4 22-64 16,-1 1 2-16,-2 11-11 15,3-3 2-15,4-1-30 0,8-9 1 16,0-9-23-16,8-14 0 16,0-21-18-16,-1-18 1 15,-3-19-22-15,4-17-1 16,-8-9-2849-16</inkml:trace>
  <inkml:trace contextRef="#ctx0" brushRef="#br0" timeOffset="168943.48">8995 12319 2613 0,'0'0'0'16,"0"0"35"-16,8 26 0 15,-8-1 86-15,-4 7 0 16,4-3 2-16,4 2 2 15,0-1-68-15,3-1 1 16,5-1-16-16,7-7 2 0,0-9-10 16,2-12 0-1,3-10-9-15,-3-8 1 0,4-13-9 16,-6-8 1-16,-8-2-3 16,-3 8 2-16,-4 7 3 15,-4 10 2-15,0 12 0 16,-4 14 1-16,-4 18-2 15,-7 13 1-15,0 25 4 16,3 19 1-16,-1 11 0 16,3 11 0-16,4 9 0 15,-3-5 0-15,-7-1-6 16,-7-4 2-16,-6-2-5 0,-9-16 1 16,-12-14-5-16,-6-25 2 15,6-21-7-15,4-30 1 16,-4-28-3-16,7-23 1 15,3-21-4-15,13-10 1 16,12-12-4-16,18-2 1 16,17 4-2-16,11 6 1 15,13 0-1-15,10 7 0 16,15 11-11-16,2 1 1 16,-71 69-2982-16</inkml:trace>
  <inkml:trace contextRef="#ctx0" brushRef="#br0" timeOffset="169511.31">9699 12145 2475 0,'0'0'0'16,"0"0"47"-16,0 0 0 15,0 0 66-15,0 0-1 16,0 0 50-16,0 0 1 16,4 41-82-16,-13 6 1 15,-3 10-14-15,6 0 1 16,6-2-10-16,4-10 1 16,2-14-15-16,2-7 0 15,5-11-8-15,4-11 0 16,8-10-10-16,2-9-1 15,4-20-5-15,-4-5 0 16,-6 1-4-16,-5-4 0 16,-9-2-5-16,-3 6 0 15,-4 16-3-15,-2 7 1 0,2 8-3 16,2 10 1-16,0 6-3 16,-2 12-1-16,0 19-1 15,2 8 1-15,4 2-2 16,5-4 1-16,5-12-2 15,1-1 1-15,2-13-4 16,-7-9 2-16,-12-8-2934 16</inkml:trace>
  <inkml:trace contextRef="#ctx0" brushRef="#br0" timeOffset="169860.74">10246 12106 2412 0,'0'0'0'16,"0"0"31"-16,6-27 0 15,-10 11 13-15,-2 2 1 16,-6 6 34-16,-3 4 2 16,-4 8-25-16,0 8 0 15,-5 10 2-15,9 5-1 16,11-1-8-16,12-7 2 15,7 3-6-15,12-1-1 16,8-1-3-16,1 3 0 16,-1 11-9-16,-10-5 0 15,-8-4-5-15,-9-1 0 16,-12-3-7-16,-13-1 2 0,-16 0-8 16,-3-1 2-16,1-1-9 15,0-10-1-15,12-8-6 16,8-8 0-16,15 8-2568 15</inkml:trace>
  <inkml:trace contextRef="#ctx0" brushRef="#br0" timeOffset="170160.97">10488 12278 2274 0,'0'0'0'0,"54"-8"2"0,-8-7 1 15,1-7-2-15,-3-1 0 16,-6 1 42-16,-7-1-1 15,-12 1 36-15,-7 7-1 16,-8-5 6-16,-12 4 1 16,-4 6 0-16,-11 3 2 15,-15 7-3-15,-3 11 1 16,7 7-17-16,-1 11 1 16,8 11-16-16,4 1 1 15,4 8-11-15,13-4 0 16,12-8-7-16,17-4 1 15,12-5-8-15,11-13 1 16,4-9-18-16,10-14 1 16,1-9-16-16,-7-21 1 15,-54 38-2617-15</inkml:trace>
  <inkml:trace contextRef="#ctx0" brushRef="#br0" timeOffset="170577.65">11206 11409 2903 0,'0'0'0'0,"4"35"5"15,0 2 2-15,-4 12 58 16,-4 14 1-16,-4 13 104 16,-3 14 0-16,-1 8-92 15,8 10-1-15,0 9-6 16,8-1 0-16,0-10-14 0,8-12 0 15,-1-20-17-15,5-13 1 16,-9-22-17-16,-3-15 2 16,0-17-7-16,-8-12 0 15,-7-23-8-15,-9-17-1 16,-3-20-6-16,-7-1 1 16,-1 3-4-16,-8 6 0 15,-5 10-1-15,-6 22 0 16,0 21-2-16,2 20 1 15,4 11-3-15,7 8 2 16,14 1 1-16,7-1 1 16,16-2 0-16,16-3 0 15,19-9 1-15,16-5 1 16,30-16 2-16,8-16-1 16,9-13-2-16,-2-16 1 0,-96 45-3004 15</inkml:trace>
  <inkml:trace contextRef="#ctx0" brushRef="#br0" timeOffset="171510.37">12163 11607 2688 0,'0'0'0'0,"0"0"65"16,7-28 2-16,-3 20 146 16,0 1 0-16,4 5-64 15,-1 15 1-15,9 28-80 16,-3 24 1-16,-7 21-16 16,-4 14 0-16,-2 14-11 15,2-1-1-15,4-5-10 16,3-10 1-16,1-16-7 15,-2-21-1-15,-3-22-8 0,-3-17 2 16,-2-22-3052-16</inkml:trace>
  <inkml:trace contextRef="#ctx0" brushRef="#br0" timeOffset="171977.02">12746 12026 2889 0,'0'0'0'16,"0"0"55"-16,0 0 0 15,0 0 19-15,0 0 1 16,-23-8-38-16,3 4 0 16,-1 0-16-16,-4 2-1 15,0 6-6-15,-6 10 1 0,-3 15 14 16,-5 10 1-16,-1 6 22 15,1 4 0-15,8 2 7 16,12 2 2-16,12-4-6 16,10-10 0-16,17-17-11 15,7-13-1-15,13-10 0 16,2-17 1-16,-3-11-7 16,-8-13 0-16,-4-9-16 15,-6-1 2-15,-8-1-18 16,-3 4 1-16,-2 4-6 15,-3 11 1-15,-3 13-1 0,-2 11 0 16,-2 8-1-16,2 10 0 16,4 14-3-16,2 7 2 15,4 12-1-15,3 2 0 16,-1-4-1-16,3-7 1 16,4-7-3-16,4-9 0 15,-3-16-10-15,-7-10-1 16,-13 10-2926-16</inkml:trace>
  <inkml:trace contextRef="#ctx0" brushRef="#br0" timeOffset="172308.51">13011 11881 2701 0,'0'0'0'15,"0"29"-3"-15,0-3 2 16,-4 3 24-16,-1 4-1 0,1 3 95 15,-4-5 1-15,4-6-23 16,0-7 0-16,8-6-1 16,0-4-1-16,4-5-17 15,3-6 0-15,10-9-12 16,8-6 1-16,6-5-21 16,-2-1 0-16,-6 7-19 15,-4 1-1-15,-12 10-5 16,1 6 0-16,-1 8-6 15,5 9 0-15,7 7-4 16,2 1 1-16,-2-5-4 16,4-6 1-16,0-6-4 0,7-8 0 15,5-10-3-15,-2-6 0 16,-37 16-2906-16</inkml:trace>
  <inkml:trace contextRef="#ctx0" brushRef="#br0" timeOffset="172710.74">13694 11777 2613 0,'0'0'0'16,"0"0"38"-16,-27-14 0 15,4 22 11-15,-9 12 0 16,-3 5 23-16,4 8 0 16,4 9-14-16,8-5 0 15,7 2 0-15,11-6-1 16,8-9 1-16,7-7 1 0,5-11-13 15,4-6 0-15,4-6-2 16,0-5 1-16,2-9-1 16,-4-2 1-16,-6 3-5 15,-4 7 2-15,-5 10-10 16,2 10 1-16,-5 14-6 16,-3 11 1-16,-4 24-4 15,0 13-1-15,-8 20-2 16,1 18 1-16,3 9-4 15,-2 13 0-15,2-3-4 16,-5-6 2-16,-9-1-6 0,-1-16 0 16,-2-8-5-16,2-22 0 15,5-25-4-15,7-24 1 16,-5-25-2-16,0-29 0 16,1-34-12-16,3-17 2 15,8 80-2929-15</inkml:trace>
  <inkml:trace contextRef="#ctx0" brushRef="#br0" timeOffset="173128.43">13908 11795 2664 0,'0'0'0'16,"0"0"-12"-16,0 0 2 15,0 0 16-15,0 0-1 0,0 0 91 16,0 0 0-16,0 0-2 16,-10 51 0-16,8 5 11 15,4 3 2-15,4-8-22 16,10-10 2-16,7-8-22 16,4-13 0-16,-2-10-10 15,-2-8 0-15,0-8-23 16,2-10 1-16,4-9-22 15,-2-9 0-15,-8-7-7 16,-8-2-1-16,1 6-2 16,-4 12 0-16,-5 9 0 0,1 16 0 15,-4 6 1-15,4 15 0 16,0 17 0-16,0-1 0 16,5-6 1-16,5-5-1 15,5-13 1-15,6-3 1 16,6-4-3-16,7-4 0 15,9-8-5-15,-3-4 1 16,-44 10-2825-16</inkml:trace>
  <inkml:trace contextRef="#ctx0" brushRef="#br0" timeOffset="173475.36">14712 11846 2400 0,'0'0'0'15,"8"-42"7"-15,-4 9-1 16,-4-2-6-16,-8 6 0 15,1 9 91-15,-15 10 1 0,-8 10 33 16,-9 8-1-16,-3 17-10 16,-1 9 0-16,9 9 2 15,1 2 0-15,8 4-37 16,6-6 1-16,11-6-26 16,12-6 1-16,9-15-11 15,9-4 2-15,5-10-12 16,7-12 0-16,1-10-7 15,1-11 1-15,-3 0-14 16,-6 3 2-16,-6 9-11 16,-3 9-1-16,-1 8-3 0,-2 6 1 15,1 6-2-15,-1 7 0 16,4-1 0-16,1 6 0 16,8-3 0-16,-3-1 0 15,-5-7-2-15,-3-7 0 16,-17-4-2866-16</inkml:trace>
  <inkml:trace contextRef="#ctx0" brushRef="#br0" timeOffset="173627.98">15274 11748 2161 0,'0'0'0'15,"0"0"17"-15,0 0 1 16,0 0-1666-16</inkml:trace>
  <inkml:trace contextRef="#ctx0" brushRef="#br0" timeOffset="174008.81">15242 11673 1960 0,'0'0'0'0,"0"0"3"16,0 0 2-16,0 0-2 16,0 0 2-16,0 0 120 15,0 0 1-15,0 0-8 16,0 0 1-16,-27-15-6 15,-4 26 1-15,-13 15-18 16,1 13 1-16,7 10-16 16,11 2 1-16,13 2-2 0,10-10 1 15,8-10-15-15,6-8 0 16,1-17-10-16,8-12 0 16,10-11-5-16,7-11 1 15,-3-13-9-15,-4 0 2 16,-8 6-11-16,-6 11 0 15,-5 16-6-15,-4 10 0 16,-3 12-1-16,-1 21 0 16,-4 28-2-16,-2 15 2 15,-2 20-1-15,-3 11 1 16,-9 13-3-16,-5 3 0 16,-4 2-5-16,2-1 2 15,6-15-11-15,5-9 1 16,1-24-9-16,-1-21 2 15,8-32-4-15,-7-27 0 16,11 0-3032-16</inkml:trace>
  <inkml:trace contextRef="#ctx0" brushRef="#br0" timeOffset="174458.75">15411 11934 2337 0,'0'0'0'0,"0"0"3"0,0 0 1 16,0 0 79-16,0 0 0 16,0 0 21-16,0 0 2 15,15-20-38-15,14 4 2 16,14-7 35-16,3-3 2 15,-6-7 16-15,-5 4 2 16,-8 1-23-16,-8 3 1 16,-9 13-30-16,-7 8 1 15,-3 8-21-15,-9 2 0 16,-10 14-10-16,-8 7 2 16,-4 2-12-16,6 5 1 15,6-3-5-15,11-2 1 16,4-3-4-16,4-3 0 15,8-1-8-15,7 1 0 16,10-1-4-16,14 1-11 16,16-5-3-16,13-10 0 0,16-12 0 15,11-14 0-15,-1-19 0 16,-5-20 0-16,-14-17 0 16,-23-28 0-16,-52 102-3057 15</inkml:trace>
  <inkml:trace contextRef="#ctx0" brushRef="#br0" timeOffset="176237.96">5629 13412 2198 0,'0'0'106'0,"0"0"2"0,0 0 91 16,0 0 1-16,0 0-60 15,0 0 0-15,23-14-61 16,-19 14 0-16,0 2-34 15,4 10 1-15,-1 12-5 16,-3 19 0-16,0 17-3 16,0 7 0-16,-4 5-5 15,4 3 1-15,3 1-6 16,9-1 0-16,5-9-9 16,8-9 1-16,4-8-6 0,5-6 0 15,4-4-4-15,3-7 0 16,12-15-4-16,9-7 1 15,11-6-1-15,6-4 2 16,1-6-3-16,7-4 0 16,1 0-1-16,-1 1 0 15,-3 1-3-15,-3-2 0 16,-10 2-1-16,-6 4 0 16,-13 2-1-16,-10 0 0 15,-11-2-3-15,-8 1-1 16,-4-9-30-16,-4 0 1 15,-19 12-2724-15</inkml:trace>
  <inkml:trace contextRef="#ctx0" brushRef="#br0" timeOffset="176522.24">7134 13974 1897 0,'0'0'0'16,"0"0"14"-16,0 0 0 16,-21-2 13-16,7 0 0 0,1 0 21 15,1 0 2-15,5 2 29 16,3 0 2-16,0 0 18 15,8 0 1-15,4 2 9 16,11 6-1-16,12 4-18 16,9-2 0-16,2-2 16 15,5-3-1-15,4 1 17 16,-2 0 1-16,-9 0-28 16,-13 2 2-16,-8 2-27 15,-11 1 1-15,-4 1-13 0,-27 6 2 16,-35 9-20-16,-21 8 2 15,-21 9-22-15,2 1 1 16,2 0-20-16,1-4 0 16,95-41-2900-16</inkml:trace>
  <inkml:trace contextRef="#ctx0" brushRef="#br0" timeOffset="194269.61">18407 9041 2349 0,'0'0'0'16,"0"0"54"-16,0 0 0 15,0 0 89-15,0 0-1 16,0 0-26-16,0 0-1 16,0 0-68-16,0 0 2 15,0 0-12-15,16 22 1 16,-9-18-13-16,-1-2-1 15,0 2-11-15,-2-2 0 16,-4-2-6-16,-2-2 1 16,2 2-2435-16</inkml:trace>
  <inkml:trace contextRef="#ctx0" brushRef="#br0" timeOffset="195230.75">17537 8466 992 0,'0'0'0'0,"0"0"13"16,0 0 0-16,0 0-7 16,0 0 1-16,-23-12 53 15,16 12 2-15,-1 0 4 16,0 0 2-16,1 0-6 16,3 0 1-16,0 0 22 15,4 0 0-15,-4 0 27 16,2 0 1-16,2 0 37 15,2 0 0-15,6 0 21 16,-1 8 0-16,13-1-14 0,-1 5 0 16,2 14-21-16,-2 7 1 15,-1 12-28-15,-5 4 0 16,-3 4-26-16,-1 4 1 16,1 9-20-16,-2-1 0 15,-1-2-18-15,1-3 1 16,0-11-9-16,-1-4 0 15,3-11-5-15,-6-11 0 16,0-9-9-16,-4-8 1 16,0-2-6-16,0-3 1 15,0 1-4-15,0-2 1 16,4 0-4-16,3-2 2 16,13 1-5-16,8-3 1 15,21-2-4-15,4 0 0 16,-1-2-4-16,0 0 1 15,4 4 0-15,11-4-1 0,3 6 1 16,5 1-1-16,2-5-2 16,0-2 1-16,-6 4-1 15,-6-4 2-15,-5-4-3 16,-10 4 1-16,-8 3-1 16,-7 3 0-16,-16 4-4 15,-9-2 2-15,-6-2-20 16,-2 2 0-16,-2 0-2939 15</inkml:trace>
  <inkml:trace contextRef="#ctx0" brushRef="#br0" timeOffset="195548.84">18611 8879 2023 0,'0'0'0'16,"0"0"1"-16,0 0 0 16,0 0 0-16,0 0 1 15,0 0 79-15,23 19 0 16,8 7 27-16,11 7-1 16,-3 4-4-16,-1 1 0 15,-3-1-16-15,-10-2 2 16,-11-6-10-16,-9-1 0 15,-5-7-14-15,-15-1 0 16,-12 3-10-16,-4 5 0 0,-2 3-12 16,7-3 1-16,10-7-34 15,8-9 0-15,8-12-2480 16</inkml:trace>
  <inkml:trace contextRef="#ctx0" brushRef="#br0" timeOffset="196149.67">19518 9206 2311 0,'0'0'0'32,"-22"25"60"-32,7-3-1 0,0 5 46 0,1-7 0 15,5-5 16-15,1-5 0 16,4-2-54-16,2-4 0 16,0-4-12-16,2 0 0 15,0 0-8-15,4-12 1 16,8-17-5-16,11-12 0 15,7 0 3-15,5 0 0 0,0 9-1 16,-1 5 1-16,-3 13-8 16,-2 6 1-16,-6 4-5 15,-4 16 0-15,-1 8-6 16,-3 9 2-16,-5 4-6 16,-6 1 1-16,-8-7-6 15,-2-5 1-15,2-7-2 16,2-7 1-16,0-4-3 15,2-4 0-15,2-8-3 16,8-11 2-16,9-19-5 16,8 1 1-16,10-4-3 0,-1 14 1 15,-1 13-2-15,-4 10-1 16,-6 8-1-16,-4 8 1 16,-4 9-1-16,-2 3 1 15,-1 9 0-15,-4 4 2 16,-7 4-2-16,-3-9 1 15,-2-7-4-15,1-7 0 16,1-8-3-16,3-5 0 16,-3-5-2989-16</inkml:trace>
  <inkml:trace contextRef="#ctx0" brushRef="#br0" timeOffset="196496.78">20472 9100 2676 0,'0'0'0'16,"0"0"77"-16,0 0 1 0,0 0 50 16,-23 8 0-16,-15 15-54 15,-7 13 1-15,1 5-29 16,7 6 1-16,14 6-10 16,8-2 1-16,9-10-2 15,10-10 1-15,10-11-9 16,9-11 0-16,17-13-4 15,6-7 1-15,-5-11-4 16,-7-11 1-16,-5-6 1 16,-13-8-1-16,-9-6 10 0,-5 8 0 15,-8 8 0-15,-1 9-1 16,-9 5-3-16,-5 9 0 16,-4 10-9-16,0 4 1 15,-2 8-13-15,0 0 1 16,-2 5-8-16,12 3 0 15,17-16-2931-15</inkml:trace>
  <inkml:trace contextRef="#ctx0" brushRef="#br0" timeOffset="196748.39">20636 9127 2638 0,'0'0'0'15,"0"0"18"-15,0 0 0 16,19 22-5-16,-8 5 1 15,1 18 110-15,3 2 2 16,-1-1-17-16,-3-3 0 16,3-2-5-16,-1-8 1 0,-3-8-26 15,0-5 1-15,1-14-14 16,7-16 1-16,5-17-12 16,4-12 0-16,1-16-9 15,-1-8 0-15,-5-5-8 16,-3-3 0-16,-2-3-24 15,0-3-1-15,-17 77-2995 16</inkml:trace>
  <inkml:trace contextRef="#ctx0" brushRef="#br0" timeOffset="-191894.75">12345 13487 2224 0,'0'0'0'16,"0"0"164"-16,-7-26-1 15,3 18 88-15,0 4-1 16,0 2-112-16,0-3 1 16,-3-5-56-16,1 2 1 15,2 4-37-15,4 6 1 0,2 4-7 16,2 23 1-16,0 30-8 16,3 17 1-16,9 10-3 15,3 12-1-15,-4 0-2 16,5 14 0-16,5 15-6 15,3 8 0-15,7 6-5 16,2 8 1-16,-7 6-3 16,-3 11 0-16,4 14-6 15,-2 1 0-15,0-1-4 16,-2 2 0-16,2 6-1 16,-10-4-1-16,0-4 1 0,-3-2-1 15,3-1 0-15,-4-5 0 16,1-4 0-16,-1-9-1 15,2-6 0-15,4-6 1 16,3-4-1-16,1-4 0 16,9-10-2-16,-7-6 2 15,-6 4-3-15,-1 1 1 16,-3 1-1-16,-2-2 0 16,-3-9-1-16,-3-16 0 15,1-32-8-15,0-29 1 16,-10-41-3026-16</inkml:trace>
  <inkml:trace contextRef="#ctx0" brushRef="#br0" timeOffset="-190818.96">8244 13647 2400 0,'0'0'0'0,"0"0"74"16,0 0 0-16,0 0 62 15,20 43 1-15,-7 8-33 0,3 10 2 16,-5 7-59-16,3-1 1 15,1-2-16-15,2-9 2 16,3-18-7-16,-5-7 1 16,-4-8-7-16,1-7 1 15,-8-10-8-15,-4-6 2 16,0 0-2507-16</inkml:trace>
  <inkml:trace contextRef="#ctx0" brushRef="#br0" timeOffset="-190511.84">8229 13559 2311 0,'0'0'0'16,"0"0"63"-16,0 0 1 15,0 0 44-15,0 0 1 0,35-29-4 16,5 15 2-16,18 4-49 15,3 10 2-15,-1 4-14 16,-4 14 0-16,-8 13-4 16,-13 6 1-16,-16 4-7 15,-11 4 1-15,-16 4-14 16,-19 0 2-16,-12-4-8 16,-11-4 0-16,-2-5-9 15,2-13 1-15,8-17-9 16,-2-8 1-16,44 2-2503 0</inkml:trace>
  <inkml:trace contextRef="#ctx0" brushRef="#br0" timeOffset="-189943.83">8785 13849 2412 0,'0'0'0'16,"0"0"31"-16,31 17 0 15,-12-7 27-15,0 4 2 16,-3 2 22-16,-5 1 1 16,-5 5-44-16,-6 5 0 15,-6 3-4-15,1-3 1 0,1-5-3 16,4-9 0-16,0-5 4 15,0-4 0-15,0-4-1 16,7-10 1-16,17-15-4 16,8-10 0-16,9-5-1 15,-3-1-1-15,5 6-12 16,-13 8 0-16,-5 11-5 16,-5 8 0-16,-9 6-6 15,-3 4 1-15,-4 2-2 16,0 8 1-16,-4 9-3 0,-4 15 2 15,0 1-1-15,4 2 1 16,0 0-4-16,0-8 1 16,8-7-1-16,3-3-1 15,8-11-2-15,1-6 0 16,-1-6 0-16,8-10 0 16,-2-9 0-16,-4-7 0 15,-10 1 0-15,-5 0 1 16,-4-1 2-16,-6-3 1 15,-5-4 4-15,-7 5-1 16,-3 13 5-16,-2 9-1 16,-6 8-5-16,4 4-1 15,0 4-5-15,4-1 0 16,19-7-2581-16</inkml:trace>
  <inkml:trace contextRef="#ctx0" brushRef="#br0" timeOffset="-189611.67">9605 13720 2500 0,'0'0'0'0,"0"0"-8"16,0 0 1-16,0 0 16 15,-19-18 1-15,-8-2 64 16,-14 5 0-16,-1 11 26 15,4 12 0-15,7 7 0 0,4 9 1 16,11 9-18-16,5 0 1 16,11-5-19-16,11-1 0 15,5 1-22-15,15-1 1 16,3 6-14-16,3-7 0 16,-4-5-3-16,-8 1 1 15,-6-1-10-15,-15 5 1 16,-16-3-9-16,-13 1 1 15,-10 1-7-15,-3-1 1 16,38-24-2720-16</inkml:trace>
  <inkml:trace contextRef="#ctx0" brushRef="#br0" timeOffset="-188378.08">14472 12989 2374 0,'0'0'0'15,"0"0"76"-15,0 0 2 16,23-14 53-16,-15 7 0 16,-5-3-6-16,1 2 1 15,0-2-53-15,-4 8 0 16,0 4-16-16,-15 16 0 0,-24 23-12 15,-5 16 1 1,-6 7-6-16,4 9 2 0,11 3-1 16,14 4 1-16,13-1-15 15,14-5 0-15,15-9-9 16,16-20 1-16,9-20-6 16,10-13 1-16,5-10-5 15,5-16 1-15,-1-15 0 16,-3-6 1-16,-3-10-1 15,-10-2 0-15,-1-2-2 16,-8 6 0-16,-9 7-1 0,-8 11-1 16,-11 11 0-1,-9 10 0-15,-3 8-3 0,-7 14 0 16,-5 23 1-16,4 8 0 16,12 10-3-16,8-3 2 15,3-7-3-15,8-13 1 16,6-13-1-16,2-15 0 15,0-14-1-15,0-11 1 16,-1-11 0-16,1-7 0 16,-8-10 2-16,-11-2 1 15,-16 0 4-15,-11 4 0 16,-12 6 3-16,-4 11 0 16,0 10-1-16,-4 12 0 15,3 12-4-15,-1 6 2 16,0 4-7-16,2-3 0 15,31-15-2898-15</inkml:trace>
  <inkml:trace contextRef="#ctx0" brushRef="#br0" timeOffset="-187945.96">15444 13232 2826 0,'0'0'0'0,"0"0"5"0,0 0-1 16,21 0 6-16,-10 4 0 16,3 6 78-16,1 13 1 15,-3 10-19-15,-8 11 2 16,-4-1-7-16,-8-8 1 15,8-6-9-15,4-7 0 16,-4-8-2-16,4-5 0 16,3-9-9-16,5-15 0 15,11-15-5-15,4-7 1 16,0 2-10-16,-4 2 1 16,-4 13-8-16,-1 14-1 15,-3 8-7-15,-4 18 0 16,5 17-5-16,-5 4 1 15,-3 2-8-15,-4-6 2 16,4-3-5-16,3-9 1 16,3-13-3-16,5-12 0 0,2-12-5 15,4-13 2-15,-25 25-2913 16</inkml:trace>
  <inkml:trace contextRef="#ctx0" brushRef="#br0" timeOffset="-187593.19">16115 13124 2588 0,'0'0'0'0,"0"0"0"0,0 0 2 16,0 0-7-16,0 0 2 15,0 0 8-15,0 0 2 16,0 0 1-16,0 0 1 15,0 0 16-15,0 0 0 16,-19 24 20-16,-2-5 1 16,-4 5 10-16,4 3 2 15,3 7-6-15,5-1 1 16,3-4-10-16,6 1-1 16,8-1-9-16,6-4 1 15,7 1-10-15,6-1 1 16,2 3-4-16,0 3 2 15,-2 4 1-15,-11-7 1 16,-8-7 0-16,-23 1 1 16,-20 1-5-16,-26-13 0 0,65-10-2540 15</inkml:trace>
  <inkml:trace contextRef="#ctx1" brushRef="#br0">13825 13067 0</inkml:trace>
  <inkml:trace contextRef="#ctx0" brushRef="#br0" timeOffset="-186101.3">6674 14803 2123 0,'0'0'0'16,"0"0"122"-16,0 0 0 16,0 0 103-16,0 19-1 15,8 1-96-15,3 19 1 16,-3 16-67-16,-2 1 1 16,-2 1-25-16,-4 0 0 15,0 6-11-15,0-5 0 16,2-9-7-16,3-11 0 15,3-13-12-15,-4-11 0 16,-6-10-8-16,-6-10 1 16,8 6-2540-16</inkml:trace>
  <inkml:trace contextRef="#ctx0" brushRef="#br0" timeOffset="-185894.85">6368 15159 2500 0,'0'0'0'0,"35"-4"3"15,-1 0 2-15,16-2 25 16,8-2 0-16,10-5 58 16,1-1 0-16,-2-6-35 0,-1 1 1 15,-5-3-34-15,-1-3 0 16,-60 25-2189-16</inkml:trace>
  <inkml:trace contextRef="#ctx0" brushRef="#br0" timeOffset="-185264.01">7969 14595 2386 0,'0'0'0'16,"0"0"0"-16,0 0 0 16,0 0 5-16,0 0-1 15,0 0 95-15,0 0 0 16,0 0 6-16,-25 43 2 15,18 8 1-15,5 10-1 16,4 3-18-16,1 7 0 16,-3 3-15-16,-3-1 1 15,1 1-20-15,0-3 1 16,2-3-13-16,4-13-1 16,1-14-17-16,-3-15 0 0,-2-17-20 15,-6-9 2-15,6 0-2711 16</inkml:trace>
  <inkml:trace contextRef="#ctx0" brushRef="#br0" timeOffset="-185079.98">7756 15012 2487 0,'0'0'0'0,"0"0"16"15,34-16 1-15,12-3 9 0,14-9 0 16,9 1 4-16,1-4 0 15,-13 7-22-15,-8 8 0 16,-7 5-8-16,-7 3 1 16,-5 2-27-16,3 0 1 15,-33 6-1924-15</inkml:trace>
  <inkml:trace contextRef="#ctx0" brushRef="#br0" timeOffset="-184652.57">8500 14703 2086 0,'0'0'0'16,"0"0"-19"-16,0 0 1 16,0 0 18-16,-13 21 1 0,-1 1 65 15,-5 7 1-15,-4 2 46 16,12 5-1-16,3 3 26 15,4-4 1-15,8 0-34 16,4-3 2-16,3-3-33 16,1-9 0-16,3-5-7 15,2-13 2-15,3-10-17 16,3-13-1-16,7-16-6 16,-6-2 0-16,-5-1-8 15,-8 9 0-15,-3 8-8 16,4 9 1-16,-9 10-4 0,1 4 0 15,0 0-3-15,4 12-1 16,3 9-4-16,5 9 1 16,-1 1-9-16,1-12 0 15,-3-7-8-15,1-6 1 16,3-6-4-16,-2-6 1 16,5-4-24-16,-1-1 2 15,-19 11-2693-15</inkml:trace>
  <inkml:trace contextRef="#ctx0" brushRef="#br0" timeOffset="-184287">8610 14712 2261 0,'0'0'0'0,"0"0"2"0,0 0 0 16,0 0 124-16,0 0 0 16,0 0 32-16,0 0 1 15,0 32-60-15,12-15 0 16,11 5-38-16,13 1 2 16,10 3-47-16,-3-3 0 15,-43-23-2408-15</inkml:trace>
  <inkml:trace contextRef="#ctx0" brushRef="#br0" timeOffset="-183533.42">9093 14662 1934 0,'0'0'0'16,"0"0"65"-16,0 0 1 15,0 0 80-15,0 0 0 16,0 0-49-16,0 0-1 0,0 0-45 15,0 0 0-15,21-26 2 16,-17 16 0-16,-4 2-5 16,-9 5 0-16,-13 3-1 15,-8 3 1-15,-13 7-6 16,9 4 1-16,7 2-7 16,11-1 1-16,9-3-1 15,7 4 0-15,5 9-4 16,13 5 1-16,5 1-9 15,11-2 1-15,1-3-2 16,-4-7-1-16,-6 1-6 0,-8-4-1 16,-7 3-4-16,-8-1-1 15,-6-7-7-15,-4-3 1 16,-3-2-4-16,-7-2 2 16,-5 0-5-16,-6-4 2 15,29 0-2546-15</inkml:trace>
  <inkml:trace contextRef="#ctx0" brushRef="#br0" timeOffset="-183202.38">9411 14399 2161 0,'0'0'0'16,"0"0"0"-16,0 0 0 0,7 20-14 15,-7-11 1-15,-4 7 63 16,1 12 2-16,-1 17 33 16,4 7 1-16,4 5 40 15,-1 6 2-15,1 5 5 16,4-5 0-16,-8-6-35 15,0-12 1-15,-4 0-24 16,0-14 0-16,0-7-27 0,-3-10 2 16,3-11-39-16,-8-12 0 15,12 9-2557-15</inkml:trace>
  <inkml:trace contextRef="#ctx0" brushRef="#br0" timeOffset="-183041.81">9243 14640 2613 0,'0'0'0'16,"0"0"21"-16,19 0 1 15,8 0 24-15,25-4 1 16,25-10-39-16,10-9 1 16,5-7-12-16,-7-13 2 15,-85 43-2071-15</inkml:trace>
  <inkml:trace contextRef="#ctx0" brushRef="#br0" timeOffset="-178626.64">6726 16087 1394 0,'0'0'0'16,"0"0"53"-16,0 0 0 16,0 0 92-16,0 0 1 15,0 0-4-15,0 0 1 0,0 0-54 16,0 0 1-16,0 0-27 15,0 0 0-15,0 0-16 16,0 0 0-16,39 14 5 16,-5-20 0-16,9-8 0 15,-1-1 0-15,-7 1-3 16,-9 4 0-16,-4 4-1 16,-11 2 0-16,-7 4-24 15,0-2 1-15,0 0-21 16,-4 0 0-16,0 2-12 0,0-3 0 15,0 3-2181-15</inkml:trace>
  <inkml:trace contextRef="#ctx0" brushRef="#br0" timeOffset="-178389.18">6792 15842 2224 0,'0'0'0'16,"0"0"0"-16,0 0 1 15,0 0-1-15,-12 22 0 16,8-20 114-16,4 0 2 16,-4 0 6-16,8 4 0 15,4 9-10-15,3 17-1 16,5 17-19-16,-5 5 1 16,-3 7-35-16,-4-2 1 15,-4-8-16-15,0-4 1 16,4-8-25-16,3-12 1 15,-7-27-2533-15</inkml:trace>
  <inkml:trace contextRef="#ctx0" brushRef="#br0" timeOffset="-175977.87">8346 15572 2035 0,'0'0'0'16,"0"0"82"-16,0 0 1 15,0 0 54-15,0 0 0 16,0 0-8-16,0 0 1 16,0 0-47-16,0 0 0 0,-7 22-21 15,7 21 0-15,2 14-12 16,3 5 2-16,-1-1-17 16,0 4-1-16,0 1-18 15,4-1 0-15,-4 3-15 16,-4-1 0-16,-4-12-7 15,0-6 1-15,4-49-2409 16</inkml:trace>
  <inkml:trace contextRef="#ctx0" brushRef="#br0" timeOffset="-175758.94">8104 16058 2437 0,'0'0'0'16,"0"0"-1"-16,17-12 0 16,18-4 6-16,15-5 2 15,0-3 42-15,0 3 2 16,-6 3 2-16,-5 8 0 16,-8 6 8-16,3 4 1 15,10 0-16-15,-3 0 0 16,-8-5-35-16,-14-1 0 15,-19 6-2179-15</inkml:trace>
  <inkml:trace contextRef="#ctx0" brushRef="#br0" timeOffset="-175309.82">8641 15780 2324 0,'0'0'0'0,"0"0"2"16,0 0 1-16,0 0-5 16,0 0 0-16,0 0-19 15,0 0 1-15,0 0-9 16,0 0 0-16,4 23 22 0,3-3 0 16,9 11 11-16,1 2-1 15,2-11 51-15,-1-8 0 16,-5-5 33-16,-1-12 2 15,-1-7-26-15,9-12 1 16,3-11-26-16,-4-6 0 16,-15 0-19-16,0 1 0 15,-4 5-9-15,3 8 2 16,-3 11-7-16,4 6 1 16,-4 4 0-16,0 6-1 15,0 2 14-15,4 8 1 16,4 13 13-16,-1 7 0 15,5-1 7-15,-2-8 0 16,-1-3-3-16,-1-2 1 16,-2-3-9-16,0-5-1 15,1-4-16-15,5-2 1 16,1-4-13-16,3-4 0 0,-16 4-2348 16</inkml:trace>
  <inkml:trace contextRef="#ctx0" brushRef="#br0" timeOffset="-174993.11">9053 15678 2198 0,'0'0'0'0,"0"0"-6"16,0 0 2-16,0 0 4 0,0 0 0 16,0 31 57-16,4-13 0 15,-1-1 40-15,1-3 0 16,-2-4 5-16,2-4 2 15,2 0-12-15,5-4 0 16,7-6-29-16,5-2 1 16,4-4-32-16,3 0 2 15,-6-3-22-15,-5 7 2 16,-4 6-7-16,-3 6 2 16,-3 3-4-16,3 3-1 15,1 0 0-15,3-4-1 16,-1 1-3-16,-1-1 1 15,-3-4-9-15,1 0 1 16,-12-4-2337-16</inkml:trace>
  <inkml:trace contextRef="#ctx0" brushRef="#br0" timeOffset="-174726.49">9636 15652 2386 0,'0'0'0'0,"0"0"-40"15,0 0 0-15,0 0 32 16,0 0 0-16,0 0 29 16,-8 24 1-16,4 9 30 0,4 6 2 15,4-11 33-15,4-7-1 16,3-9-10-16,5-8 2 15,9-8-21-15,2-12 1 16,7-13-33-16,-3-12 1 16,-31 41-2226-16</inkml:trace>
  <inkml:trace contextRef="#ctx0" brushRef="#br0" timeOffset="-174477.75">9792 15120 2550 0,'0'0'0'16,"0"0"45"-16,0 0 0 16,-23 43 84-16,15-2 1 15,4 16 27-15,4 9 0 16,8 7-80-16,-1 5-1 16,5-5-15-16,3-5 0 0,5 1-12 15,-1-9-1-15,0-11-19 16,-4-17 1-16,-5-15-18 15,-4-9-1-15,-4-6-12 16,-4-16 0-16,2 14-2749 16</inkml:trace>
  <inkml:trace contextRef="#ctx0" brushRef="#br0" timeOffset="-174211.43">9792 15500 2148 0,'0'0'0'0,"0"0"17"16,0 0 0-16,0 0 7 0,0 0 0 15,0 0 136-15,0 0-1 16,0 0-38-16,19-18 2 15,12 10-7-15,9-2 1 16,2 1-31-16,-3 3 2 16,-8 6-39-16,-8 4 2 15,-4 5-21-15,-4 7 0 16,-5 0-13-16,0 5 1 16,1 9-11-16,-1 1 0 15,-2 8-3-15,-3 0 1 16,1-3-2-16,2-3 0 15,7-8-1-15,-3-3-1 16,-1-6-1-16,-3-5 0 16,-4-3-16-16,-4-4 1 15,0-4-2533-15</inkml:trace>
  <inkml:trace contextRef="#ctx0" brushRef="#br0" timeOffset="-174063.82">10184 15341 2425 0,'0'0'0'0,"0"0"0"16,0 0 1-16,0 0-13 15,0 0 2-15,0 0-104 16,0 0 1-16,0 0-1520 16</inkml:trace>
  <inkml:trace contextRef="#ctx0" brushRef="#br0" timeOffset="-173704.22">10352 15445 1934 0,'0'0'0'15,"0"0"14"-15,0 0-1 16,23 21 20-16,-19-9-1 16,-1 2 90-16,1 7 1 15,0 15-23-15,4-3 1 16,0-6-5-16,-5-13 1 15,1-4-1-15,0-4 2 16,0-2-11-16,0-4 1 16,0-2-14-16,-1-10 0 15,1-14-6-15,-4-9 1 16,-7-10-8-16,-5-4 0 16,-7 6-11-16,0 8-1 15,-1 13-5-15,9 9 0 0,-1 7-11 16,1 6 1-16,-3 4-12 15,-1 5 1-15,-1 9-10 16,5 4 1-16,9-1-8 16,6-3 1-16,4-3-7 15,3-3 1-15,-11-12-2838 16</inkml:trace>
  <inkml:trace contextRef="#ctx0" brushRef="#br0" timeOffset="-173012.28">10461 15404 2224 0,'0'0'0'0,"0"0"17"16,0 0 0-16,0 0 86 0,0 0 0 15,0 0-4-15,0 0-1 16,-25 51-35-16,14 3 1 16,7 5 16-16,4-6-1 15,4 0-2-15,3-8-1 16,9-12-10-16,3-9 1 16,2-7-19-16,2-17 1 15,4-9-10-15,0-13 1 16,-7-17-10-16,-5-6 1 15,-4-2-5-15,-11 2 0 16,-7 12-6-16,-5 5 0 16,-3 7-3-16,-8 5 0 15,-4 6-7-15,-6 2 1 16,-2 12-4-16,1 0 0 16,3 4-4-16,12 0 2 15,3-2-7-15,9 0-1 0,7-1-34 16,0 3 1-1,0-8-2636-15</inkml:trace>
  <inkml:trace contextRef="#ctx0" brushRef="#br0" timeOffset="-172460.56">10840 15500 2072 0,'0'0'0'15,"0"0"6"-15,0 0 1 16,0 0 33-16,0 0 1 16,0 0 108-16,0 0-1 15,0 0-20-15,0 0 1 16,0 0 1-16,-15 19 0 16,15 9-27-16,0 5 2 15,4 10-28-15,-4-6 1 0,-4-13-21 16,4-9 0-16,-4 1-18 15,4-8 2-15,-4-8-17 16,4-12 2-16,8-15-7 16,4-16 0-16,3-10-3 15,2 2 0-15,3 6-8 16,-1 14 1-16,-4 17-5 16,1 16 2-16,-5 11-2 15,5 11 1-15,-1 9-1 16,0-1 2-16,1-5-3 15,-9-5 0-15,1-9 0 0,-4-3-1 16,2 0-3-16,0-2 1 16,-6-8-2785-16</inkml:trace>
  <inkml:trace contextRef="#ctx0" brushRef="#br0" timeOffset="-172127">11222 15459 2475 0,'0'0'0'16,"0"0"0"-16,-12-30 0 16,8 11-7-16,-4 1 2 15,1 6 35-15,3 2 1 16,0 5 31-16,0 1 1 0,4 2 13 15,-8 6 1-15,1 5 2 16,-1 5 1-16,4 6-23 16,0 3 2-16,4 3-12 15,4 1 1-15,8 4-10 16,7 1 0-16,4-5-4 16,4-3 0-16,-10-1-14 15,-5-1 0-15,-10 1-8 16,-19 7 1-16,-28 13-8 15,-28-6 1-15,73-37-2551 16</inkml:trace>
  <inkml:trace contextRef="#ctx0" brushRef="#br0" timeOffset="-159209.33">6772 16853 1381 0,'0'0'0'0,"0"0"48"0,0 0 2 16,0 0 109-16,0 0 0 15,-7 19 5-15,7-17 0 16,0 0-60-16,0 2 2 15,7 4-37-15,1 2 1 16,7 4-12-16,1 1 2 16,3 1-10-16,0-8 2 15,4-2-8-15,0-2-1 16,2-1-2-16,2-3-1 16,0 2 2-16,-7 0-1 15,-5 0-5-15,0-2 0 16,-3 0-9-16,-4 0 0 15,3 0-15-15,-3 0 1 16,0 0-11-16,-1 0 1 0,-3 0-3 16,0 0 0-16,-4 0-2326 15</inkml:trace>
  <inkml:trace contextRef="#ctx0" brushRef="#br0" timeOffset="-158926.72">6990 16796 2135 0,'0'0'0'0,"0"0"7"0,0 0 1 15,0 0-3-15,0 0 1 16,0 0 25-16,0 0 2 15,0 0 8-15,0 0 2 16,-20 43 24-16,-5 0 1 16,8 4-2-16,9 0 1 15,8 0-24-15,4-4 1 16,4-4-33-16,2-3 1 16,-10-36-2028-16</inkml:trace>
  <inkml:trace contextRef="#ctx0" brushRef="#br0" timeOffset="-156735.16">7942 16675 954 0,'0'0'0'16,"0"0"14"-16,0 0 1 15,0 0 36-15,0 0 1 16,0 0 108-16,0 0 2 16,27 4-8-16,-8-1-1 15,20 7-11-15,3 8 0 16,-7 5-24-16,-8 3 1 15,-2-3-33-15,-6 5 1 16,0 3-9-16,-11 2 2 16,-4-3-27-16,-8-5 1 15,-4-3-16-15,-3-5 0 16,-1-5-13-16,5-4-1 16,-1-8-5-16,0-14 1 15,-3-11 4-15,7-10 1 0,10-5 5 16,7 3 2-16,2 6-2 15,9 1 1-15,-1 5 2 16,4 3 1-16,0 9 9 16,-2 5 2-16,-2 14 3 15,0 2 2-15,0 7-6 16,0 3 0-16,-8 1-2 16,1 3 0-16,-9-2-10 15,1-1 1-15,0-1-12 16,-4-1 1-16,3-1-10 0,-3-4 0 15,-4-2-10-15,0-4 0 16,0-6-2681-16</inkml:trace>
  <inkml:trace contextRef="#ctx0" brushRef="#br0" timeOffset="-156558.89">8271 16651 2311 0,'0'0'0'16,"0"0"28"-16,0 0 1 15,0 0-23-15,0 0 0 16,0 0-44-16,20 6-1 16,-20-6-1689-16</inkml:trace>
  <inkml:trace contextRef="#ctx0" brushRef="#br0" timeOffset="-156253.12">8747 16684 2161 0,'0'0'0'0,"0"0"-13"16,0 0 2-16,0 0 5 0,-29-7 0 15,10 5 19-15,-3 4 1 16,1 3 51-16,-2 11 1 16,0 12 43-16,12 5 0 15,7-6-7-15,4 1 0 16,7-3-20-16,1-3 0 16,7-7-16-16,5-3 1 15,7-4-25-15,3-12 0 16,7-16-32-16,-2-15 1 15,-35 35-2342-15</inkml:trace>
  <inkml:trace contextRef="#ctx0" brushRef="#br0" timeOffset="-155886.96">8862 16261 2688 0,'0'0'0'0,"0"0"38"15,0 0 2-15,0 0 78 16,25 34 0-16,-15 1 24 16,-4 12-1-16,-8 16-78 15,-4-1 1-15,-2 3-9 16,4 2 0-16,4-7-18 16,2-9 1-16,6-16-14 15,2-11 1-15,-1-14-10 16,3-10 2-16,9-10-10 0,6-16 0 15,11-11-6 1,5-2 0-16,-14 8-1 0,-2 11 0 16,-8 14-2-16,-4 12-1 15,1 12-1-15,-1 9-1 16,0 10 1-16,1-3-1 16,-1-7 1-16,-3-9-1 15,-5-9 2-15,1-5 0 16,-8-4-2740-16</inkml:trace>
  <inkml:trace contextRef="#ctx0" brushRef="#br0" timeOffset="-154349.34">9871 16414 2048 0,'0'0'0'16,"0"0"60"-16,0 0 2 15,0 0 50-15,0 0 0 16,0 0-28-16,0 0 1 0,0 0-45 16,0 0 2-16,0 0 2 15,-25-15 2-15,17 13 3 16,-4 4-1-16,-3 3-1 16,-8 7 1-16,-4 8-7 15,8 1-1-15,1 3-5 16,9-3 0-16,5-1-10 15,6-4 1-15,4-5-8 16,5-1 0-16,8-2-9 16,1 2 1-16,7 0-4 0,-8 1 0 15,-4 1-4-15,-3-2 1 16,-8-6-3-16,-1 2 1 16,-6 1-1-16,-5 5 0 15,-15 8 0-15,-8 3 0 16,-4-1-4-16,1-7 0 15,11-3-19-15,7-4 0 16,10-6-61-16,6-6 1 16,0 4-2153-16</inkml:trace>
  <inkml:trace contextRef="#ctx0" brushRef="#br0" timeOffset="-153964.15">9967 16524 2060 0,'0'0'0'16,"0"0"-16"-16,0 0 2 0,0 0 14 16,19-16 1-16,4-3 46 15,0-3 1-15,-2 1 24 16,-7 3 1-16,-6 6 23 16,-5 4 2-16,-1 2 10 15,-2 1-1-15,-2-1-20 16,-1-4-1-16,-3 2-2 15,-6 4 1-15,-5-2-8 16,-6 0 0-16,4 2-16 16,-1 4 1-16,9 2-13 0,-5 4 2 15,1 4-15-15,2 6 1 16,1 5-6-16,6 7 2 16,6-5-10-16,6 5 2 15,7 3-6-15,7-4 0 16,3-7-7-16,8-8 1 15,7-4-11-15,4-8 0 16,-3-10-3-16,-6-6 1 16,-33 16-2738-16</inkml:trace>
  <inkml:trace contextRef="#ctx0" brushRef="#br0" timeOffset="-153750.72">10259 16026 2726 0,'0'0'0'0,"0"0"44"16,-2 18 1-1,-1 0 29-15,-5 19 1 0,0 22 84 16,0 5-1-16,8-1-88 16,0 2 2-16,4 1-13 15,4 3 0-15,-2-14-17 16,0-10-1-16,-5-10-26 15,-1-16-1-15,0-19-2754 16</inkml:trace>
  <inkml:trace contextRef="#ctx0" brushRef="#br0" timeOffset="-153566.68">10146 16350 2638 0,'0'0'0'16,"0"0"54"-16,0 0 0 15,27 5 38-15,3-12 1 16,21-7-16-16,4-4 2 16,-1 3-52-16,0 1 1 15,-8 4-10-15,-1 0 1 16,-45 10-2404-16</inkml:trace>
  <inkml:trace contextRef="#ctx0" brushRef="#br0" timeOffset="-153016.12">10881 16083 2274 0,'0'0'0'0,"0"0"0"0,0 0 0 16,11-19 0-16,-9 19 0 15,-2 0 128-15,0 4 1 16,0 9 9-16,-2 26 0 15,-3 24-15-15,-3 10-1 16,0-1-16-16,-1-3 2 16,-1-1-36-16,0-3 0 15,5-18-18-15,-3-10 0 16,4-16-20-16,0-11 2 16,4-6-11-16,0-8 1 15,8-4-9-15,5-9 1 16,12-20-11-16,4 1 2 15,2 5-6-15,-4 6 0 16,-4 9-1-16,4 10 2 16,-4 8-2-16,-6 8 1 15,-5 5-1-15,-6 11 1 16,-6 9 1-16,-12 0 1 0,-7 3-3 16,-12 1 0-16,0-4-2 15,-3-6 1-15,3-9-3 16,4-14 1-16,27-6-2792 15</inkml:trace>
  <inkml:trace contextRef="#ctx0" brushRef="#br0" timeOffset="-152532.98">11225 16471 2198 0,'0'0'0'15,"0"0"0"1,0 0 0-16,25-27-11 0,-7 7 1 16,-1-5-44-16,-2 5 1 15,-7 10 1-15,-4 2 2 16,-4 4 50-16,-2 2 0 16,0 0 63-16,0-3 1 15,-4-1 87-15,-3 0 2 16,-3 2-26-16,-5 8-1 15,0 6-29-15,-3 7-1 16,-7 7-23-16,8 1 1 16,4-5-11-16,3-3 0 15,8-3-17-15,4-2 0 16,0-2-14-16,0-2 0 0,0-3-11 16,8 1 1-16,0-2-10 15,3-4 0-15,1-2 1 16,3 0-1-16,1 0-1 15,-1 0 1-15,-3 2-2 16,-1 2 1-16,-1 2-3 16,-1 0 1-16,1 0-1 15,3 2 1-15,1 4-5 16,-3-4 0-16,1-2-4 16,-4-3 0-16,-4-1-13 0,3-1 1 15,-7 1-2559-15</inkml:trace>
  <inkml:trace contextRef="#ctx0" brushRef="#br0" timeOffset="-152166.96">11537 16310 1847 0,'0'0'0'16,"0"0"-9"-16,27-35 0 15,-23 12-9-15,0 5 0 16,-4 8 42-16,0 4 2 15,0 2 109-15,0 4 0 16,-4 0 23-16,-8 0 1 16,-7 4-4-16,-8 8 1 15,6 6-50-15,4 1 0 16,5 1-37-16,6-1 0 0,4 1-19 16,2 2-1-16,0 1-17 15,0-1 1-15,0-7-14 16,0-3 0-16,2-2-7 15,6 0 2-15,2-1-8 16,-1 1 0-16,1-2-5 16,-2 0 1-16,-5 2-2 15,-3-1 0-15,-7 11-4 16,-9 6 2-16,-9 1-12 16,-2-6 2-16,27-21-2466 0</inkml:trace>
  <inkml:trace contextRef="#ctx0" brushRef="#br0" timeOffset="-151918.62">11676 16283 2563 0,'0'0'0'15,"0"0"12"-15,0 0 1 16,0 0 0-16,-2 22-1 15,-4-7 94-15,-4 17-1 16,-1 13-21-16,1 4 0 16,2-8-10-16,1-12 2 15,-1-7-19-15,4-7 1 16,4-7-23-16,0-4 0 0,0-6-31 16,0-18 1-16,0 20-2508 15</inkml:trace>
  <inkml:trace contextRef="#ctx0" brushRef="#br0" timeOffset="-151799.45">11662 16179 1520 0,'0'0'0'0,"0"0"-3"16,0 0-1-16,0 0-1131 15</inkml:trace>
  <inkml:trace contextRef="#ctx0" brushRef="#br0" timeOffset="-151534.29">11905 16369 1922 0,'0'0'0'15,"0"0"38"-15,0 0 1 16,0 0 58-16,0 0 0 16,0 0 165-16,0 0-1 15,0 0-135-15,0 0 1 16,0 0-3-16,-22 12 2 15,-10 21-6-15,1 6 1 16,12 1-40-16,7-7 0 16,12-10-23-16,8-5 2 15,15-8-20-15,10-6 2 16,19-8-20-16,3-10 2 16,-1-15-22-16,-4-12 1 0,-50 41-2908 15</inkml:trace>
  <inkml:trace contextRef="#ctx0" brushRef="#br0" timeOffset="-150533.6">8183 17239 2098 0,'0'0'0'16,"0"0"7"-16,0 0-1 15,0 0 9-15,0 0 1 16,0 0 136-16,0 0 2 16,0 0-18-16,0 0 0 15,0 0-20-15,0 0 1 16,0 45-14-16,0 9 1 15,0 5-25-15,-4 4 2 16,4-4-19-16,4-8 0 16,-4-8-20-16,0-8 1 15,0-8-20-15,0-13 2 16,0-8-15-16,0-4 1 16,0-4-8-16,-4-10-1 15,-4-11-2-15,-7-11 0 16,-8-5-7-16,-4 2 2 0,-6 2-11 15,-1 3 1-15,-1 9-7 16,4 9 0-16,0 10 0 16,-1 12 0-16,-11 12 13 15,1 9 0-15,7 4 7 16,4 5 1-16,5 3 1 16,6 0 0-16,11 0 4 15,7-2-1-15,9-10 4 16,9-1 0-16,7-5 3 0,12-9 0 15,7-12-2-15,8-12-1 16,4-13-2-16,9-5 1 16,3 1-6-16,-7-2 1 15,-1 3-8-15,-8 5 1 16,-4 3-69-16,-7 2 1 16,-3-1-68-16,-5 1 0 15,-31 16-2164-15</inkml:trace>
  <inkml:trace contextRef="#ctx0" brushRef="#br0" timeOffset="-150164.59">8470 17507 1847 0,'0'0'0'15,"0"0"0"-15,0 0 1 16,0 0 27-16,0 0 0 16,0 0 128-16,0 0 0 15,-23 4-14-15,3 6 1 16,1 5 1-16,-4 9-1 0,4 3-18 15,7 3 0-15,4-7-37 16,8-3 1-16,4-5-23 16,4-3 0-16,0-4-19 15,3-4 1-15,5-6-9 16,3-8 0-16,0-8-9 16,4-3 0-16,-7 3-9 15,-5 3-1-15,-3 5-6 16,-4 2 1-16,-2 4-3 15,1 2 1-15,1 2-4 0,0 4 0 16,2 4-4-16,5 8 2 16,7 7-4-16,1 2 1 15,-7 1-3-15,-5-8 0 16,-3-9-2-16,4-7 1 16,0-8-26-16,3-11 1 15,-11 17-2722-15</inkml:trace>
  <inkml:trace contextRef="#ctx0" brushRef="#br0" timeOffset="-149951.16">8774 17109 2425 0,'0'0'0'16,"0"0"9"-16,0 0 0 16,0 0-5-16,0 0 0 15,-4 53 195-15,0 2 1 16,0 8-69-16,0 1 2 0,4-1-18 15,0 0 1-15,0-3-31 16,4-7 1-16,-4-6-31 16,4-11 2-16,-4-5-43 15,0-12 2-15,0-19-2760 16</inkml:trace>
  <inkml:trace contextRef="#ctx0" brushRef="#br0" timeOffset="-149450.78">8649 17485 2575 0,'0'0'0'0,"0"0"30"0,0 0 1 16,32-2 32-16,1-3 1 15,11-5-4-15,2-2 1 16,1 2-45-16,-5-4 2 16,2 5-8-16,-1 3 1 15,-1 4-11-15,-4-2 0 16,-13-4-8-16,-1 0 0 15,-7 2-17-15,-8 2 2 16,-1 4 8-16,-4-1 2 16,-4-1 10-16,-4-2 1 15,-5 0 2-15,-11 0 1 16,-16 4 16-16,-1 6 1 16,6 9 28-16,8 9 0 15,4 9 9-15,0 4 0 16,3 4 2-16,7-1 0 15,7-7-5-15,6-6 1 0,3-9-12 16,5-8 1-16,-1-6-6 16,9-8 0-16,11-10-13 15,3-7 1-15,-7-11-4 16,-2-1 1-16,-8 2-4 16,-1 7 1-16,-3 12-2 15,-5 8 1-15,-4 6-1 16,7 6 1-16,5 8 0 15,-1 5 0-15,-3 3-6 16,-1-5 0-16,1-1-8 16,-1-6-1-16,5-4-3 0,1-6 0 15,-17-2-2777-15</inkml:trace>
  <inkml:trace contextRef="#ctx0" brushRef="#br0" timeOffset="-149230.83">9407 17051 2676 0,'0'0'0'16,"0"0"17"-16,-4 37 0 16,4-4 91-16,0 10 2 15,-4 12 36-15,4 6 0 16,0 1-85-16,0-1-1 15,8 2-9-15,-4-8 1 0,-1-16-26 16,-3-12 1-16,0-27-2650 16</inkml:trace>
  <inkml:trace contextRef="#ctx0" brushRef="#br0" timeOffset="-148781.98">9361 17342 2625 0,'0'0'0'0,"0"0"58"16,27-2-1-16,-4 0 53 0,0-1 0 16,-4-1-36-16,-6 2 1 15,-1 0-42-15,-2 2-1 16,3 4-8-16,2 3 0 16,1 5 8-16,-5 6 0 15,1 9 2-15,0 7 1 16,-5 1 3-16,-3-6 1 15,0-9-1-15,0-7 2 16,0-5-7-16,-1-6 2 16,5-4 0-16,0-6 0 15,7-9-4-15,4-13 2 16,-3-7-1-16,-3 4 2 16,-1 9-4-16,-2 11 2 15,-5 9-3-15,1 8 1 16,2 4-2-16,1 9 1 15,3 13-2-15,-1 7 1 16,-7 6-5-16,0 2-1 0,-8 0-2 16,4 6-1-16,-4 8-19 15,4 1 0-15,-3 7 0 16,-1 3 0-16,-2-1 0 16,2 5 0-16,2 1 0 15,-2-7 0-15,4-68-3066 16</inkml:trace>
  <inkml:trace contextRef="#ctx0" brushRef="#br0" timeOffset="-148216.52">9907 17143 2763 0,'0'0'0'16,"0"0"31"-16,0 0 0 15,0 0 121-15,0 0 0 16,0 0-37-16,8 29 0 15,0 12-59-15,-3 16 1 16,-1 8-15-16,-4 1 2 16,-2 3-8-16,-2-5 1 0,1-11-10 15,4-4 0-15,5-10-12 16,0-9 1-16,-2-15-12 16,-4-9-1-16,4-8-5 15,0-15-1-15,7-21-21 16,-3-7 0-16,-1-6-20 15,1 1 2-15,0-1 3 16,3 6 0-16,1 9 18 16,7 11 0-16,-3 9 8 15,-3 6 1-15,2 10 9 0,-1 6-1 16,1 4 4-16,-1 6 0 16,-5 15 6-16,-7 4 1 15,-9 3 8-15,-9-3 1 16,-5-4 5-16,-8-5 2 15,-11-5-13-15,-3-11 0 16,5-14-10-16,1-14 0 16,37 18-2656-16</inkml:trace>
  <inkml:trace contextRef="#ctx0" brushRef="#br0" timeOffset="-147850.45">10169 17393 2487 0,'0'0'0'16,"0"0"-1"-16,0 0 0 15,0 0-10-15,0 0 0 0,0 0 11 16,27 12 1-16,-20-12 8 16,1-2 1-16,4 0 43 15,-1-2 1-15,1-6 47 16,1-3 1-16,-1-5-2 15,-6-3-1-15,-6-3-13 16,-4 3 0-16,-2 3-17 16,-2 4 0-16,1 6-12 15,1 6 1-15,2 0-15 0,0 2 1 16,0 6-8-16,-3 10 1 16,-1 13-13-16,4 9 0 15,12-1-9-15,3 0-1 16,10-6-7-16,3-7 1 15,1-9-8-15,0-9 1 16,-2-10-3-16,4-7 0 16,-27 11-2749-16</inkml:trace>
  <inkml:trace contextRef="#ctx0" brushRef="#br0" timeOffset="-147516.78">10538 17241 2148 0,'0'0'0'0,"0"0"-5"16,0 0 0-16,0 0 11 16,0 0 0-16,0 0 71 15,0 0 0-15,0 0 23 16,0 0 1-16,20 5 17 15,-13 11 1-15,5 10-25 16,-4 5 2-16,-5 2-31 16,-3-3 1-16,4-3-15 15,4-4 0-15,-4-3-20 16,0-4 0-16,-1-5-20 0,1-3 1 16,0-2-9-16,-4-2 0 15,0 0-3-15,-8 2 0 16,8-6-2443-16</inkml:trace>
  <inkml:trace contextRef="#ctx0" brushRef="#br0" timeOffset="-109727">15016 14054 1608 0,'0'0'0'16,"0"0"147"-16,0 0 1 15,0 0 118-15,0 0 1 16,0 0-100-16,0 0 0 15,0 0-75-15,0 0 0 16,0 0-36-16,0 0 0 16,2 46-5-16,2 2-1 15,0 13-7-15,-4 6 0 16,-2 1-7-16,0-5 0 16,0-2 5-16,0-8 2 15,0-8-7-15,1-12 1 16,-1-12-5-16,2-9 2 15,2-6-9-15,-1-2 0 0,-1-4-20 16,0-4-1-16,0 4-2710 16</inkml:trace>
  <inkml:trace contextRef="#ctx0" brushRef="#br0" timeOffset="-109357.22">14770 13984 2261 0,'0'0'0'0,"8"-20"26"0,3-1 0 16,14-3 41-16,10-1-1 15,11 1-8-15,8 7 2 16,8 7 5-16,5 8 0 15,2 12 12-15,-1 13 2 16,-9 15 13-16,-11 10 0 16,-24 9-9-16,-21 12 0 15,-18 5-19-15,-12 1 1 16,-23 3-13-16,-10-6-1 16,-5-3-19-16,-6-6-1 15,-6-7-17-15,0-11 0 16,2-3-9-16,9-5 0 15,5-8-5-15,9-5 1 16,17-11-20-16,14-7 0 0,21-6-2603 16</inkml:trace>
  <inkml:trace contextRef="#ctx0" brushRef="#br0" timeOffset="-108827.13">15773 14284 2048 0,'0'0'0'31,"0"0"8"-31,-4-24 3 0,4 3 33 0,0-3 2 15,-2 3 49-15,2 5 0 16,2 2-8-16,0 2-1 16,0 8 7-16,-4 4 0 15,-2 0-9-15,-6 16 1 16,-20 23-2-16,-1 12 0 16,2 0-12-16,8 0 2 15,7-2-18-15,5-4 0 16,3-8-19-16,4-9 1 15,6-15-13-15,5-11-1 16,7-11-11-16,7-11 0 0,13-13-6 16,-5-8-1-16,-4-1-1 15,-4 3 0-15,-3 10-1 16,-5 9 2-16,-5 11-1 16,-5 9 2-16,-1 0 2 15,0 11 0-15,2 15 2 16,1 7 0-16,1 4 2 15,-2-2 1-15,0-9 0 16,1-10 2-16,5-9-6 16,0-7 1-16,-1-7-8 15,1-13 1-15,-12 20-2696 0</inkml:trace>
  <inkml:trace contextRef="#ctx0" brushRef="#br0" timeOffset="-108607.71">16127 13690 2714 0,'0'0'0'16,"0"0"16"-16,0 0 0 15,23 26-3-15,-19 3 0 16,-4 18 108-16,-4 14-1 16,-4 7-34-16,1 1 0 15,3 3-10-15,0 1 0 16,8-3-13-16,-4-1 0 15,4-10-21-15,-4-11 2 16,0-10-29-16,-4-17-1 16,4-21-2698-16</inkml:trace>
  <inkml:trace contextRef="#ctx0" brushRef="#br0" timeOffset="-108441.15">16029 14051 2714 0,'0'0'0'0,"48"-16"23"16,-2 0-1-16,14-5 37 16,1 1 2-16,-3 2-41 15,-12 11 2-15,-13 14-24 0,-6-1 2 16,-27-6-2190-16</inkml:trace>
  <inkml:trace contextRef="#ctx0" brushRef="#br0" timeOffset="-107992.83">16646 14096 2123 0,'0'0'0'15,"0"0"24"-15,0 0 2 16,0 0-18-16,-11-22 0 15,-1 10 90-15,-5 4-1 16,-4 8 28-16,-8 14-1 16,-4 21-22-16,2 10 2 0,-3 8 11 15,1 8 1-15,4-2-32 16,6-6 0-16,12-8-24 16,9-16 0-16,11-9-10 15,9-20-1-15,5-16-8 16,2-9 2-16,2-15-14 15,0-3 2-15,-4-4-11 16,-4 4 0-16,4 10 0 16,-2 11 2-16,-7 17 1 15,-3 5 2-15,-1 5-3 16,3 15 2-16,10 17-3 0,0 4 2 16,-5-4-5-16,1-9 1 15,-4-10-6-15,5-11 1 16,-7-5-7-16,4-8 2 15,-17 6-2935-15</inkml:trace>
  <inkml:trace contextRef="#ctx0" brushRef="#br0" timeOffset="-106960.42">17422 14070 2086 0,'0'0'0'16,"0"0"91"-16,0 0 1 15,0 0 40-15,0 0 0 16,23 2-51-16,-8-8 1 16,12-6-35-16,8-11 0 15,0-2 13-15,-5-3 0 16,-6-3 2-16,-9 3 0 15,-11 5-10-15,-4 5-1 16,-4 6-6-16,-10 1 1 16,-9 5-9-16,-11 6 1 15,-11 10-7-15,-1 11-1 16,6 11-4-16,5 3-1 16,4 8 0-16,8 2 1 0,12-4-1 15,11-4 0-15,15-9-2 16,8-7 0-16,12-3 1 15,9-8 1 1,10-6-5-16,-2-14 0 0,-4-12-20 16,-7-15 0-16,-41 37-2739 15</inkml:trace>
  <inkml:trace contextRef="#ctx0" brushRef="#br0" timeOffset="-105959.56">17891 13874 1394 0,'0'0'0'0,"0"0"-4"15,0 0-1-15,-7-25 7 16,7 11-1-16,0 0 12 16,-4 5 2-16,4 3 44 15,0 2 1-15,0 4 90 16,4 6 2-16,0 11 37 16,3 19 2-16,-7 18-43 15,-4-1 0-15,-3-4-28 0,-1-8 0 16,4-15-16-16,4-7-1 15,0-7-23-15,4-10 0 16,0-8-13-16,15-15 0 16,12-18-22-16,0-6 0 15,3 3-21-15,-3 3 2 16,-2 16-11-16,-2 11-1 16,-12 14 0-16,1 12-1 15,-5 11 3-15,-5 8 0 16,0 9-1-16,0-3 2 15,-2-2 0-15,-1-10 1 16,1-11-2-16,0-10-1 16,-2-2-11-16,0-4-1 15,-2 0-2694-15</inkml:trace>
  <inkml:trace contextRef="#ctx0" brushRef="#br0" timeOffset="-105610.5">18617 13714 2173 0,'0'0'0'0,"0"0"50"15,0 0 0-15,-19 10 47 0,0 7 0 16,-18 14 38-16,0 7 1 16,7 5-42-16,1 4 0 15,6 4-13-15,3-4 0 16,9 0-16-16,7-4 1 16,8-8-10-16,4-8 0 15,1-9-13-15,10-12 0 16,14-10-16-16,11-10-1 15,6-9-26-15,6-7 2 16,-56 30-2607-16</inkml:trace>
  <inkml:trace contextRef="#ctx0" brushRef="#br0" timeOffset="-105193.61">19077 13786 1494 0,'0'0'0'0,"0"0"13"16,-23-15-1-16,7 9 18 15,-3 2 1-15,-2 6 107 16,-4 6 0-16,-6 7 28 16,-1 9 1-16,-7 11-31 15,4 6 1-15,8 2-6 16,8 2 1-16,8-4-21 15,7-5 0-15,4-13-32 0,6-9 0 16,7-6-22-16,10-8 1 16,12-12-3-16,-1-4 0 15,-3-5-16-15,-6-5 1 16,0-5-16-16,-4 1 2 16,-5 5-11-16,-3 9 1 15,-3 12-6-15,-4 4 1 16,-2 0-6-16,-3 10 2 15,1 8-3-15,0 5 0 16,4 1-2-16,4-5 1 16,1-9-2-16,1-6 0 15,-1-6-1-15,9-10 0 16,-20 12-2654-16</inkml:trace>
  <inkml:trace contextRef="#ctx0" brushRef="#br0" timeOffset="-104876.95">19439 13269 2500 0,'0'0'0'0,"0"0"19"15,-4 45 0-15,-8 0 53 16,-1 14 1-16,1 13 75 0,3 9 1 15,1 5-56-15,2 10 1 16,4 6-6 0,4 3 1-16,2-7-16 0,4-4 1 15,3-5-18-15,-1-5 0 16,-2-14-13-16,-1-7-1 16,-1-12-23-16,-2-20 0 15,-2-9-11-15,-2-20 0 16,-2-12-8-16,-6-27 0 15,8 37-2808-15</inkml:trace>
  <inkml:trace contextRef="#ctx0" brushRef="#br0" timeOffset="-104658.52">19246 13821 2601 0,'0'0'0'15,"0"0"20"-15,25-13 1 16,6-3 53-16,11 0 0 15,3-3-16-15,1 13-1 0,0 12 3 16,-9 9 1-16,-18 3 33 16,-11 6 2-16,-12 1-12 15,-10 6 0-15,-17 5-17 16,-3 3 2-16,-9-2-27 16,3-8 1-16,2-1-28 15,11-9-1-15,27-19-2741 16</inkml:trace>
  <inkml:trace contextRef="#ctx0" brushRef="#br0" timeOffset="-104127.41">19702 13727 1269 0,'0'0'0'15,"29"-19"38"-15,-10 3 0 16,-3-1 57-16,-5 3 2 0,-3 6 139 16,-4 2-1-16,-2 4-63 15,0-2 1-15,-2 4-31 16,-2 0 2-16,0 0-29 16,-2 4 1-16,0 6-15 15,2 8 0-15,6 5-27 16,10 8 1-16,13 9-23 15,3-7 0-15,1-4-12 16,-6-9 1-16,-9-3-9 16,-7-1-1-16,-3-6-7 0,-2-2-1 15,-2-4-5-15,-2 0 1 16,0 0-7-16,-4-1 0 16,-4 1-6-16,-9 2-1 15,-16 4-4-15,-7 0 1 16,-10 2-10-16,2-5 0 15,48-7-2674-15</inkml:trace>
  <inkml:trace contextRef="#ctx0" brushRef="#br0" timeOffset="-103677.61">19995 13698 2211 0,'0'0'0'16,"0"0"15"-16,0 0 0 0,0 0-12 16,0 0 1-16,0 0 70 15,2-20 1-15,0 17 6 16,0 1 1-16,0 0 17 16,-2 4 0-16,-2 7-4 15,0 11 1-15,-2 13-23 16,2 3 1-16,6-11-18 15,2-7 0-15,1-7-14 16,3-7 1-16,3-4-19 16,3 0 0-16,3 0-15 0,0-8 0 15,4-9-8-15,0-3 2 16,-3-7-3-16,-7 1 0 16,-7 1 0-16,-2 11 0 15,-2 8 2-15,0 2 0 16,-2 0 7-16,0 4 0 15,-2 4 8-15,0 6 1 16,0 10 4-16,2 3 1 16,8 3-1-16,3-3 1 15,4-5-6-15,3-2-1 16,1-5-10-16,6-7 1 16,-25-4-2675-16</inkml:trace>
  <inkml:trace contextRef="#ctx0" brushRef="#br0" timeOffset="-103391.86">20447 13138 2613 0,'0'0'0'0,"0"0"21"16,0 0 1-16,0 0 5 15,0 0 1-15,0 0 115 16,10 31 2-16,5 16-55 16,-3 16 1-16,-5 9-9 0,-3 3 1 15,0 1-9-15,-2-5 0 16,2-11-22-16,2-3-1 16,-1-6-14-16,-1-10 0 15,-2-17-33-15,0-9 0 16,-2-15-2763-16</inkml:trace>
  <inkml:trace contextRef="#ctx0" brushRef="#br0" timeOffset="-102991.52">20907 13682 2211 0,'0'0'0'16,"0"0"0"-16,-12-25 0 15,5 13 0-15,-9-5 1 16,1 3 16-16,-8 6 0 0,-4 8 24 16,-2 10-1-16,-4 11 26 15,5 5 1-15,6 1 19 16,9 1-1-16,5-1 43 16,4-1 1-16,8-7-27 15,4-3 1-15,0-6-21 16,1-5 0-16,7-5-26 15,3-5 0-15,6-9-22 16,-2-2 0-16,-8-3-5 16,-5 1 0-16,-2 4-8 15,-4 6 2-15,-3 1-3 0,1 3 0 16,-2 2-10-16,0 4 2 16,2 2-6-16,4 3 1 15,4 5-4-15,7 2 2 16,2 2-5-16,8-5 0 15,6-11-11-15,0-11-1 16,-33 11-2688-16</inkml:trace>
  <inkml:trace contextRef="#ctx0" brushRef="#br0" timeOffset="-102676.38">21111 13028 2500 0,'0'0'0'0,"0"0"19"15,0 0 0-15,0 0 57 16,4 26 2-16,6 5 93 15,5 26 2-15,0 8-76 16,-3 11-1-16,-3 4-15 16,-3-1 0-16,0-3-11 15,0-6 2-15,1-9-25 16,1-6 1-16,-2-8-17 0,-6-14 0 16,0-33-2799-16</inkml:trace>
  <inkml:trace contextRef="#ctx0" brushRef="#br0" timeOffset="-102421.02">21169 13473 2763 0,'0'0'0'16,"23"-10"62"-16,0 4 1 15,12-4 26-15,-5 6 0 16,-5 6-63-16,-3 6 1 15,-3 6-27-15,-2 9 0 16,0 9 0-16,-3 5 1 16,-8 0 4-16,-4-2-1 0,0-3 8 15,-1-5 0 1,1-1 4-16,2-7 0 0,0-13-5 16,-4-12 0-16,0 6-2417 15</inkml:trace>
  <inkml:trace contextRef="#ctx0" brushRef="#br0" timeOffset="-102283.88">21373 13281 2161 0,'0'0'0'0,"0"0"-10"0,-4-20 0 15,4 20-1596-15</inkml:trace>
  <inkml:trace contextRef="#ctx0" brushRef="#br0" timeOffset="-101942.27">21735 13385 1758 0,'0'0'0'15,"0"0"-18"-15,0 0 1 16,-45 31-22-16,9-5 0 16,3 7 105-16,8 2 1 15,8-2 171-15,7-3 0 16,8-3-45-16,10 1 0 0,9 1-49 16,8-4-1-16,8-13-47 15,5-6 0-15,3-8-32 16,-5-4 1-16,-7-4-12 15,-8-5 1-15,-7-7-16 16,-8-5 0-16,-6-7-11 16,-8 1 1-16,-4 10-12 15,-5 5 1-15,-6 6-15 16,4-1 0-16,19 13-2645 16</inkml:trace>
  <inkml:trace contextRef="#ctx0" brushRef="#br0" timeOffset="-101576.24">22092 13555 2575 0,'0'0'0'16,"31"14"7"-16,-8-4-1 16,-1-1-3-16,-7-1-1 15,-5 0 47-15,-5-2 2 16,-1 2 8-16,-4 0 2 15,-2-3 3-15,0 1 0 16,0-2 5-16,0 0 2 16,1-4-13-16,1-4 1 15,5-6-15-15,9-11 0 16,11-12-10-16,-2 3 1 0,-10 9-3 16,-1 13 2-16,-2 8-6 15,3 8 0-15,8 13-1 16,2 7 0-16,-2 7 0 15,-1 2 0-15,-5-2 2 16,4-9 0-16,4-3-11 16,6-11 1-16,6-16-11 15,3-8 1-15,-38 12-2783 16</inkml:trace>
  <inkml:trace contextRef="#ctx0" brushRef="#br0" timeOffset="-54928.15">16492 14503 2236 0,'0'0'0'0,"0"0"-25"15,0 0 2-15,0 0 22 16,0 0 0-16,0 0 64 16,0 0 1-16,0 0 54 15,0 0 0-15,16 31 32 16,-1 1 1-16,-3 9-29 16,-5 4 1-16,-3 8-31 15,0 1 1-15,-4-1-26 16,0 4 1-16,-4 6-19 0,-3-6 0 15,-1-10-20-15,4-10 2 16,4-14-10-16,4-7 1 16,-4-8-7-16,4-4 1 15,0-2-6-15,7-4 1 16,16-2-3-16,12 0 1 16,7 0-1-16,2 2-1 15,6-2 1-15,2-2 0 16,5 2 0-16,-3-2 0 15,-8-3 0-15,-6-1 0 16,-7 4-1-16,-8 2 2 16,-10-2-4-16,-4-2-1 15,-3 2-4-15,-6-1 2 16,-1-5-4-16,-1-4 2 16,-4 16-2831-16</inkml:trace>
  <inkml:trace contextRef="#ctx0" brushRef="#br0" timeOffset="-54502.3">17054 14857 2526 0,'0'0'0'0,"0"0"35"16,0 0 2-16,0 0 20 15,0 0-1-15,0 0 16 16,0 0 0-16,41 10-34 0,-7 4 0 15,11 0-8-15,-1 5 1 16,-7 3 5-16,-11-1 0 16,-10 3 3-16,-12 7 2 15,-12 6-6-15,-4 2 1 16,-11-1-4-16,-4-1 1 16,-5-4-11-16,-5-3 1 15,1-5-19-15,-3-5 1 16,39-20-2507-16</inkml:trace>
  <inkml:trace contextRef="#ctx0" brushRef="#br0" timeOffset="-53411.86">17772 14900 2274 0,'0'0'0'16,"0"0"19"-16,0 0 0 15,0 0 64-15,0 0 0 16,0 0-15-16,0 0 0 0,0 26-37 15,-2-7-1-15,-4 17-7 16,-3 3 2-16,-1-2 6 16,1-8 2-16,1-5 10 15,4-10 0-15,0-3 10 16,0-3 0-16,1-4 2 16,-1-4 0-16,0-2-5 15,0-6 2-15,4-11-7 16,0-20 0-16,8-20-8 15,7-10 1-15,8-5 1 16,8-6 2-16,9 3-3 16,3 5 0-16,3 9-4 0,-6 14-1 15,-3 8-1-15,1 14 0 16,3 5 3-16,-7 10 1 16,-7 6 0-16,-9 8 0 15,-3 10-4-15,-3 16 1 16,-3 23-2-16,-3 11 1 15,-6 15-6-15,-6 5 0 16,0-4-5-16,1 4 0 16,-1-3-6-16,0-9 0 15,2-11-4-15,2-14 1 16,0-18-7-16,-1-9 1 16,-3-16-6-16,-4-14 0 15,10 12-3055-15</inkml:trace>
  <inkml:trace contextRef="#ctx0" brushRef="#br0" timeOffset="-53128.07">17716 14926 2512 0,'0'0'0'0,"0"0"43"16,0 0-1-16,0 0 27 15,0 0 0-15,0 0-32 16,0 0 0-16,0 0-20 0,0 0 1 16,39-4-4-16,-1 4-1 15,14 0 12-15,2 4 1 16,0-4 17-16,-2-4 1 16,-8-4-8-16,-3 0 1 15,-7 2-30-15,-5 1 1 16,0-3-10-16,-6-2 0 15,-23 10-2318-15</inkml:trace>
  <inkml:trace contextRef="#ctx0" brushRef="#br0" timeOffset="-52362.32">18588 14720 1030 0,'0'0'0'15,"0"0"-52"-15,0 0 0 0,0 0-75 16,0 0 0-16,0 0 220 16,16-19 1-16,-16 17 198 15,0 0 0-15,0 2-77 16,0 0 2-16,-2 0-7 15,-4 6-1-15,-8 7-72 16,-13 13 0-16,-7 7-22 16,-1 2 0-16,2 6-25 15,10 3 0-15,6-1-24 0,7-2 1 16,7 0-11-16,6-6 1 16,7-5-15-16,5-9 1 15,3-7-4-15,7-8 0 16,6-10-26-16,5-6-1 15,1-4-12-15,-3-7 0 16,-34 21-2560-16</inkml:trace>
  <inkml:trace contextRef="#ctx0" brushRef="#br0" timeOffset="-51995.23">18809 14765 1821 0,'0'0'0'0,"0"0"-2"15,0 0-1-15,0 0 7 16,0-21-1-16,0 15 21 16,0-4 0-16,0 4 34 15,-1 4-1-15,-1 2 63 16,0 4 0-16,-6 6 20 15,-6 10 0-15,-7 13 5 16,0 8 1-16,6-2-26 16,5-4 1-16,10-3-23 15,0-5 0-15,4-3-29 0,6-3 2 16,5 1-17-16,8-7 0 16,12-5-29-16,-1-6 2 15,-3-8-22-15,-4-4-1 16,-11 1-7-16,1-7 1 15,-17 14-2652-15</inkml:trace>
  <inkml:trace contextRef="#ctx0" brushRef="#br0" timeOffset="-51643.91">19027 14926 2311 0,'0'0'0'16,"0"0"-9"-16,0 0 0 16,31-24-37-16,-8 5 1 0,0-1 58 15,-4-1 0-15,-5-1 43 16,-7 3 0-16,-1 5 49 16,-2 0-1-16,-2 2 6 15,-2 5 1-15,-4 1-23 16,-2 2 0-16,-3 6-23 15,-7 6 2-15,-1 7-12 16,-6 7 0-16,4 11-9 16,7 2 0-16,8-3-12 15,4-1 1-15,4-2-3 0,4 1-1 16,3-11-5-16,5-3 1 16,3-10-7-16,0-6 1 15,6-6-17-15,2-10-1 16,-27 16-2639-16</inkml:trace>
  <inkml:trace contextRef="#ctx0" brushRef="#br0" timeOffset="-51278.59">19516 14756 2374 0,'0'0'0'16,"0"0"8"-16,0 0 0 15,0-22 3-15,0 10 0 16,-4-3 58-16,0 1-1 16,0-2-5-16,-4 4 1 15,1 7-5-15,-5 3 2 0,1 2 13 16,-11 7 1-16,-4 13-11 16,-3 7 1-16,4 5-21 15,7-3 1-15,11-9-15 16,7-3 2-16,5-1-10 15,9-2 2-15,9 1-9 16,8 1 1-16,9-4-11 16,-3 0-1-16,-12-1-4 15,-8-1 0-15,-7 0-10 16,-5-6 0-16,-3 2-17 0,-9 2 0 16,-13 5-21-16,-12 1 0 15,32-14-2309-15</inkml:trace>
  <inkml:trace contextRef="#ctx0" brushRef="#br0" timeOffset="-50895.08">19683 14671 1897 0,'0'0'0'15,"19"-15"10"-15,-7 3 1 16,-8-2 39-16,-4 2-1 16,0 7 43-16,-2 3 1 15,0 0-15-15,-4 0-1 0,-7 2 16 16,-14 0 2 0,-14 9 19-16,3 7 2 0,7 4-16 15,6 3-1-15,4 7-18 16,5-1 0-16,9-4-23 15,7-1 2-15,4-6-23 16,3-1 1-16,11 1-11 16,5-1 0-16,8 1-7 15,-3-2 0-15,-8-5-7 16,-7-3-1-16,-5-2-8 16,-4-2 2-16,-2 2-6 0,-4-2 1 15,-4 4-9-15,-6-2 1 16,12-6-2577-16</inkml:trace>
  <inkml:trace contextRef="#ctx0" brushRef="#br0" timeOffset="-49628.86">20234 14587 1859 0,'0'0'0'16,"0"0"-44"-16,0 0 0 15,0 0 43-15,0 0 1 16,0 0 56-16,0 0 1 16,-35 24 84-16,6 1 0 15,4 8 46-15,4 3 0 16,5 1-42-16,7-8 0 15,5-5-44-15,10-3 0 16,7-1-25-16,6-3 1 16,6 1-21-16,0-8 0 15,6-10-16-15,0-12-1 16,-2 0-14-16,-6-1 1 16,-6-5-12-16,-7-5 2 0,-8-5-6 15,-8-5 1-15,-7-8-4 16,-1-6 1-16,-5-4-3 15,7-2 2-15,1 4-1 16,3 8 0-16,4 6 1 16,4 7 1-16,2 9 6 15,4-3-1-15,2 6 4 16,3 5 1-16,8-3 5 16,6 10 1-16,12 6 4 15,0 10 1-15,-7 9 6 16,-5 11 0-16,-3 13 3 0,-3 6 1 15,-8 9-6-15,-1 5-1 16,2 9-5-16,-3 3 1 16,-1-5-9-16,0 1 0 15,-1-1-5-15,1-5 0 16,0-3-7-16,1-5 0 16,-1-10-6-16,-6-10 1 15,-2-19-3-15,-4-12 0 16,0-12-21-16,-5-16 0 15,9 20-2980-15</inkml:trace>
  <inkml:trace contextRef="#ctx0" brushRef="#br0" timeOffset="-49445.32">20380 14871 2463 0,'0'0'0'0,"0"0"8"16,0 0 1-16,40-27 17 15,-7 11 3-15,5-2 40 16,5 3 1-16,-5 7-31 16,-7-2 0-16,-12 2-5 15,-5-4 0-15,-14 12-2150 16</inkml:trace>
  <inkml:trace contextRef="#ctx0" brushRef="#br0" timeOffset="-48810.18">21236 14135 2236 0,'0'0'0'16,"0"0"-10"-16,0 0 1 15,0 0 18-15,0 0 0 0,0 0 149 16,21 19 0-16,-5 28-7 15,-1 16-1-15,0 6-22 16,-3-1 0-16,-4 12-17 16,-3 1 0-16,1-13-19 15,0-1 0-15,0-8-26 16,0-12 2-16,-3-12-23 16,-1-12 1-16,-2-7-16 15,-2-12 1-15,1-2-8 16,-3-8-1-16,-6-12-8 0,-9-13-1 15,-12-14-7-15,2-10-1 16,-2 2-3-16,2 2-1 16,-3 8-1-16,-3 4 0 15,-1 12-3-15,-7 9 2 16,1 12-1-16,0 8 1 16,-1 10 0-16,3 7 0 15,5 11 1-15,8-1 0 16,12 4 1-16,13 3 0 15,15-9 2-15,18 1 1 16,15-5 0-16,10-5 1 16,4-9-3-16,3-7 1 15,-5-9-3-15,2-7 0 16,5-2-2-16,-7-1 0 16,-58 17-2920-16</inkml:trace>
  <inkml:trace contextRef="#ctx0" brushRef="#br0" timeOffset="-48276.32">21696 14530 2374 0,'0'0'0'0,"0"0"15"16,0 0-1-16,19-4 31 15,-11 0 0-15,-2 1 32 0,1-1 1 16,3 2-14-16,-2 2 1 16,-4-4 10-16,-1 4 1 15,-3-4 1-15,-3 4-1 16,-9 4-10-16,-11 2 2 16,-14 1 9-16,1 3 2 15,5 2-5-15,6 2 0 16,6 1-10-16,3 1 1 15,5 4-17-15,5-1 0 16,4 1-12-16,2-3 0 16,2-3-10-16,2 0 0 15,0-8-11-15,2-2 1 16,3-2-7-16,5-4 1 16,5-4-4-16,6-14-1 15,6-9-2-15,-2-6 0 16,-8 5-1-16,-6 9 1 15,-3 13-1-15,-5 8 1 0,1 4-1 16,2 13 1-16,1 11-1 16,3 3 0-16,-5-3 0 15,-1-9 2-15,-2-7-2 16,0-6 0-16,-1-2-2 16,5-4 0-16,5-6-5 15,1-10-1-15,-16 16-2960 16</inkml:trace>
  <inkml:trace contextRef="#ctx0" brushRef="#br0" timeOffset="-48027.29">21952 13925 2714 0,'0'0'0'15,"0"0"44"-15,0 0 0 16,0 0 33-16,21 22 0 15,-5 3 77-15,-1 12 1 16,-7 12-84-16,-4 12 1 16,-3 10-6-16,-1 1 1 15,-1-1-15-15,1-5 1 16,1 5-12-16,3-7 1 16,2-15-17-16,2-16 2 15,-1-13-20-15,-7-12 0 16,0-8-2854-16</inkml:trace>
  <inkml:trace contextRef="#ctx0" brushRef="#br0" timeOffset="-47847.22">21925 14252 2763 0,'0'0'0'0,"0"0"51"15,25-21-1-15,10-1 56 16,7 3 1-16,4 3-55 15,2 8 1-15,2 6-38 16,-5 2-1-16,-5 4-10 16,-3 4-1-16,-37-8-2417 0</inkml:trace>
  <inkml:trace contextRef="#ctx0" brushRef="#br0" timeOffset="-47393.05">22499 14407 2362 0,'0'0'0'16,"0"0"28"-16,0 0 0 16,0 0-10-16,0 0 1 15,-33-22 109-15,10 17 1 16,-8 6-11-16,-4 7-1 15,1 6-11-15,-1 10 1 0,2 9-18 16,6 4 1-16,8-2-24 16,8-3 2-16,9-7-17 15,9-3 1-15,11-7-12 16,5-3 1-16,2-10-6 16,0-6-1-16,-2-6-9 15,-4-5 1-15,-2-3-6 16,-3 0 0-16,-4 1-4 15,-3 3 1-15,-3 4-2 16,-2 2 2-16,0 4-3 0,0 3 0 16,-2 1-1-16,0 1 0 15,4 7-2-15,7 6 2 16,10 8-2-16,3 3 0 16,-1 2-2-16,-6-5 0 15,-2-6-4-15,1-14-1 16,-16-2-3011-16</inkml:trace>
  <inkml:trace contextRef="#ctx0" brushRef="#br0" timeOffset="-28524.97">15288 15631 1834 0,'0'0'0'16,"0"0"106"0,0 0 0-16,0 0 86 0,0 0 1 15,0 0-63-15,0 0 1 16,0 0-46-16,0 0 1 16,0 0-35-16,-41 10 0 15,5 11-7-15,-1 9 1 16,6 9-4-16,8 8-1 15,0 10-3-15,8 3 0 16,-1 3 3-16,7-6 1 16,7-6-3-16,8-10 0 15,3-10-4-15,5-7 1 0,-1-19-10 16,7-7 2-16,-1-7-11 16,8-11 0-16,3-13-5 15,5-6 0-15,-4-2-4 16,-6-1 0-16,-2 7-3 15,-8 8 2-15,-3 11-3 16,-4 12 0-16,-1 12 1 16,-3 17-1-16,4 15-1 15,3 11 2-15,5 3-1 16,3 1 1-16,0-6-1 16,4-10 0-16,2-17-1 0,2-12 2 15,-4-10-1-15,1-12 1 16,-1-12 0-16,0-9 2 15,-4-8 3-15,-13-6 0 16,-18-2 1-16,-13 0 0 16,-6 0 0-16,-11 2 1 15,-4 14-3-15,2 11 1 16,5 14-8-16,8 14 0 16,4 10-2-16,12 11 0 15,11 15-18-15,20 1 1 16,-16-43-2727-16</inkml:trace>
  <inkml:trace contextRef="#ctx0" brushRef="#br0" timeOffset="-27942.66">16033 15415 2726 0,'0'0'0'0,"0"0"16"0,0 0 1 16,19 28 33-16,-6 3 2 15,6 18 69-15,1 8 0 16,-5 13-45-16,-3 5-1 16,-5 1-7-16,5-1 2 15,-1-7-13-15,5-11 0 16,-1-10-13-16,-1-12 1 16,-3-11-9-16,-1-11 1 15,-4-7-11-15,-4-6 1 16,-2-2-7-16,-10-9 1 15,-13-13-6-15,-10-5-1 16,-9-5-1-16,-4-1-1 16,5 12-3-16,-1 3 1 15,-4 8-3-15,0 8 1 16,3 10-3-16,12 6 2 16,12 0-2-16,8 0 0 0,5 7 0 15,6 5 0-15,9 3 1 16,13-3 0-16,10-7-1 15,11-7 2-15,-1-8-2 16,4-8 1-16,0-6-3 16,-7-5 1-16,-6-3-13 15,-3-9 0-15,-30 29-2921 16</inkml:trace>
  <inkml:trace contextRef="#ctx0" brushRef="#br0" timeOffset="-27608.55">16310 15932 2601 0,'0'0'0'16,"0"0"13"-16,0 0 2 15,15-25 102-15,-11 9-1 16,7-3 8-16,1-1 0 16,-6 3-62-16,-4 1 1 15,2 2-8-15,-3 2 0 16,1 5-8-16,-2 1 0 15,-2 0-5-15,-1 4 0 16,-3 4-4-16,-6 4 2 16,-7 11-3-16,-4 11 1 15,4 3-2-15,1 0 1 16,7-1-7-16,7-5 0 16,8-1-6-16,5-5-1 0,11 3-3 15,3-3-1-15,11-7-9 16,-3-6 0-16,4-14-10 15,-6-5 1-15,-6-7-3 16,4-2-1-16,-27 22-2931 16</inkml:trace>
  <inkml:trace contextRef="#ctx0" brushRef="#br0" timeOffset="-26889.85">17058 15744 2173 0,'0'0'0'0,"0"0"8"15,10-19 1-15,-6 5 10 16,0 0 1-16,-1 3 117 0,5 3 1 15,0 4-13-15,3 4 0 16,9 6-13-16,5 9 0 16,9 17-7-16,-1 7 2 15,-6 4-21-15,-6 8 1 16,-6 4-28-16,-11-6 2 16,-8-14-12-16,-5-8 1 15,-3-9-11-15,-5-6 0 16,-10-4-16-16,-4-10-1 15,0-12-6-15,6-8-1 16,6-15-2-16,8-2 0 16,7-6-4-16,8-2 1 15,15 0-3-15,4 8 1 16,8 8-3-16,0 3 2 16,-3 3-1-16,-1 5 1 15,-4 10-4-15,-3 0 1 0,-9 7-4 16,-7 1 0-16,-4 2-2871 15</inkml:trace>
  <inkml:trace contextRef="#ctx0" brushRef="#br0" timeOffset="-26424.6">17553 15629 2550 0,'0'0'0'0,"0"0"41"0,0 0 0 16,0 0 9-16,0 0-1 16,0 0 42-16,0 0 0 15,-19-2-48-15,15 14 1 16,4 7-9-16,7 13 0 16,3 11 11-16,7-4 0 15,6-14 3-15,2-9 1 16,-3-12-2-16,-1-8 0 15,2-6-8-15,4-9 1 16,-8-13-6-16,-4-7 1 16,-3 0-16-16,-6 4 1 15,-6 9-6-15,-6 9-1 16,-4 7-4-16,-7 8 2 16,-14 8-3-16,-1 7 0 15,-5 13 1-15,0 9 1 16,5 10 2-16,7 0 2 0,9-6-2 15,9-3 1-15,10-13-3 16,5-3 0-16,4-3-3 16,5-1 1-16,16 0-7 15,9-8 1-15,6-8-3 16,2-6 0-16,-7 0-4 16,-5-8 2-16,-38 14-2799 15</inkml:trace>
  <inkml:trace contextRef="#ctx0" brushRef="#br0" timeOffset="-25892.97">18094 15594 2337 0,'0'0'0'15,"0"0"0"-15,0 0 0 16,0 0-4-16,0 0-1 16,0 0 82-16,-4 29 1 15,-4 12 26-15,0 10 1 16,4-4-3-16,4-4 0 0,4-2-12 15,4-5-1-15,4-7-28 16,-1-6 1-16,5-7-21 16,1-10 2-16,6-12-15 15,2-12 1-15,0-13-14 16,-6-8 0-16,-5-2-10 16,-3 0-1-16,-1 5-4 15,-2 7 2-15,-8 9-2 16,0 7 0-16,0 5 1 15,0 2 0-15,0 2 2 0,0 6 2 16,0 2 4-16,3 8 1 16,5 15 4-16,7 8 2 15,12-1 1-15,-3-7 1 16,-3-9-2-16,0-3-1 16,-4-9-2-16,-1-2-1 15,-3-2-13-15,1-2 1 16,-14 0-2647-16</inkml:trace>
  <inkml:trace contextRef="#ctx0" brushRef="#br0" timeOffset="-25474.09">18700 15660 2400 0,'0'0'0'15,"0"0"11"-15,0 0 0 0,0-23 12 16,4 5 0-16,-1 0 73 16,1 3 0-16,-4 5-24 15,-4 8 1-15,4 2 0 16,-3 2 0-16,-5 4-1 16,-11 8 1-16,-10 7-11 15,2 5 2-15,10-7-13 16,7-3-1-16,6-4-13 15,6 1 0-15,2-1-13 16,5 8 1-16,9-1-8 0,5 1-1 16,4-1-4-16,0-1 0 15,-12 4-5-15,-3-1 1 16,-7-1-3-16,-5-5 1 16,-5-1-3-16,-7 0 2 15,-7 1-1-15,-4-5 1 16,-10 0-5-16,2-6 1 15,10-8-3-15,12-2-1 16,5-2-15-16,4 2 0 16,0 6-2612-16</inkml:trace>
  <inkml:trace contextRef="#ctx0" brushRef="#br0" timeOffset="-25126.67">18854 15831 2186 0,'0'0'0'16,"0"0"5"-16,21-10 2 15,-17 6 47-15,3 0 1 0,-3 0 73 16,0-2 0-16,0-4-34 16,0-7 0-16,7-7-4 15,-3-5 0-15,0 9-13 16,-2 1 2-16,-3 5-9 16,-1 4 1-16,-2 2-14 15,-4 4 1-15,1 1-11 16,-7-1 1-16,-7 0-5 15,-3 2-1-15,-12 4-6 16,3 8 0-16,8 7-7 16,7 11 0-16,6 5-1 0,8 4 0 15,6 2-4-15,10-2 1 16,11-9-3-16,13-7 1 16,2-9-5-16,14-8 1 15,13-12-12-15,5-9 2 16,-11-9-9-16,-7-23 0 15,-56 49-2893-15</inkml:trace>
  <inkml:trace contextRef="#ctx0" brushRef="#br0" timeOffset="-6380.92">15346 16557 1332 0,'0'0'0'0,"0"0"29"16,0 0 0-16,0 0 44 15,0 0 1-15,0 0 3 16,0 0 2-16,0 0-20 16,0 0 2-16,0 0-27 15,0 0 0-15,0 0 0 0,0 0 1 16,0 0-5-16,0 0 2 16,0 0-4-16,0 0 1 15,0 0 4-15,0 0 2 16,0 0 3-16,0 0 1 15,0 0 1-15,0 0 2 16,0 0-3-16,0 0 1 16,0 0-5-16,0 0 1 15,0 0-1-15,23 0 1 16,-20 0-2-16,7 0 1 16,2-2 0-16,1 0 1 15,2 0 5-15,7 0 2 16,1 0 8-16,4 0 0 15,0 0-6-15,3 2 1 16,1 0-4-16,0 0 0 0,2-2-6 16,1 1 1-1,1-3-8-15,0 2 0 0,-3 2-6 16,3 0-1-16,5-2-1 16,1 0 0-16,-7-2-2 15,-3 0 0-15,-2-2-3 16,-2 0 1-16,-2 0 2 15,2 2 0-15,2 2-1 16,-6 2 1-16,0 0-4 16,0-2 2-16,0 0-2 15,2 1 0-15,4-3-3 16,2 2 1-16,5 2 1 0,3 0 0 16,5 0 1-16,0-2 0 15,-5 2-2-15,-2 0 0 16,1-4-2-16,-3 0 0 15,3 4-3-15,3 0 1 16,1-2-3-16,4-2 1 16,4 0-1-16,0 0-1 15,-2 0 0-15,-2-2-1 16,1 0 1-16,1 1-1 16,-2-1 1-16,4 2 0 15,-2 4 0-15,4-4-1 16,4-4 1-16,-6 0 0 15,4 2 0-15,-4 2-1 16,-2 2 0-16,-2-3 0 16,-2-5 2-16,-1-2 0 0,3 2-1 15,-4-1 2-15,2 1 0 16,3 2 0-16,5 0 0 16,0-2 1-16,-10 0 0 15,0 1 0-15,3-1-2 16,5 0 1-16,-2 2-1 15,0 0-1-15,0-1 0 16,-2-5-1-16,6 4-1 16,0 4 0-16,-2 4-2 15,-2 6 0-15,-2 4-1 16,-1 2 1-16,-7 0-1 16,1-3 0-16,-1 1 0 0,-7 0 0 15,-4-2 0-15,-6-4 0 16,-6 0 0-16,-13-14 0 15,-2 12-2844-15</inkml:trace>
  <inkml:trace contextRef="#ctx0" brushRef="#br0" timeOffset="-1501.7">19727 15835 1532 0,'0'0'0'16,"0"0"127"-16,0 0 1 16,0 0 57-16,0 0 0 15,0 0-44-15,0 0 0 16,0 0-54-16,0 0-1 15,0 0-39-15,0 0 1 16,0 0-9-16,22 17 0 16,3-1 3-16,9-1 2 15,7-7-5-15,-1-4 1 0,2-4-5 16,1-2 0-16,1 2 14 16,2-4 0-16,2-5-2 15,-2-3 1-15,-1 4-7 16,-1 2-1-16,-2 2-23 15,-11 2 0-15,-31 2-2514 16</inkml:trace>
  <inkml:trace contextRef="#ctx0" brushRef="#br0" timeOffset="66.16">21023 15580 1457 0,'0'0'0'16,"0"0"24"-16,0 0 0 15,0 0 17-15,0 0-1 16,0 0 139-16,0 0-1 16,0 0-44-16,1-24-1 15,3 7-18-15,0-3-1 16,-2 1-8-16,0 5 0 15,0 2-9-15,-2 2-1 16,0 3-19-16,-2 3 0 16,-2 2-16-16,-5 4 0 15,-11 6-11-15,-7 9 0 0,-9 9-7 16,1 5 1 0,14 2-14-16,2-1 0 0,7-1-5 15,4 4 1-15,12 4-4 16,4 4 1-16,11-7-5 15,4-3-1-15,2-4-1 16,2-7 0-16,4-12-6 16,0-8 0-16,-2-6-8 15,0-10 2-15,-2-13-4 16,-2-11 0-16,-25 38-2668 16</inkml:trace>
  <inkml:trace contextRef="#ctx0" brushRef="#br0" timeOffset="449.04">21352 15110 2526 0,'0'0'0'16,"0"0"0"-16,0 0 0 0,0 0 41 16,0 0 1-16,0 29 63 15,0 3 1-15,2 21-42 16,3 13 1-16,3 1 1 15,-2 1 1-15,-2 1-17 16,1-5 0-16,5-9-10 16,-2-4 1-16,-6 0-25 15,0-10 0-15,-1-19-15 16,-1-7 1-16,0-11-27 16,0-4 1-16,0 0-2413 0</inkml:trace>
  <inkml:trace contextRef="#ctx0" brushRef="#br0" timeOffset="966.43">21746 15396 2248 0,'0'0'0'16,"0"0"-156"-16,0 0 2 15,0 0 152-15,0 0 1 16,0 0 92-16,0 0 1 16,0 0 69-16,0 0 0 0,-29 10 3 15,2 13 0-15,-2 9-55 16,-1 3 1-16,10 4-32 15,7-4 2-15,1-4-23 16,7-1 0-16,1-3-17 16,4-9 0-16,0-6-15 15,0-5 1-15,2-3-10 16,3-6 2-16,7-5-6 16,3-9 0-16,8-13-5 0,1-3 1 15,-13 3-2 1,-3 9 1-16,-4 9-1 0,-2 5-1 15,0 2 0-15,1 6-1 16,3 2 0-16,4 1 0 16,5 9 1-16,6 2-1 15,8 13-3-15,2-7 0 16,-8-12-1-16,-6-7 0 16,-1-4-3-16,-5-7 0 15,-11 8-2630-15</inkml:trace>
  <inkml:trace contextRef="#ctx0" brushRef="#br0" timeOffset="1448.92">22204 15267 2337 0,'0'0'0'0,"0"0"6"16,0 0-1-16,0 0 6 16,0 0 1-16,0 0 75 15,0 0 1-15,0 0-7 16,-31 9 0-16,8 5-2 0,-8 2 1 15,-1 7-8-15,7 3-1 16,-2-5-20-16,4 1 0 16,3 1-14-16,7-1 1 15,5-8-13-15,8-7 2 16,2-3-7-16,4-2 1 16,7 2-6-16,7 0 2 15,7 2-7-15,0 2 0 16,-6 0-2-16,-2-1 0 15,-4 5-3-15,-3 0-1 16,-4 4-2-16,-5 1 1 16,-1-5-3-16,-4 2 0 15,-5 5-2-15,-7-3 2 16,-3-2-16-16,-2-6-1 16,19-8-2479-16</inkml:trace>
  <inkml:trace contextRef="#ctx0" brushRef="#br0" timeOffset="1899.37">22435 15251 2123 0,'0'0'0'16,"0"0"-4"-16,0 0 1 16,0 0 2-16,0 0 0 15,0 0 79-15,0 0 2 16,0 0 40-16,0 0 1 16,0 0-7-16,0 0 0 15,-38-14-1-15,16 10 2 16,3 2-38-16,2 4 2 15,-1 2-19-15,-5 4 2 16,-5 4-9-16,-1 4 1 16,7 5-9-16,7-1 0 15,5 5 2-15,7 1 1 16,6-5-5-16,11 3 0 16,15-1-2-16,2 1-1 15,-3-1-8-15,-3-1 0 0,-9-5-5 16,-10 7 0-16,-12 9-17 15,-23 6 1-15,-34 14-11 16,-26-4 0-16,89-49-2885 16</inkml:trace>
  <inkml:trace contextRef="#ctx0" brushRef="#br0" timeOffset="9493.94">22522 15368 527 0,'0'0'0'31,"0"0"-2"-31,0 0 1 0,0 0-19 0,0 0 1 16,0 0 27-16,0 0 1 15,0 0 120-15,0 0 0 16,0 0-58-16,0 0 1 16,0 0 45-16,0 0-1 15,0 0 22-15,0 0 0 16,0 0-2-16,0 0 1 15,0 0-24-15,0 0 2 0,25 6-24 16,-10-4 1-16,2-4-25 16,3-2 0-16,1 2-14 15,0 1 0-15,-6-3-16 16,-1-2 1-16,3 0-9 16,6-2 2-16,2 0-9 15,4 0 0-15,-2-3-4 16,-4-1 0-16,-2 2-5 15,2 0 0-15,0-1 4 16,3-3 1-16,-1-6 7 0,-2-1 0 16,0-1 2-16,0-1 0 15,-2 1-2-15,-6-3 1 16,-3-3-4-16,-2-3 2 16,-1-4-4-16,-3-5 1 15,-10-3 0-15,-4-4-1 16,-1 2-1-16,-3 0 0 15,1-6 2-15,1-5 1 16,0 3 8-16,3-6 1 16,-1-2 6-16,0-3 0 15,3-11 7-15,-1 1 1 16,-2-3 8-16,0 1-1 16,1-6-1-16,1-2-1 15,0 3-1-15,-2-5 0 16,1 6-3-16,1-2 1 15,2 3-5-15,0 1 0 16,-3 0-6-16,1-3 1 0,2-5-4 16,0 0-1-16,-4 8 1 15,-1-3 1-15,-3-3-6 16,-3 0 0-16,-1 8-4 16,-10 5 1-16,-9 7-2 15,-4 5-1-15,1 0-4 16,-3 4 1-16,-5 6-3 15,0 4-10-15,-4 0-6 16,-2 2 0-16,-2 2 0 16,-2 6 0-16,-5 1 0 0,-3 1 0 15,3 2 0-15,-1 1 0 16,-3 7 0-16,-8 3 0 16,-8 1 0-16,0 1 0 15,2 8 0-15,0-1 0 16,2-1 0-16,0-2 0 15,4-2 0-15,0 3 0 16,4 5 0-16,-4 0 0 16,3 0 0-16,7 4 0 15,-5 0 0-15,1 4 0 16,-4 0 0-16,0 4 0 16,3 2 0-16,5 2 0 15,-5 2 0-15,5 0 0 16,7-3 0-16,-7-3 0 15,-3-4 0-15,5 0 0 16,3-4 0-16,6 1 0 0,4-9 0 16,0-4 0-16,2-1 0 15,1-9 0-15,3 3 0 16,0-9 0-16,-5 3 0 16,7-1 0-16,1-1 0 15,5 2 0-15,3-1 0 16,4 1 0-16,0 6 0 15,-2-7 0-15,2-5 0 16,10 2 0-16,4-1 0 16,1 1 0-16,0 2 0 0,5 5 0 15,3-5 0-15,2 13 0 16,2-1 0-16,2 1 0 16,4-3 0-16,5 1 0 15,5-4 0-15,-1 11 0 16,4 7 0-16,18 4 0 15,3-2 0-15,22 8 0 16,3 4 0-16,-13 5 0 16,0 7 0-16,6-6 0 15,4-4 0-15,-16-9 0 16,2-2 0-16,-10-7 0 16,-3-4 0-16,-18 4 0 15,-3-4 0-15,-8 8-17 16,-3 1-47-16,-1 1 1 15,-2 2-2901-15</inkml:trace>
  <inkml:trace contextRef="#ctx0" brushRef="#br0" timeOffset="9761.16">20135 11215 2048 0,'0'0'0'0,"0"0"7"15,0 0 1-15,0 0-8 16,0 0 0-16,0-4 25 15,0 4 0-15,0 0 7 16,0-4 2-16,2 4 8 16,6 0 2-16,7 0 18 15,7 0 0-15,6 0 9 0,5 4 1 16,2 0-4-16,-10 10 0 16,-4 5 3-16,-10 5-1 15,-11 5-3-15,-13 1 0 16,-16 5-19-16,-9 0 2 15,-10 4-17-15,-1-6 1 16,49-33-2366-16</inkml:trace>
  <inkml:trace contextRef="#ctx0" brushRef="#br0" timeOffset="11492.51">20566 10731 2274 0,'0'0'149'16,"0"0"2"0,0 0 83-16,0 0 1 0,0 0-103 0,0 0 1 15,0 0-63-15,0 0 1 16,-30 39-29-16,5 5 0 15,2 4-10-15,7 9 0 16,1 6-8-16,11-6-1 16,0 1-5-16,8 3 1 15,0-8-6-15,11-8 0 16,1-14-5-16,7-13 1 16,2-14-3-16,3-20 0 15,11-13-1-15,-1-16 0 16,-5-4 1-16,-8-8 1 15,-7-13 2-15,-5 5 1 16,0-4 3-16,-5 3 2 16,-10 3 3-16,-5 8 1 15,-7 12 2-15,-3 12 1 16,-2 13 3-16,-7 11 2 16,-12 7 0-16,1 3 0 0,5 5-13 15,11 0-1-15,9-2-13 16,8-2 0-16,4-4-3015 15</inkml:trace>
  <inkml:trace contextRef="#ctx0" brushRef="#br0" timeOffset="12091.08">20809 9964 2437 0,'0'0'0'16,"0"0"9"-16,0 0 0 16,0 0 120-16,0 0 1 15,0 0-10-15,19 41 1 16,2 12-47-16,-1 11 0 0,-5 15-4 16,-5 7 0-16,-3 8-17 15,-1 0 1-15,0-8-21 16,0-10 1-16,-3-9-13 15,-1-10 1-15,-4-16-12 16,1-16 2-16,-1-13-7 16,4-16 2-16,3-17-4 15,3-17 1-15,2-15-2 16,3 1 0-16,6 5 0 16,2 9 1-16,1 9 0 15,-3 9 0-15,-2 15 6 0,-1 5 2 16,7 7 10-16,-2 11 0 15,-6 13 11-15,-7 5-1 16,-14 3 4-16,-7-2 1 16,-12 8-6-16,-10-4 0 15,-13-4-11-15,-8-1 0 16,-9-3-10-16,-3-10 2 16,11-5-11-16,10-8 0 15,47-10-2873-15</inkml:trace>
  <inkml:trace contextRef="#ctx0" brushRef="#br0" timeOffset="12444.99">21225 10504 2287 0,'0'0'0'0,"0"0"1"16,0 0 1-16,-4 24 12 15,0-9 1-15,0 7 132 16,-2 11 0-16,-1 12-19 16,-1 8 0-16,0 8-1 15,0-1 0-15,-1 15-5 16,-3-1 0-16,1-5-45 0,-3-5 0 15,7 3-20-15,-3-10 2 16,-4 0-17-16,-3-8 2 16,2-14-17-16,-4-16 0 15,3-15-9-15,-1-21 1 16,-6-22-17-16,3-18 0 16,20 57-2867-16</inkml:trace>
  <inkml:trace contextRef="#ctx0" brushRef="#br0" timeOffset="12615.05">21178 10299 2714 0,'0'0'0'16,"0"0"5"-16,0 0-1 16,2-24 16-16,0 20 0 0,0 2 17 15,-2 2 1-15,-2 0-23 16,0 0 1-16,2 0-2168 15</inkml:trace>
  <inkml:trace contextRef="#ctx0" brushRef="#br0" timeOffset="12957.46">21327 10655 2526 0,'0'0'0'0,"19"8"57"15,-2-8 1-15,4-8 72 0,0-6 0 16,-1-5 20-16,-5-5 0 16,-7-5-75-16,0-6 2 15,-5 3-25-15,-3 5 1 16,-3-3-17-16,-1 7 1 16,-4 3-9-16,0 7 1 15,1 5-5-15,-1 8 1 16,0 0-6-16,-1 15 0 15,-7 23-1-15,1 3 1 16,5 0-1-16,6-6 0 16,6 2-4-16,4-3 2 15,4-9-3-15,5-1 2 16,6-7-11-16,6-5 2 16,8-16-7-16,3-8 1 15,-38 12-2862-15</inkml:trace>
  <inkml:trace contextRef="#ctx0" brushRef="#br0" timeOffset="13207.97">21779 10318 2575 0,'0'0'0'0,"0"0"49"16,0 0 2-16,-23 14 105 15,0 1 0-15,-10 15-64 16,2 3 0-16,8 2-37 0,6 7 1 15,5 3-1-15,6-4 1 16,8-4-5-16,8-12 0 16,9 3-6-16,4-15 1 15,4-7-11-15,4-10 0 16,4-7-22-16,1-15 2 16,-36 26-2779-16</inkml:trace>
  <inkml:trace contextRef="#ctx0" brushRef="#br0" timeOffset="13427">21925 9693 2814 0,'0'0'0'16,"0"0"27"-16,0 0 1 15,0 0 7-15,8 49 1 0,-1 16 156 16,1 13 1-16,-2 12-107 15,-2 0 1-15,0 10-8 16,-2 0 1-16,-4 2-29 16,-6-16 2-16,-4-19-37 15,-3-18 1-15,15-49-2863 16</inkml:trace>
  <inkml:trace contextRef="#ctx0" brushRef="#br0" timeOffset="13571.61">21852 10171 2751 0,'0'0'0'0,"0"0"14"0,42-15-1 16,6-5 41-16,12-2 0 15,11-7-9-15,0 2 1 16,3-7-37-16,-9-1 0 16,-65 35-2256-16</inkml:trace>
  <inkml:trace contextRef="#ctx0" brushRef="#br0" timeOffset="14727.34">22268 10332 1482 0,'0'0'0'15,"0"0"117"-15,0 0-1 0,13-20-1 16,-9 10 0 0,-2-1-41-16,0-3 2 0,-2 4 22 15,-4 2 1-15,-4 2-17 16,-1-1 0-16,-11-1-5 16,-1 2 2-16,-2 6 16 15,-2 10 2-15,-2 11-15 16,2 3 0-16,8-5-23 15,1-1 1-15,3 2-24 16,3 3-1-16,5 6-19 16,5-3 1-16,3-10-8 0,1-3 0 15,4-5-7-15,7-4 2 16,8-2-3-16,1 4 0 16,-5-2 0-16,-6 4 0 15,-5 1-1-15,-6 1 0 16,-2-10-2415-16</inkml:trace>
  <inkml:trace contextRef="#ctx0" brushRef="#br0" timeOffset="15525.13">22633 10426 2161 0,'0'0'0'0,"0"0"17"0,0 0 1 16,16-20 18-16,-9-5 1 16,13-16 43-16,1-4 2 15,-6 3 6-15,-1 7-1 16,-3 14 5-16,1 3 2 15,-3 4-5-15,-1 5 1 16,-4 5-14-16,-2 8 2 16,0-1-18-16,-2 7 2 15,0 18-13-15,0 5 1 16,0 12-14-16,0-4 1 16,5-10-11-16,5-13 1 15,-2-6-7-15,0-12 0 16,3-6-4-16,8-12 1 15,4-15-4-15,-1-4 2 16,-3 4-5-16,-2 5 1 16,-3 11-3-16,-5-1 1 0,-3 8-3 15,-2 6 1-15,0 4-2 16,0 2 0-16,-3 2 0 16,1 4-1-16,0 6 1 15,0-3-1-15,0 3 0 16,0 2 0-16,0-5-1 15,-2-3 1-15,0-2-2 16,0 0 0-16,0-2-2 16,0-4 1-16,2-4-1 15,6-4 0-15,5-4 0 0,2-3 0 16,1 1-1-16,-6 8 1 16,1 4-1-16,-3 2 1 15,-1 2-1-15,5 6 0 16,9 12-1-16,2 1 1 15,-3-1-2-15,-7-8 1 16,-5-9-7-16,-4-3 0 16,-4 0-2723-16</inkml:trace>
  <inkml:trace contextRef="#ctx0" brushRef="#br0" timeOffset="15704.14">22691 9950 2701 0,'0'0'0'0,"0"0"7"15,0 0 2-15,0 0-11 16,0 0 1-16,0 0-60 16,21-16 2-16,-21 16-1887 15</inkml:trace>
  <inkml:trace contextRef="#ctx0" brushRef="#br0" timeOffset="15991.24">23532 9476 2739 0,'0'0'0'16,"0"0"-1"-16,0 0 1 16,0 0-19-16,10 33 1 15,-12 12 109-15,-2 8 1 16,0 4 28-16,-2 14 0 16,0 3-10-16,3 2 1 15,4-9-29-15,-1-6 0 16,-1-12-50-16,-3-18 2 15,4-31-2716-15</inkml:trace>
  <inkml:trace contextRef="#ctx0" brushRef="#br0" timeOffset="16576.68">23705 9453 2701 0,'0'0'0'0,"19"0"33"15,-3 3 1-15,1 13 160 16,-2 10 1-16,-7 17-52 16,-8 8-1-16,-8 5-78 15,-1 11 1-15,1 9-12 16,0-5 1-16,-3-7-19 0,1-11 1 16,6-15-18-16,6-15 0 15,0-13-8-15,2-8 1 16,0-4-7-16,4-14 1 15,7-15-5-15,2-4 1 16,1-3-1-16,-3 7 0 16,-3 9 0-16,-1 5 0 15,-3 7 0-15,0 6 0 16,-3 4 0-16,5 2 1 16,2 4-1-16,1 6 1 15,4 7-1-15,1-3 1 16,-3-2-1-16,-3-3 0 15,-3-7-2-15,1 0 1 16,-1-2-6-16,-1 0 1 16,2-4-10-16,-1-4 0 15,1-1-7-15,2-9-1 0,-5-2 0 16,-3 3 1-16,-4 5 0 16,0 2 1-16,0 4 7 15,-4 2 1-15,-3 4 6 16,-1 8 0-16,0 9 6 15,4 3 1-15,12 5 1 16,11-1 0-16,8 1 1 16,10-7 1-16,3-10 3 15,4-6 0-15,3-8-4 16,-5-14 0-16,-13-9-3 16,-10-7 1-16,-19 34-2697 0</inkml:trace>
  <inkml:trace contextRef="#ctx0" brushRef="#br0" timeOffset="16807.59">23391 9693 2864 0,'0'0'0'15,"43"-15"61"-15,3-1 1 16,23-5 46-16,14-5-1 16,6-7-71-16,1-8 1 15,-7-4-36-15,-10-4 0 0,-73 49-2459 16</inkml:trace>
  <inkml:trace contextRef="#ctx0" brushRef="#br0" timeOffset="17707.66">21615 11158 2601 0,'0'0'0'15,"0"0"26"-15,0 0-1 16,0 0 22-16,0 0 2 16,0 0 36-16,39 22 0 15,-8 1-16-15,-1 3 0 16,-9 11 0-16,-9 6-1 0,-10-2-23 16,-6-4 1-16,-2-15-14 15,-1-8 0-15,1-5-12 16,2-9 2-16,0 0-10 15,-2-11 0-15,1-5 1 16,3-13-1-16,6-13-1 16,1 1 0-16,5 8 2 15,0 2-1-15,-3 13-5 16,3 4 0-16,1 7-7 16,5-1 0-16,-16 8-2626 15</inkml:trace>
  <inkml:trace contextRef="#ctx0" brushRef="#br0" timeOffset="18006.98">22006 11268 2098 0,'0'0'0'16,"0"0"24"-16,33-16 0 16,-14 4-14-16,-2-3 0 15,0 1 95-15,-1-7 0 16,-8 1-31-16,-5-2 2 15,-1-1-6-15,-2-5 1 16,-4 3-12-16,1 5 1 16,-3 9-4-16,-4 5 0 15,-3 6-2-15,-6 10 0 16,-12 13-12-16,2 3 1 16,8 7-10-16,5-2 0 15,7-5-8-15,5-3 0 0,6-1-6 16,7 1 1-16,7-11-9 15,3-4 2-15,-19-8-2467 16</inkml:trace>
  <inkml:trace contextRef="#ctx0" brushRef="#br0" timeOffset="18409.82">22381 11031 2048 0,'0'0'0'16,"0"0"52"-16,0 0 2 16,0 0 80-16,0 0 0 15,0 0-34-15,-25-12 0 16,8 20-16-16,-6 6 0 16,-4 13-10-16,6 1 2 15,9 1 7-15,8-4 1 16,0-3-11-16,8-3 0 15,4 1-9-15,2-6 1 16,-1-6-15-16,1-4 2 16,-3-4-15-16,3-6 1 15,7-6-5-15,5-8-1 16,1-13-10-16,-2-2 0 16,-8 11-9-16,-1 9 1 0,-4 7-7 15,-3 4-1 1,3 4-3-16,4 0 0 0,-1 0-3 15,1 6 0-15,-1 2-1 16,1-1 1-16,-1-1-11 16,5 0 1-16,-16-6-2760 15</inkml:trace>
  <inkml:trace contextRef="#ctx0" brushRef="#br0" timeOffset="18647.95">22604 10635 2877 0,'0'0'0'15,"0"0"0"-15,0 0 0 16,2 34 40-16,4-3 1 16,4 18 135-16,1 8 0 15,-3-4-71-15,3-1 2 16,3-5-7-16,1-5 0 15,-1-7-40-15,-3-6 2 16,-7-13-32-16,-4-12 1 16,0-4-2960-16</inkml:trace>
  <inkml:trace contextRef="#ctx0" brushRef="#br0" timeOffset="19292.16">22801 11003 2086 0,'0'0'0'0,"0"0"5"15,0 0 2-15,0 0 2 0,0 0 1 16,27-5 80-16,-4-3 0 16,9-8-43-16,3-2 1 15,-35 18-1842-15</inkml:trace>
  <inkml:trace contextRef="#ctx0" brushRef="#br0" timeOffset="19966.64">23172 10700 2123 0,'0'0'0'16,"0"0"54"-16,0 0 1 0,0 0 123 15,0 0 0-15,0 0-23 16,0 0 0-16,19-4-61 16,-17 8 1-16,0 0-17 15,0 10 1-15,-2 13-13 16,-2 6 1-16,0 8-14 15,-2 2 0-15,2 3-12 16,2 1 1-16,2 1-11 0,6-12 2 16,9-17-10-16,8-13 1 15,-3-16-5-15,1-7 0 16,2-9-4-16,2-3 0 16,-4-4-3-16,0 1 0 15,-2 3-2-15,2-2 1 16,-4 9 0-16,-1 1 1 15,-7 13-1-15,-3 0 0 16,-2 8-3-16,-1 8 0 16,3 0-3-16,2 9 2 15,1 5-3-15,-1-1 0 16,-2-3-2-16,-1-10 1 16,1-2-3-16,2-3 1 15,3-3-1-15,4-3 0 16,7-5 0-16,1-10 0 15,-8-11-1-15,-6-3 1 0,-3 3 0 16,-12-4 0-16,-7-1 0 16,-5 5 0-16,-5 6 0 15,-6 3 1-15,2 0 3 16,2 7 2-16,6 1 1 16,3 0 0-16,7 6-4 15,5 2 0-15,2 4-2934 16</inkml:trace>
  <inkml:trace contextRef="#ctx0" brushRef="#br0" timeOffset="20313.34">23805 10582 2664 0,'0'0'0'16,"0"0"40"-16,0 0 2 15,21-3 39-15,-17 3 2 16,0 0 15-16,-4 0 0 15,0 2-57-15,-4 9 2 16,-9 15-9-16,1 11-1 16,5-2 8-16,5-2 0 15,2-3 2-15,3-5-1 16,9-1-1-16,7-9-1 16,2-3-2-16,6-10 2 15,0-8-12-15,-4-7 1 16,-5-9-4-16,-7-7-1 15,-7-5-2-15,-10 3 0 16,-9 4-2-16,-4 9 0 0,-2 4 2 16,-1 6 0-16,5 3-6 15,4-1 1-15,3 2-11 16,2 0 2-16,8 4-2906 16</inkml:trace>
  <inkml:trace contextRef="#ctx0" brushRef="#br0" timeOffset="20584.62">24013 10541 2802 0,'0'0'0'0,"29"14"87"0,-6 0 2 16,0 1 15-16,-6 3 1 16,-7 2-17-16,-4 3 2 15,-4 3-49-15,-2-9 2 16,0-5-5-16,0-8 0 15,0 0-4-15,0-4 1 16,-2-4 0-16,2-8 1 16,8-13-2-16,7-18 2 15,8-2-7-15,8 0 1 16,5 3-18-16,3 5 0 16,-5 4-11-16,-1 0 2 15,-33 33-2871-15</inkml:trace>
  <inkml:trace contextRef="#ctx0" brushRef="#br0" timeOffset="21181.6">24538 10124 2990 0,'0'0'0'0,"14"28"62"16,-5-3 0-16,-1 6 45 15,-2 3 1-15,0 11 39 16,1 8 1-16,3 0-88 16,-2-3 0-16,-4-1-8 0,-1-7-1 15,-1-11-13 1,2-8-1-16,-4-9-14 0,0-6 2 16,0-4-9-16,0-4 0 15,-4-4-7-15,2 0 1 16,-5-4-6-16,-7-6-1 15,-7-5-3-15,2 1 0 16,5 8-1-16,5 7 1 16,1 1-1-16,0 2 0 15,1-4 1-15,1 4 0 16,2-4 0-16,2 4 0 16,0-4 1-16,-2 4 0 15,1-4 1-15,-1-2 1 16,0 0 0-16,0 0 0 15,2 0 0-15,0 1-1 16,-2 1-1-16,0 4 1 16,1 0-2-16,-3 0 1 15,-2-4-1-15,0 4 1 0,5 4 0 16,-1-4 1-16,0 0 0 16,0 0 0-16,-2 0 0 15,4 4 2-15,2-1-2 16,0 5 1-16,0 2 0 15,4 2 0-15,8 2-2 16,1-1 1-16,5-5-2 16,1-6 1-16,2-6-3 15,12-8 0-15,-33 12-3053 0</inkml:trace>
  <inkml:trace contextRef="#ctx0" brushRef="#br0" timeOffset="21619.73">24244 10273 2638 0,'0'0'0'0,"0"0"-9"16,0 0 1-16,0 0 21 15,0 0 2-15,23 0 97 16,-11 14 0-16,3 15 2 0,-5 16 0 16,-8 10-13-16,-1 8 1 15,3-3-26-15,2-1-1 16,2-10-19-16,-2-6 1 15,-6-43-2733-15</inkml:trace>
  <inkml:trace contextRef="#ctx0" brushRef="#br0" timeOffset="22513">22608 11381 2638 0,'0'0'0'0,"0"0"165"16,10 20 0-16,-8-2 24 0,0 13 2 15,-2 12-89-15,-2-2 1 16,-2 4-64-16,-2-11 0 15,2 1-22-15,4-2 1 16,2 0-9-16,4-5 1 16,-2-11-5-16,2-5 1 15,7-6-4-15,10-6 2 16,20-10-2-16,3-2 1 16,-2 3 1-16,-2-3-1 15,-9-4 0-15,0-3 1 16,-1 5-4-16,-1-2 0 15,-4-7-23-15,-2 1 2 16,-25 22-2737-16</inkml:trace>
  <inkml:trace contextRef="#ctx0" brushRef="#br0" timeOffset="22745.05">22978 11542 2324 0,'0'0'0'0,"0"0"0"16,0 0 0-16,0 0 2 15,0 0 0-15,7 22 125 16,3-11 1-16,7 1 6 16,8 8 2-16,10 1-17 15,0 3 1-15,-3-7-4 16,-5-3 1-16,-7-4-39 0,-9-4 2 16,-5-2-38-16,-4 0 1 15,-4 3-19-15,-15 7 0 16,-22 13-17-16,-11-1 1 15,50-26-2732-15</inkml:trace>
  <inkml:trace contextRef="#ctx0" brushRef="#br0" timeOffset="23529.53">23513 11485 2588 0,'0'0'0'16,"0"0"31"-16,0 0-1 15,0 0 35-15,0 0 0 16,-2 26 98-16,-2 5 0 15,-2 18-80-15,-2 0 0 16,3-2-9-16,-3-6 1 16,-2-2-16-16,3-11 2 15,7-15-19-15,2-9-1 16,1-12-15-16,3-15 0 16,6-30-9-16,1-6 0 15,1-3-4-15,-3 1-1 16,-3-8-2-16,-2 1 1 0,1 5 1 15,5 14-1-15,3 8 1 16,-1 16 2-16,-3 15-1 16,-1 10 2-16,0 6 3 15,1 15 0-15,8 15-3 16,-1 9 1-16,-7 4-1 16,-1-1-1-16,1 7-1 15,5-6 0-15,3-8-5 0,-2-9 1 16,-11-7-5-16,-4-9 1 15,0-6-5-15,-2-6 0 16,-2-1-5-16,-6-6 2 16,8 3-2976-16</inkml:trace>
  <inkml:trace contextRef="#ctx0" brushRef="#br0" timeOffset="23681.08">23534 11567 2437 0,'0'0'0'15,"0"0"45"-15,0 0 0 16,0 0 3-16,0 0 1 15,0 0 110-15,0 0 0 16,0 0-81-16,0 0 2 16,29-5-13-16,7-7 1 15,9-8-27-15,-3-7 2 16,-42 27-2533-16</inkml:trace>
  <inkml:trace contextRef="#ctx0" brushRef="#br0" timeOffset="23949.07">23876 11150 2777 0,'0'0'0'0,"0"0"22"15,0 0 2-15,0 0 38 0,0 0-1 16,6 32 122-16,-2-3 1 15,2 20-87-15,2 8 0 16,-1-4-15-16,-1-8 1 16,-2-4-14-16,-2-8-1 15,0-7-18-15,-2-7-1 16,-4-9-38-16,0-4 1 16,4-6-2962-16</inkml:trace>
  <inkml:trace contextRef="#ctx0" brushRef="#br0" timeOffset="24171.05">23990 11170 2563 0,'0'0'0'16,"0"0"11"-16,0 0 0 16,23-8 1-16,-17 12 1 15,0 0 63-15,-3 12 0 0,-3 13-8 16,0 20 0-16,-3 0 7 15,-3 0 2-15,0-8-12 16,0-8 1-16,2-1-13 16,1-3-1-16,-5-6-26 15,-2-3 0-15,10-20-2531 16</inkml:trace>
  <inkml:trace contextRef="#ctx0" brushRef="#br0" timeOffset="24346.04">23849 11403 2274 0,'0'0'0'15,"29"-12"0"-15,0-1 0 16,8-7-11-16,1 0 0 16,8 3-55-16,-7-3 0 15,-39 20-1525-15</inkml:trace>
  <inkml:trace contextRef="#ctx0" brushRef="#br0" timeOffset="24730.42">24100 11403 2337 0,'0'0'0'0,"0"0"-3"15,0 0-1-15,0 0 19 16,0 0 1-16,23 29 83 16,-12-11 1-16,1 9-4 15,-4-5 0-15,-5-2-1 16,-1-5-1-16,0-9-18 16,0-2 0-16,0-4-20 15,4-6 2-15,9-12-16 16,8-9 2-16,6-10-11 15,2 6-1-15,-2 15-8 0,-8 12 0 16,-4 6-9-16,-1 2 0 16,-1 10-1-16,-1 5 1 15,-1 5 1-15,-3 1 0 16,-5-7 1-16,-3-3 0 16,-2-3-3-16,-2-8-1 15,2-2-13-15,-1-4 0 16,1 2-2670-16</inkml:trace>
  <inkml:trace contextRef="#ctx0" brushRef="#br0" timeOffset="24872.04">24331 11203 2613 0,'0'0'0'15,"0"0"-7"-15,0 0 2 16,0 0-50-16,7-23 0 0,-7 23-1814 15</inkml:trace>
  <inkml:trace contextRef="#ctx0" brushRef="#br0" timeOffset="25280.07">24517 11027 2463 0,'0'0'0'0,"0"0"-3"0,0 0 1 16,14 33 2-16,-7-1 1 15,3 11 98-15,0 4 0 16,-5 4 15-16,-3 3 2 16,-4-3-1-16,-3-10 1 15,1-11-24-15,0-7 0 16,2-15-29-16,2-4 1 15,-2-4-18-15,0-8 0 16,2-11-12-16,4-3-1 16,6-7-6-16,3 5 1 15,3 7-6-15,-1 9-1 16,-2 6-4-16,3 6 1 16,-7 6-4-16,-1 7 1 15,-6 9-3-15,-8 1 2 16,-7-1-3-16,-8-1 1 15,-2-3-4-15,1-5 0 0,7-7-8 16,5-8 0-16,10-2-2862 16</inkml:trace>
  <inkml:trace contextRef="#ctx0" brushRef="#br0" timeOffset="25631.17">24750 11301 2638 0,'0'0'0'0,"0"0"42"0,0 0 1 16,0 0 121-16,0 0 0 15,-4 26-43-15,4-7 1 16,-2 9-67-16,2 3 0 16,6 0-13-16,2-11 0 15,-2-8-6-15,-3-8 0 16,1-4 2-16,2-6 1 15,4-6-2-15,1-6 0 16,3-7-9-16,-1 1 0 16,-3-7-1-16,-3 7 0 15,-1 11-2-15,0 5 2 16,0 6-3-16,0 2-1 16,-1 2-1-16,1 8 0 15,2 5-6-15,1 3 1 16,5-2-6-16,-1-7 1 15,-1-1-6-15,-4-4 1 16,-8-4-3033-16</inkml:trace>
  <inkml:trace contextRef="#ctx0" brushRef="#br0" timeOffset="25852.7">24919 10947 2789 0,'0'0'0'0,"-5"-22"118"15,3 10 1-15,0 7 67 16,0 5 1-16,-2 5-65 16,0 19 1-16,-2 25-64 0,4 4-1 15,6 5-20-15,4 3 2 16,4 0-7-16,-1 0 2 16,-1-9-10-16,-3-10 0 15,-3-15-13-15,-4-15 0 16,0-12-2998-16</inkml:trace>
  <inkml:trace contextRef="#ctx0" brushRef="#br0" timeOffset="26012.27">24821 11099 2651 0,'0'0'0'15,"37"-11"66"-15,-4 3 2 16,7-4 0-16,-2-2 2 15,-1 1-68-15,-6-5 0 16,-31 18-2198-16</inkml:trace>
  <inkml:trace contextRef="#ctx0" brushRef="#br0" timeOffset="26317.64">25114 11309 2625 0,'0'0'0'0,"0"0"88"16,0 0 1-16,0 0 73 16,0 0 1-16,17-37-73 0,-5 13 0 15,-3-5-53-15,-1 3 0 16,-2 5-12-16,0 3 2 16,-3 5 7-16,-3 3 0 15,0 4 3-15,-2 2 1 16,-1 4 0-16,-3 4 0 15,-2 4 0-15,2 7 1 16,4 9-2-16,4-3 0 16,4-3-5-16,8-10 2 15,11 0-9-15,5-8 0 16,-1-12-9-16,-2-8 0 16,-27 20-2980-16</inkml:trace>
  <inkml:trace contextRef="#ctx0" brushRef="#br0" timeOffset="27479.43">22885 11857 2098 0,'0'0'0'16,"0"0"137"-16,0 0 0 16,0 0 32-16,0 0 1 15,0 0-59-15,0 0 0 0,2 22-40 16,4 5 0-16,2 22-12 16,-1 6-1-16,1 4-5 15,2 3 0-15,1 5-1 16,3-2 1-16,3-1-15 15,2-11 2-15,1-18-18 16,-5-7 2-16,-3-16-13 16,-5-12 1-16,1-4-7 15,3-12-1-15,14-13-4 0,-1-3 0 16,-11-1-26 0,-3 8 2-16,-5 13-68 0,-1 2 0 15,-2 6-32-15,2 2 1 16,2 2 27-16,2 0 1 15,1 0 56-15,10 2-1 16,20 4 31-16,3 2 0 16,4-8 8-16,-7-4 1 15,-8-4 16-15,-6-2 1 16,-6 0 14-16,0 1 1 16,-5-9-21-16,-5 4 0 15,-3 8-11-15,-6-1 0 16,0 7-2181-16</inkml:trace>
  <inkml:trace contextRef="#ctx0" brushRef="#br0" timeOffset="27683.88">23322 12202 1847 0,'-2'0'0'0,"-2"4"5"15,2 0 2 1,2 0 66-16,0 0 1 0,-1 0 84 16,1-1 2-16,1 3-49 15,5 4 1-15,6 2-4 16,1 2 0-16,7 1 2 15,-1 1 0-15,-2 2-28 16,-3-9 1-16,-3 1-19 16,-7-2 1-16,0 2-17 15,0-2-1-15,-4-5-18 0,0 1 0 16,0-4-2602 0</inkml:trace>
  <inkml:trace contextRef="#ctx0" brushRef="#br0" timeOffset="32900.91">23784 12069 2526 0,'0'0'0'0,"0"0"126"16,0 0 1-16,0 0 63 0,0 0-1 15,0 0-74 1,0 0 1-16,-8 25-64 0,-3 5 1 16,-7 15-20-16,7 0-1 15,15 8-8-15,9-8 0 16,12-12-6-16,6-10 1 15,6-11 6-15,-1-8 0 16,5-10-1-16,-3-9 2 16,-9-13 1-16,-8-3 0 15,-7-6 0-15,-11-1 0 16,1 13-6-16,-8 3 2 16,-5-1-3-16,-12-1 0 15,-8 3-3-15,-8 9 1 16,-3 14-6-16,-3 10 1 15,1 7-8-15,2 1 1 16,1-2-8-16,10-7 0 16,29-11-3001-16</inkml:trace>
  <inkml:trace contextRef="#ctx0" brushRef="#br0" timeOffset="33280.68">24163 11701 3002 0,'0'0'0'16,"0"0"-22"-16,29 33 1 15,-8 2 21-15,0 12 1 16,-7 18 86-16,-5 13 2 16,-5 18 11-16,0 18 0 15,2 13-10-15,4 8-1 16,1 4-33-16,-3-8 1 15,-4-17-41-15,-4-14 2 16,-4-20-19-16,2-23 0 16,2-57-2745-16</inkml:trace>
  <inkml:trace contextRef="#ctx0" brushRef="#br0" timeOffset="33612.78">24342 12063 1821 0,'0'0'0'0,"0"0"-1"16,0 0 0-16,-13-20-6 0,9 18 1 16,0 2 35-16,2-4 2 15,0 4 61-15,2-3 1 16,2 3 65-16,6 0 0 15,3 3 33-15,10 1 0 16,12 4-26-16,0 4 0 16,-8 9-38-16,-10 1-1 15,-7 2-39-15,-10 1-1 16,-8 4-43-16,-5 3 0 16,-6 7-20-16,-2-8 2 15,2-11-16-15,3-8 1 16,7-9-8-16,1-3 0 15,10 0-2749-15</inkml:trace>
  <inkml:trace contextRef="#ctx0" brushRef="#br0" timeOffset="34013.93">24577 12200 2299 0,'0'0'0'0,"0"0"100"16,0 0 0-16,25-24 52 0,-14 11 2 16,-1-3-58-16,2 0 2 15,-1-1-31-15,1-3 1 16,-3-3-12-16,-1 1 1 15,-4 7 3-15,-4 5-1 16,-2 2-2-16,-4 4 2 16,-3 2-8-16,-5 4 1 15,-3 6-17-15,-2 6 1 16,1 1-16-16,7 11 1 16,3-3-14-16,6-1 1 15,2-7-8-15,2-3 1 16,6-2-2-16,3-4 0 15,7-4-14-15,1-6 0 16,-19 4-2746-16</inkml:trace>
  <inkml:trace contextRef="#ctx0" brushRef="#br0" timeOffset="34313.74">24767 11953 2575 0,'0'0'0'0,"0"0"0"16,0 0 1-16,0 0 9 16,29 16 1-16,-4-4 99 15,-4 5 0-15,-3 3 6 16,-7 3-1-16,-5-9-10 16,-4-2-1-16,-2-4-26 0,-2-1 0 15,0-3-24-15,0 0 1 16,0-4-20-16,0-4 0 15,2-7-13-15,4-17 1 16,6-13-14-16,1 2 1 16,3 12-7-16,-3 5 1 15,-5 10-6-15,-2 1 1 16,-4 11-2745-16</inkml:trace>
  <inkml:trace contextRef="#ctx0" brushRef="#br0" timeOffset="34738.5">25027 11947 2287 0,'0'0'0'16,"0"0"0"-16,0 0 0 0,0 0 0 16,0 0 0-16,0 0 28 15,4-23 1-15,0 13 32 16,-2-2 2-16,-2 5 19 15,0-1 1-15,-2 6 38 16,-2 2 2-16,-4 6-11 16,-3 5 1-16,-7 19-19 15,-1 5 0-15,6 2-21 16,3 0 1-16,6-13-18 16,4-7 0-16,0-5-13 15,0-6-1-15,0-2-13 0,0-6 2 16,2-2-14-16,4-4 1 15,2-3-8-15,1-11 1 16,1 2-6-16,-2 3 2 16,-3 3-2-16,3 6-1 15,4 2-2-15,-1 10 1 16,1 4-1-16,3 8 1 16,1 7 0-16,-5 1-1 15,-1-9-1-15,-3-5 0 16,-3-4-2-16,0-4 0 15,-4-2-2839-15</inkml:trace>
  <inkml:trace contextRef="#ctx0" brushRef="#br0" timeOffset="34967.61">25222 11546 2777 0,'0'0'0'0,"-4"21"2"15,4 3 2-15,-10 9 82 16,0 8 1-16,1 12 86 16,1 2 1-16,6 2-93 15,2 4 0-15,0-5-22 16,-4-3 2-16,1-12-36 16,1-15 0-16,2-14-26 15,-4-20 1-15,4 8-2727 0</inkml:trace>
  <inkml:trace contextRef="#ctx0" brushRef="#br0" timeOffset="35099.78">25170 11750 2425 0,'0'0'0'15,"44"-12"6"-15,-13-2 2 16,1-3-7-16,3 1 2 16,-2 6-8-16,-6 2 1 15,-27 8-1822-15</inkml:trace>
  <inkml:trace contextRef="#ctx0" brushRef="#br0" timeOffset="120347.43">16419 16833 2487 0,'0'0'0'16,"0"0"28"-16,0 0 2 16,23 8 56-16,-5-8 0 15,11 2 8-15,5 4-1 16,3 0-33-16,-6 2 2 15,-8 5-10-15,-6 5 0 16,-4 3-6-16,-5 3 0 16,-8 1-13-16,-8 3 0 15,-7-3-12-15,-4-1 1 16,-4-1-7-16,-2-1 1 16,5-5-14-16,1-1 0 15,19-16-2527-15</inkml:trace>
  <inkml:trace contextRef="#ctx0" brushRef="#br0" timeOffset="121146.73">16084 16620 2248 0,'0'0'0'16,"0"0"3"-16,0 0-1 16,0 0 24-16,0 0 1 15,0 0 134-15,0 0 1 16,0 0-33-16,-9 35 1 15,5 6-14-15,0 10 0 16,2 0-25-16,4 2 0 16,4-4-24-16,5-4 1 15,5-6-21-15,-1-4 1 16,1-5-10-16,-1-5 2 16,-3-7-13-16,3-7 1 15,4-7-5-15,10-9 1 16,13-11-6-16,8-6 1 15,-1-3-13-15,3-1 2 0,-4 3-10 16,-2 1 1-16,-46 22-2820 16</inkml:trace>
  <inkml:trace contextRef="#ctx0" brushRef="#br0" timeOffset="121997.75">16989 16773 2613 0,'0'0'0'16,"0"0"6"-16,0 0 0 15,0 0 2-15,0 0 0 16,0 0 119-16,0 0 1 0,0 0-27 16,0 0 1-16,0 0-8 15,17 27 1-15,-7 14-16 16,1 8 2-16,1 0-24 16,-2-8 2-16,-1-10-22 15,-1-9 0-15,-4-12-22 16,-2-8 2-16,2-6-17 15,-4-22 1-15,0 26-2755 16</inkml:trace>
  <inkml:trace contextRef="#ctx0" brushRef="#br0" timeOffset="122152.77">16975 16639 2601 0,'0'0'0'15,"0"0"1"-15,0 0 0 16,0 0-28-16,0 0 0 16,0 0-1885-16</inkml:trace>
  <inkml:trace contextRef="#ctx0" brushRef="#br0" timeOffset="122614.14">17262 16745 2173 0,'0'0'0'0,"0"0"-1"16,0 0 1-16,0 0 72 15,0 0 0-15,0 0 103 16,-2 24 1-16,6-9-64 16,6 7 2-16,9 5-33 15,-4-1 2-15,-7-7-25 0,0-3 0 16,-4-6-18-16,-4-2 1 16,3-5-20-16,-3-1 2 15,4 0-12-15,-4 0 0 16,4 0-5-16,-4-2 0 15,4-2-3-15,6-5-1 16,7-11-1-16,6-6 0 16,0 1 3-16,-6 3-1 15,-1 12 2-15,-3 8 1 16,1 8 5-16,1 6 2 16,1 4 1-16,-1-1 2 15,0 1-6-15,3-6 1 16,3-8-6-16,4-10-1 15,-25 6-2586-15</inkml:trace>
  <inkml:trace contextRef="#ctx0" brushRef="#br0" timeOffset="123129.64">17741 16353 1985 0,'0'0'0'16,"0"0"65"-16,0 0 1 15,25-5 121-15,-17 10 1 16,0 7-52-16,3 10 0 15,9 19-47-15,1 6 0 16,-2 2-15-16,0 2 1 16,-7-2-14-16,-5-2-1 15,1-4-10-15,-4-6-1 16,4-12-19-16,-4-7 1 16,-4-8-16-16,3-8 1 15,-3-2-8-15,-3-2 0 16,3-6-4-16,0-10 2 15,0-11-2-15,7-6 1 16,5 3 0-16,3 11 2 16,4 13 7-16,3 10 0 0,5 12 6 15,-2 9 2-15,-6 11 7 16,-6 1 1-16,-5 0-7 16,-8-2-1-16,0-9-10 15,0-9 1-15,0-5-9 16,0-4 2-16,4-4-7 15,0-8 1-15,-4 6-2744 16</inkml:trace>
  <inkml:trace contextRef="#ctx0" brushRef="#br0" timeOffset="123499.37">18328 16855 2463 0,'0'0'0'15,"0"0"-6"-15,23-2 0 16,-7-2 4-16,3-10 1 16,6-3 1-16,-2-5 0 15,-7 0 9-15,-5 7 1 16,3-7 47-16,-7 3 2 16,1-1 54-16,-4 1 0 15,-4 1-7-15,-8 2-1 16,0 3-13-16,-7 1 2 15,0 4-27-15,-1 4 1 16,1 2-15-16,-1 6 0 16,1 6-15-16,4 11 0 15,5 17-11-15,4-1 0 0,4-4-7 16,4-8 2-16,3-3-7 16,5-2 2-16,3-3-8 15,6-5 0-15,6-8-9 16,2-4 0-16,3-10-43 15,-5-8 2-15,-29 18-2649 16</inkml:trace>
  <inkml:trace contextRef="#ctx0" brushRef="#br0" timeOffset="123879.4">18604 16600 2538 0,'0'0'0'15,"0"0"-2"-15,23 10-1 16,-4-6 2-16,4 2 1 16,4 8 37-16,-4 9 0 15,-4 10 44-15,-3 3 0 16,-7-3 19-16,-1-8 0 16,-6-5-4-16,0-6 2 15,0-5-24-15,-2-1 1 16,0-2-15-16,0-2 0 15,0-4-15-15,4-4 0 16,5-2-11-16,9-6-1 16,7-3-8-16,-2-1 0 15,-4 0-9-15,-4 7 2 16,-3 9-2-16,3 0 1 0,-3 6-1 16,-1 3-1-1,-3 1-8-15,0-2 1 0,-1-2-7 16,-1 0 1-16,0-2-10 15,-4-6 2-15,-2 2-2800 16</inkml:trace>
  <inkml:trace contextRef="#ctx0" brushRef="#br0" timeOffset="124028.73">18852 16561 2475 0,'0'0'0'15,"0"0"-1"-15,0 0 1 16,0 0 21-16,0 0 2 15,0 0 17-15,0 0 2 16,0 0-22-16,0 0 1 16,0 0-2003-16</inkml:trace>
  <inkml:trace contextRef="#ctx0" brushRef="#br0" timeOffset="124339.66">19085 16218 2789 0,'0'0'0'0,"0"0"15"16,0 0-1-16,0 30 8 15,3-9 0-15,5 20 145 16,8 12 2-16,-3 4-77 16,4 4 0-16,3 1-11 15,1-3 1-15,-2-2-17 16,-4-8 1-16,-3-18-33 16,-2-11 1-16,-8-12-25 15,-10-12 1-15,8 4-2832 0</inkml:trace>
  <inkml:trace contextRef="#ctx0" brushRef="#br0" timeOffset="124491.26">19052 16518 2701 0,'0'0'0'15,"0"0"42"-15,0 0 2 16,0 0 11-16,36 6 1 16,9-14-4-16,7-8 0 15,-4-5-38-15,2-1 1 16,-6 5-8-16,-2 3 1 15,-42 14-2294-15</inkml:trace>
  <inkml:trace contextRef="#ctx0" brushRef="#br0" timeOffset="124896.48">19668 16404 2324 0,'0'0'0'0,"0"0"12"15,0 0 1-15,-23-5-9 16,3 1 0-16,-5 2 101 16,-3 8-1-16,-3 9 10 15,4 11 2-15,6 1-18 16,1 8-1-16,9 8 0 16,7 0 0-16,4 1-24 0,8-7 1 15,3-14-19-15,-3-5 0 16,0-6-16-16,3-10 0 15,5-10-14-15,3-12 0 16,2-11-8-16,-4-6 0 16,-3 1-9-16,-3 7 1 15,3 6-5-15,-1 7 2 16,-7 8-4-16,-2 8 0 16,2 8 0-16,5 11-1 15,8 15 0-15,1 5 0 16,-5-6-1-16,2-7 1 15,1-9-1-15,-1-5 0 16,0-8-2-16,-1-12 0 16,-16 8-2727-16</inkml:trace>
  <inkml:trace contextRef="#ctx0" brushRef="#br0" timeOffset="125230.7">19893 16444 2651 0,'0'0'0'0,"8"19"18"16,-5-3 0-16,1 1 7 16,-2 5 1-16,0 3 114 15,0-1 1-15,-2-1-61 16,0-3 1-16,2-8-16 16,4-6 0-16,3-4-12 15,9-6-1-15,9-6-18 16,3-10 1-16,5-5-10 0,0 1-1 15,-10 3-7-15,-2 9 0 16,-2 14-4-16,-4 12 2 16,-5 15 1-16,-4 4-1 15,-7 5 1-15,-1-3 1 16,0-16-2-16,0-5 0 16,2-4-8-16,2-4 1 15,-2-4-8-15,-2-12 0 16,0 10-2779-16</inkml:trace>
  <inkml:trace contextRef="#ctx0" brushRef="#br0" timeOffset="125712.58">20449 16446 2487 0,'0'0'0'15,"0"0"4"-15,23-20 0 0,-11 6-3 16,-5-1 2-16,-3-1 56 15,-2 4 2-15,-4 6 52 16,-2 2 2-16,-7 2-2 16,-5 8 0-16,-14 10 1 15,1 11 0-15,6 7-29 16,7-3 2-16,9 2-31 16,7-5 0-16,7-3-13 15,11-5 0-15,9 1-10 16,5-5-1-16,9-8-10 0,-5-6-1 15,7-2-15-15,-5-4-1 16,-9-12-5-16,-4-3 1 16,-6-5-3-16,-3-5 1 15,-9-3-8-15,-5 5 1 16,-4 9-3-16,-3 7 0 16,-1 3 2-16,-6 4 1 15,1 4 6-15,-5 4-1 16,1 4 3-16,1 7 2 15,5 11 3-15,7 3 2 16,8 6 7-16,11-1 2 16,12-3 2-16,9-10 1 15,16-9-4-15,0-6 1 16,2-2-12-16,-16-10 0 16,-11-10-8-16,-8-11 1 15,-21 27-2878-15</inkml:trace>
  <inkml:trace contextRef="#ctx0" brushRef="#br0" timeOffset="126479.62">21677 16369 1721 0,'0'0'0'0,"0"0"6"15,0 0 0-15,0 0 47 16,0 0 0-16,0 0 154 16,0 0 1-16,0 0-62 15,0 0 0-15,-19-14 0 16,-14 18 1-16,-2 6-15 15,4 12 0-15,6 3-27 0,4 6 0 16,2 7-24-16,4-3 1 16,3-6-27-1,8-7 0-15,4-6-12 0,0-9-1 16,4-3-15-16,4-2 0 16,-1-2-11-16,7-4 0 15,3-2-11-15,2-7 2 16,5-9-5-16,1-3 0 15,-2 1 0-15,-2 9 0 16,0 9-2-16,-6 6 0 16,-3 6 0-16,3 11 0 15,5 13-1-15,1-1 0 16,0 0-3-16,-4-5 1 16,-5-10-5-16,-5-7 0 15,-1-3-11-15,0-2 0 16,-6-2-2767-16</inkml:trace>
  <inkml:trace contextRef="#ctx0" brushRef="#br0" timeOffset="126816.32">21860 16432 2324 0,'0'0'0'0,"0"0"34"16,0 0 2-16,0 0 14 16,0 0-1-16,0 0 116 15,0 0 0-15,0 0-70 16,0 0 2-16,11 25-3 15,-3-1 0-15,5-3-12 16,-1-5 1-16,-6-4-15 0,-2-8 0 16,-3 0-36-16,3-4 0 15,2-2-12-15,2-2 2 16,1-4-10-16,5-2 0 16,3 0-3-16,-1 2 1 15,-5 5-1-15,-1 1 0 16,-3 4 5-16,-1 3 0 15,2 3 2-15,0 2 0 16,3 4 3-16,1-4 0 16,-1-3-4-16,1-3 0 15,1-2-5-15,3-2 0 16,3-4-8-16,4-5-1 16,-23 9-2869-16</inkml:trace>
  <inkml:trace contextRef="#ctx0" brushRef="#br0" timeOffset="127262.46">22525 15915 2763 0,'0'0'0'0,"0"0"7"16,10 19 1-16,-6-1 20 15,0 11 1-15,0 18 147 16,1 6 2-16,7 8-88 0,0 0-1 16,-1-3-8-1,-1-3 0-15,-3-2-17 0,-3-8 1 16,-2-6-31-16,-2-11-1 16,-2-13-21-16,-2-11-1 15,-1-8-10-15,-13-11 1 16,-11-13-3-16,-5-3 1 15,-1 0-7-15,-1 3 2 16,-1 13-8-16,8 7 1 16,6 6-3-16,6 6 2 15,3 6 10-15,5-1-1 16,5 1 4-16,6 0 0 16,5 0 4-16,9-2 0 15,11 5 9-15,2 1 2 16,1-4-5-16,-5-2 1 15,-9-3-11-15,-7-5 2 0,-9 0-2807 16</inkml:trace>
  <inkml:trace contextRef="#ctx0" brushRef="#br0" timeOffset="128140.36">17445 17419 2588 0,'0'0'0'15,"0"0"43"-15,0 0 1 16,0 0 80-16,0 0 1 16,0 0-1-16,0 0 1 0,0 0-68 15,2 21 1-15,2 26-11 16,0 8 0-16,0-6-8 16,1-4 0-16,7-2-13 15,-4-9 0-15,-1-15-20 16,1-7-1-16,-4-6-8 15,-8-4 1-15,-4-4-33 16,-13-14 0-16,21 16-2552 16</inkml:trace>
  <inkml:trace contextRef="#ctx0" brushRef="#br0" timeOffset="128337.78">17285 17472 2123 0,'0'0'0'0,"4"-34"18"0,0 7 0 16,8 0 52-16,7 5 2 15,8 4 78-15,11 3 1 16,12-1-19-16,6 4 2 15,-4 10 32-15,-8 4 1 16,-13 2-29-16,-14 6 1 16,-9 6-49-16,-12 5 0 15,-9 7-34-15,-5 3 0 16,-7-2-31-16,4-9-1 16,6-8-18-16,1-6 0 15,14-6-2880-15</inkml:trace>
  <inkml:trace contextRef="#ctx0" brushRef="#br0" timeOffset="128703.58">17880 17295 2299 0,'0'0'0'0,"0"0"5"15,0 0 1-15,0 0 48 16,0 0 0-16,0 0 17 15,0 0 0-15,0 0-36 16,-27 34 0-16,2-1 12 16,4 10 1-16,13 0 10 15,10 0 0-15,8-4-1 0,11-7 1 16,10-11 0-16,5-11-1 16,1-10-5-16,-6-10-1 15,-5-7-23-15,-2-5 1 16,-7-7-4-16,-6-5 0 15,-3 1 4-15,-8 0 0 16,-9 0-1-16,-9 7 0 16,-5 5 0-16,-2 9 1 15,-2 8 2-15,6 4 0 16,-2 0-16-16,7 2 1 16,16-2-2676-16</inkml:trace>
  <inkml:trace contextRef="#ctx0" brushRef="#br0" timeOffset="129010.09">18132 17088 2563 0,'0'0'0'0,"0"0"34"16,0 0 2-16,0 0 6 15,0 0 0-15,15 37 158 16,-5-2 0-16,0 14-110 0,-3 4-1 16,-1-4-12-16,0-6-1 15,0-6-14-15,1 1 1 16,5-1-27-16,-1-8 0 15,-1-9-25-15,0-9 1 16,-10-11-2765-16</inkml:trace>
  <inkml:trace contextRef="#ctx0" brushRef="#br0" timeOffset="129436.32">18475 17380 2651 0,'0'0'0'15,"0"0"28"-15,0 0 0 16,0 0 0-16,0 0 2 16,0 0 7-16,0 23 0 15,0-13-29-15,7 0-1 0,1-2 2 16,4-3 0-16,3-1 4 16,2-6 0-16,2-4 4 15,-1-1 0-15,-7-5 1 16,-5 0 1-16,0 2 4 15,0 4 1-15,-2 3 15 16,-3 3 2-16,1 2 12 16,2 11 2-16,2 24 5 15,2 16 1-15,-3 12-3 16,-1 3 1-16,-4 7-9 16,-2-3-1-16,-1 1-8 0,-3-9-1 15,-2-15-20-15,0-11 1 16,-1-11-14-16,-5-7 1 15,-3-7-8-15,-8-7 0 16,-4-6-6-16,-6-8 1 16,1-7-23-16,7-7 0 15,8-3-27-15,5-5 1 16,14 30-2573-16</inkml:trace>
  <inkml:trace contextRef="#ctx0" brushRef="#br0" timeOffset="130287.2">18852 17284 2274 0,'0'0'0'0,"0"0"-1"16,0 0 1-16,0 0 0 15,0 0 0-15,0 0 31 16,19 19 2-16,-15-3 48 16,4 11 0-16,-5 9 13 15,-3 3 0-15,4-2-4 16,-4-12 1-16,4-13-19 16,-4-6-1-16,4-2-17 15,0-4 1-15,7-4-22 0,12-6-1 16,12-13-13-16,0-5 1 15,-6 3 1-15,-8 5 0 16,-4 7 1-16,-5 5 0 16,-5 6 4-16,1 4 1 15,4 4 0-15,-1 5 1 16,5 5-4-16,-5 0 1 16,-3-3-7-16,-2-1 0 15,-1-4-5-15,1-4 1 16,0 0-6-16,2-4 0 15,3-4-4-15,6-8 2 16,10-13-5-16,4-3 1 16,4 9 0-16,-10 7 1 15,-4 10-1-15,-2 2 0 16,-1 6 0-16,-1 4 2 16,2 5 4-16,-2 5-1 0,-1 3 2 15,-8-1 0-15,3-6-2 16,-3-5 0-16,3-1-4 15,1-2 1-15,7-2-4 16,4-6 1-16,6-12-2 16,0-7-1-16,-4-3-9 15,-2-2 0-15,-8 1-13 16,-3 3 1-16,0 9 3 16,-9 3-1-16,1 4 11 0,-4 4 0 15,0 0 6-15,-4 4 0 16,1 6 3-16,3 11 1 15,3 7 0-15,5 3 0 16,9 0 1-16,5-9 1 16,3-3-1-16,2-7 1 15,3-8 0-15,1-8 0 16,-8-6 1-16,-4-7-1 16,-9-7 1-16,-8-5 2 15,-10-8 0-15,-7-1 2 16,-12 7 1-16,-2 4 1 15,-4 1-5-15,-1 9 2 16,1 11-4-16,2 6 0 16,4 4-12-16,4 1 0 15,23-5-2640-15</inkml:trace>
  <inkml:trace contextRef="#ctx0" brushRef="#br0" timeOffset="130587.67">20003 17282 2575 0,'0'0'0'0,"0"0"0"16,0 0 0-16,23 13-1 15,-19-7 1-15,-1 6 35 0,-1 2-1 16,0 3 20-16,-2 1 1 15,0-2 18-15,0-7 0 16,0-3 14-16,2-2-1 16,2-4-12-16,2-6 0 15,5-9-19-15,9-9 1 16,6-9-9-16,0-2 0 16,-9 1-21-16,-6 7 1 15,-11 27-2636-15</inkml:trace>
  <inkml:trace contextRef="#ctx0" brushRef="#br0" timeOffset="130871.02">20424 16949 2763 0,'0'0'0'0,"0"0"34"16,0 0 0-16,0 0 80 15,15 21 1-15,-7 13 52 16,2 20 0-16,1 17-88 16,-3 3 0-16,0 11-11 15,-1 3 0-15,1 10-16 16,4-6-1-16,-1-6-19 16,-1-10-1-16,-3-19-22 15,-1-12 0-15,-4-16-10 16,-6-15 0-16,-5-18-48 15,-9-21 0-15,18 25-2781 0</inkml:trace>
  <inkml:trace contextRef="#ctx0" brushRef="#br0" timeOffset="131070.5">20439 17325 2198 0,'0'0'0'16,"0"0"3"-16,25-16 2 16,-9 10 13-16,-1-2 1 15,14 3 138-15,6 3 0 16,7 2-34-16,-3 3 1 15,-9 9-16-15,-7 6 0 16,-9 5-37-16,-10 7 0 16,-12 9-29-16,-9 0 2 15,-10-4-22-15,-10-7-1 16,-3-11-20-16,3-13 0 16,37-4-2472-16</inkml:trace>
  <inkml:trace contextRef="#ctx0" brushRef="#br0" timeOffset="131537.53">20844 16861 2575 0,'0'0'0'0,"0"0"-5"0,0 0 1 15,5 21 23-15,-1 5 0 16,0 25 162-16,4 7-1 16,-1 9-47-16,1-1-1 15,6-3-15-15,-1-2 0 16,2-10-16-16,7-12 1 16,5-8-53-16,-1-9 2 15,-4-10-34-15,-5-10 0 16,-2-10-13-16,1-12-1 15,3-9-10-15,2-1 1 16,-3 5-30-16,-1 7 0 16,-2 10-25-16,-3 8 1 15,-1 2 19-15,3 6 1 16,5 8 26-16,4 5 2 16,10 5 11-16,-2 1 0 15,-8-5 3-15,-4-5 0 0,-7-3 10 16,-5-10 0-16,-1 0 5 15,-2-2 1-15,0-2-7 16,0-4 0-16,3-2-11 16,7-9 1-16,-14 15-2686 15</inkml:trace>
  <inkml:trace contextRef="#ctx0" brushRef="#br0" timeOffset="131757.71">21427 17156 2500 0,'0'0'0'16,"0"0"21"-16,0 0 0 15,13 20 51-15,-9-2 0 16,8 11 155-16,3 2-1 16,-4-3-112-16,-1-7 0 15,0-5-23-15,-1-6 1 16,-1-2-19-16,-2-5 0 15,-2-1-55-15,-2-2 0 16,-2 0-2818-16</inkml:trace>
  <inkml:trace contextRef="#ctx0" brushRef="#br0" timeOffset="131921">21246 16957 2324 0,'0'0'0'0,"0"0"-20"15,0 0 3-15,0 0-1699 16</inkml:trace>
  <inkml:trace contextRef="#ctx0" brushRef="#br0" timeOffset="132320.41">21844 17023 2463 0,'0'0'0'15,"0"0"-1"-15,0 0 1 16,0 0 0-16,0 0 0 15,-34-15 57-15,9 11 0 16,1 8 40-16,9 3-1 16,2 3 10-16,3 4 0 15,4 5-22-15,4 3 0 16,4 3-31-16,10-1 1 16,13-3-17-16,2 1 1 15,-2 3-10-15,-4-3 2 16,-4-6-11-16,-1-7 1 15,-9-1 4-15,1 2 2 0,-6-2-8 16,-4 6 1-16,-6 1-3 16,-3 1 0-16,-12-4-11 15,-4-4 1-15,-6-8-7 16,6-10 1-16,27 10-2669 16</inkml:trace>
  <inkml:trace contextRef="#ctx0" brushRef="#br0" timeOffset="132871.74">22154 17123 2425 0,'0'0'0'15,"0"0"-2"-15,0 0 2 16,0 0-11-16,0 0 1 16,14 24 37-16,-11-15 0 15,3 7 29-15,2 0 0 16,-2 3 17-16,-3-3 1 16,-1-6 5-16,0-4-1 15,2-4-20-15,2-8 0 16,4-6-28-16,3-8 2 15,4-11-4-15,-1 4 0 0,-7 9-2 16,-1 8 0-16,-4 6 3 16,2 6 0-16,3 6 8 15,3 6 0-15,1 7 7 16,5 1 0-16,-1 3-5 16,-4-5 0-16,-1-10-4 15,-2-4-1-15,1-6-6 16,5-8 2-16,9-8-12 15,-2-5 0-15,4-7-6 16,-2 5 0-16,-4 1-4 0,-2 6 0 16,-4 11 0-16,1 8 1 15,3 9-1-15,6 8 1 16,2 5 2-16,-4-1 1 16,-4-5 2-16,-3-3-1 15,-3-4-4-15,-3-12 1 16,-2-14-6-16,-8-23 0 15,0 37-2832-15</inkml:trace>
  <inkml:trace contextRef="#ctx0" brushRef="#br0" timeOffset="187172.01">15382 18155 2439 0,'0'0'9'0,"35"0"0"15,-8 2 14-15,-8-4-1 16,-2 2 35-16,1-6 2 16,-3-4 33-16,0-5 0 15,5-5 29-15,-1-1 1 16,-10-1-16-16,-3 2 0 15,-6 7-24-15,-4 1 1 16,-3 2-24-16,-1 2 0 16,-4 4-14-16,-3 6 0 15,-8 12-12-15,0 8 1 16,2 5-13-16,5 1 2 16,11-5-6-16,5-1 1 0,7 1-6 15,9-1 0-15,11 1-3 16,3-3 1-16,5-9-6 15,-6-5 0-15,-4-6-5 16,-2-2 0-16,-4 0-20 16,-3 2 1-16,-7 0-65 15,-1-2 1-15,-8 2-2628 16</inkml:trace>
  <inkml:trace contextRef="#ctx0" brushRef="#br0" timeOffset="187396.41">15796 18096 2588 0,'36'8'0'0,"30"8"0"15,-5 1-12-15,-12-1 0 16,-15-6 11-16,-7-2 1 15,-8 0 2-15,-7-3 0 16,-8-3 3-16,0-2-1 16,-4 0-1936-16</inkml:trace>
  <inkml:trace contextRef="#ctx0" brushRef="#br0" timeOffset="187590.89">16019 18004 2620 0,'0'0'14'16,"-37"47"2"-16,11-10 30 15,-5-5 1-15,-4-1-2 16,4-1 0-16,12 1 1 16,6-4 0-16,3-3-16 15,4-7 1-15,6-17-2271 0</inkml:trace>
  <inkml:trace contextRef="#ctx0" brushRef="#br0" timeOffset="188191.37">16329 18079 2245 0,'19'-10'137'0,"20"-12"0"16,-11 7-53-16,-12 5 0 16,-8 4-18-16,-5 4 1 0,-1 2-6 15,0 0 2 1,-2 0-5-16,-2 0 2 0,-2 4 2 15,-5 8-1-15,-14 11 6 16,-4 5-1-16,8-1-6 16,9-1 1-16,2-5-12 15,4 3 2-15,8 9-7 16,4 4 1-16,4-2-15 16,9-7 1-16,4-11-8 15,4-7 0-15,5-6-5 16,5-8 0-16,-1-8-10 15,1-9 0-15,-9-9-6 16,-6-3 2-16,-9-4-4 0,-5 2 1 16,-7 7-1-16,-3 5 0 15,-2 5 0-15,1 6 0 16,-1 5 0-16,-2 5 0 16,0 4 0-16,-2 5 1 15,-3 11 0-15,-1 8 1 16,4 1 1-16,6 4 2 15,4-1 2-15,9-5-1 16,14-3 2-16,8-11 0 16,4-11-1-16,3-7 0 15,0-5-6-15,-5-8 0 16,-3-5-11-16,-7-3 1 16,-27 28-2866-16</inkml:trace>
  <inkml:trace contextRef="#ctx0" brushRef="#br0" timeOffset="188788.37">17087 17842 2658 0,'0'0'36'0,"0"0"1"16,0 0-37-16,0 0 1 15,0 0 60-15,12 37-1 16,-5 18 47-16,5 11 1 16,-4 11-1-16,-1 1 1 15,1 2-22-15,-4 1 2 16,0-11-35-16,1-5-1 16,3-16-18-16,-2-14 1 15,-4-17-20-15,-4-7 0 16,-2-7-9-16,-4-10-1 15,-3-7-3-15,-1-19 0 0,1-21-2 16,3-9 0-16,12-1 0 16,4 2 0-16,7 11 1 15,4 8 1-15,0 11 2 16,-1 13-1-16,-1 13 4 16,4 7 0-16,6 5 7 15,0 3 1-15,-4 2 4 16,-7 4 0-16,-13 1-2 15,-18 3 0-15,-12 1 1 16,-11-5 0-16,1-8-15 0,4-8-1 16,33 0-2884-16</inkml:trace>
  <inkml:trace contextRef="#ctx0" brushRef="#br0" timeOffset="189031.57">17510 17875 2973 0,'0'0'155'0,"0"0"1"16,16 25-77-16,-8 5 0 15,-5 13-36-15,-3 6 0 16,0-4-12-16,-3-6 1 15,-1-4-9-15,0-7 1 16,4-11-12-16,0-7 1 16,0-8-14-16,-4-8 0 0,4 6-2746 15</inkml:trace>
  <inkml:trace contextRef="#ctx0" brushRef="#br0" timeOffset="189272.7">17503 18026 2708 0,'0'0'39'15,"61"-10"-1"-15,-1-4-24 16,-6 1 1-16,-12 1-15 0,-11 4 1 16,-10 4-1-16,-7 4 0 15,-1 2-1-15,1 4 1 16,-1 2 0-16,-3 7 0 16,-6 13 0-16,-4-1 1 15,-2-5 5-15,0-5 0 16,-2-3 22-16,0-2 2 15,0-2 17-15,0-4 0 16,2-3-8-16,0-3 2 16,2 0-2336-16</inkml:trace>
  <inkml:trace contextRef="#ctx0" brushRef="#br0" timeOffset="189421.31">17822 17934 2273 0,'0'0'-1706'0</inkml:trace>
  <inkml:trace contextRef="#ctx0" brushRef="#br0" timeOffset="189758.54">18117 18016 2620 0,'0'0'21'0,"0"0"2"15,0 0-29-15,-16 35 1 16,12-5 14-16,4 3 0 16,4-2 45-16,4-9 1 15,4-5 32-15,3-3-1 16,4-6 6-16,6-6 0 15,8-10-20-15,3-8 0 16,-1-9-18-16,-8-6 1 16,-6-10-6-16,-9-3 0 15,-16 5-6-15,-10 8 0 16,-9 7-4-16,-4 11 1 16,-1 11-5-16,-7 8 0 15,-6 5-4-15,5-1 2 16,9 0-22-16,12 0 0 15,3-4-11-15,8-2 0 16,4-4-2858-16</inkml:trace>
  <inkml:trace contextRef="#ctx0" brushRef="#br0" timeOffset="190096.64">18428 17961 2877 0,'0'0'49'16,"0"0"1"-16,0 0-12 16,22 30 0-16,-19-13 8 0,-1 3 0 15,-2-5 3-15,0-3 1 16,0-2-3-16,2-4 0 16,4-2-9-16,6-4 0 15,3-6-5-15,8-4 0 16,2-6 3-16,4-1 1 15,-2-1-1-15,-2 6 0 16,-4 14-7-16,-4 8 2 16,-1 8-3-16,-5 3 1 15,-3 3-4-15,-4-5 0 16,0-7-7-16,0-4 0 16,-4-4-6-16,3 0-1 15,1-2-11-15,0-2 0 16,-4 0-2889-16</inkml:trace>
  <inkml:trace contextRef="#ctx0" brushRef="#br0" timeOffset="190457.17">19062 17910 2021 0,'0'0'86'16,"42"-10"0"-16,-13 7-38 16,-8 3-1-16,-10 2 66 0,-7-2 0 15,-2 0 23 1,-4 1 0-16,-3 5-27 0,-7 4 0 16,-9 2-6-16,-6 2 1 15,0 3-23-15,6 3 0 16,7-3-19-16,9 1 0 15,5 2-19-15,7 1 0 16,11 5-14-16,1 1 1 16,-4 2-9-16,-11-3 2 15,-12-1-9-15,-15-5 2 16,-25-4-5-16,-17-5 1 16,-12-5-7-16,-10-12 1 15,87 6-2819-15</inkml:trace>
  <inkml:trace contextRef="#ctx0" brushRef="#br0" timeOffset="-24391.8">20872 18014 2244 0,'0'0'81'0,"0"0"-1"0,0 0-40 15,0 0-1-15,0 0 25 16,0 0 0-16,0 0 15 15,0 0 0-15,23-2-1 16,12 4 0-16,11 4 11 16,-1 6-1-16,-7 5-30 15,-11 7 0-15,-14 3-21 16,-7 3 1-16,-8-5-16 16,-5-5 0-16,-3-3-10 15,-2-5 1-15,-3-8-5 16,0-8 1-16,-1-8 2 0,3-7 0 15,3-11 9-15,8-3 2 16,6 2 7-16,4 3 1 16,1 5 4-16,5 5-1 15,3 8 0-15,-1 4-1 16,-1 3-4-16,6-1 1 16,2-4-15-16,0-2 2 15,-3-2-13-15,-3 1 2 16,-17 11-2803-16</inkml:trace>
  <inkml:trace contextRef="#ctx0" brushRef="#br0" timeOffset="-24154.26">21265 17961 2763 0,'0'0'26'16,"0"0"0"-16,33 18 3 16,-22-3 2-16,-5 7 11 15,-2 3 2-15,-2 1 4 16,0-5 2-16,0-1-3 16,0-4 1-16,-1-6-10 15,-1-5 1-15,0-5-2463 0</inkml:trace>
  <inkml:trace contextRef="#ctx0" brushRef="#br0" timeOffset="-23974.74">21325 17844 2763 0,'0'0'43'0,"0"0"0"15,0 0-43-15,0 0 0 16,0 0-87-16,0 0 1 16,0 0-1922-16</inkml:trace>
  <inkml:trace contextRef="#ctx0" brushRef="#br0" timeOffset="-23658.69">21627 17906 2347 0,'0'0'24'15,"0"0"-1"-15,0 0-23 16,-10-19 0-16,2 15 17 16,-3 2 0-16,-6 4 58 15,-8 6 0-15,-4 7 42 16,4 7 1-16,9 3-7 0,9-3 0 15,3-1-21-15,8 1 0 16,5-2-25-16,5-1 1 16,5 3-18-16,0-3 0 15,0-7-18-15,1-6-1 16,1-6-20-16,4-8 1 16,4-8-10-16,-10-7 0 15,-19 23-2641-15</inkml:trace>
  <inkml:trace contextRef="#ctx0" brushRef="#br0" timeOffset="-23258.92">21825 17577 2704 0,'0'0'16'16,"19"53"1"-16,-7-2-10 15,-8 0 1-15,-4-6 24 16,-4 0 0-16,0-2 24 16,4-4 0-16,0-13 16 15,0-9 0-15,0-7-3 16,0-8 0-16,0-2-15 16,0-4 0-16,8-7-13 15,3-7 2-15,3-8-8 16,1 3 1-16,0 9-5 15,-1 10 1-15,-1 4-9 0,3 8 2 16,3 14-2-16,0 7 2 16,-3 4-6-16,-3-3 1 15,1-3-4-15,-3-5 1 16,1-11-7-16,-5-5 1 16,-3-4-10-16,0-4 0 15,4-4-12-15,1-3 0 16,-9 9-2769-16</inkml:trace>
  <inkml:trace contextRef="#ctx0" brushRef="#br0" timeOffset="-22739.97">22462 17873 2364 0,'0'0'7'15,"0"0"1"-15,15-39-10 0,-7 21 1 16,-4 7 33-16,-2 3-1 15,0 4 93-15,-2 6-1 16,-4 2 18-16,-4 5 1 16,-7 15-29-16,-8 7 2 15,7 10-26-15,9-3 2 16,5-7-26-16,6 0 2 16,5-1-20-16,7-5 1 15,-1-3-17-15,2-5 2 16,6-11-18-16,4-14-1 15,4-13-14-15,-2-13 1 0,-29 34-2775 16</inkml:trace>
  <inkml:trace contextRef="#ctx0" brushRef="#br0" timeOffset="-22337.72">22670 17358 2575 0,'0'0'0'0,"0"0"1"0,0 0 1 16,19 0 85-16,-11 2 0 16,-1 4 34-16,1 13 1 15,4 21-46-15,-5 11 0 16,-5 9-10-16,-2 1 2 16,0 2-11-16,0-5 1 15,0-3-10-15,2-4 0 16,0-12-10-16,-2-11 1 15,0-15-14-15,0-7 1 16,0-2-7-16,0-6 1 16,2-2-7-16,8-9 2 15,9-19-7-15,2-3 1 16,0 8 2-16,-3 9 0 16,-3 10 4-16,-3 8-1 15,1 6 2-15,2 10 0 16,5 9 3-16,-1 3 0 15,-2-5-8-15,-1-3 0 0,-5-1-8 16,-3-3 0-16,-4-6-4 16,0-4 1-16,-4-6-2890 15</inkml:trace>
  <inkml:trace contextRef="#ctx0" brushRef="#br0" timeOffset="-21990.01">23057 17944 2720 0,'0'0'97'0,"0"0"2"16,2 0-43-16,7-8 0 15,10-12-27-15,6-9 1 16,-1-4 7-16,-7 1 0 16,-6 7 10-16,-5 3 0 15,-2 3 1-15,-2-1 2 16,-4 4-2-16,-2 5 1 15,-2 3-9-15,-3 6 0 16,-5 4-3-16,-7 6 1 16,-12 9-2-16,3 7 1 15,7-3-4-15,9 3 0 16,6 1-8-16,6 1 1 16,6-5-6-16,6-3 0 15,3 1-8-15,10-7 1 16,10-2-9-16,4-8 2 15,-3-8-6-15,-1-6 0 0,-33 12-2903 16</inkml:trace>
  <inkml:trace contextRef="#ctx0" brushRef="#br0" timeOffset="-21707.07">23374 17683 2603 0,'0'0'85'16,"0"0"1"-16,0 0-49 0,0 0 0 16,0 0 27-1,0 0 0-15,0 0 13 0,-35 33 0 16,14 7 5-16,6 1 1 16,7 2-15-16,8-4-1 15,6-6-14-15,6-3 1 16,3-11-13-16,0-5 1 15,-1-10-14-15,9-10 1 16,10-8-23-16,-1-5-1 16,-3-9-6-16,-8-7 0 15,-21 35-2764-15</inkml:trace>
  <inkml:trace contextRef="#ctx0" brushRef="#br0" timeOffset="-21441.91">23493 17244 2550 0,'0'0'0'0,"0"0"18"15,0 0 1-15,0 0 50 16,0 0 0-16,0 0 99 16,25 30-1-16,-13 9-78 15,-2 12 1-15,-5 14-7 16,-1 3 0-16,-2 1-15 15,0 1 0-15,0-1-20 16,2-9 2-16,4-7-21 16,-1-12 1-16,-3-17-25 0,-2-10-1 15,-2-14-2785-15</inkml:trace>
  <inkml:trace contextRef="#ctx0" brushRef="#br0" timeOffset="-21138.68">23834 17619 2728 0,'0'0'49'0,"0"0"0"16,-27 15-17-16,4-1 0 16,-12 4-19-16,1-1-1 15,9-1 6-15,9-6 1 16,9-5 5-16,3-1 0 15,4 0 26-15,0 0 0 16,0 0 13-16,7 4 0 16,11 8-7-16,9-1 0 0,5 1-11 15,1-4 1-15,-6-2-9 16,0-1 1-16,-2-3-11 16,2-4 0-16,-10-6-21 15,-5 0 0-15,-4-2-8 16,-5-1 1-16,-3 7-2675 15</inkml:trace>
  <inkml:trace contextRef="#ctx0" brushRef="#br0" timeOffset="-20937.22">23948 17558 2362 0,'0'0'0'16,"0"0"13"-16,0 0 2 16,21 6 48-16,-15-6 1 15,-1 2 138-15,1 9 1 16,9 15-93-16,3 7 1 15,-5 6-11-15,-5-1 0 16,-2-7-21-16,3-8 1 16,-1-9-26-16,-2-6 0 15,-2-4-35-15,0-8 0 16,-4 4-2756-16</inkml:trace>
  <inkml:trace contextRef="#ctx0" brushRef="#br0" timeOffset="-20793.61">23994 17472 2625 0,'0'0'0'16,"0"0"20"-16,0 0-1 0,0 0-18 15,0 0 1-15,0 0-2003 16</inkml:trace>
  <inkml:trace contextRef="#ctx0" brushRef="#br0" timeOffset="-20259.07">24250 17601 2416 0,'0'0'67'15,"21"45"1"-15,-6-16 83 0,-5-13 0 16,-6-4-72-16,0-4 0 16,-2-3-11-16,-1 1-1 15,1-2-7-15,0-2 0 16,2-2-15-16,2-2 1 15,4-4-9-15,3-5 1 16,10-7-5-16,2-2-1 16,-2 7-10-16,-2 5 0 15,-7 4-6-15,-1 6 0 16,1 4-4-16,3 6 1 16,6 5-4-16,0 1 1 15,-2-5 1-15,-1-5 0 16,-5-4-1-16,1-4 1 15,-1-4-1-15,8-2 0 16,6-3-2-16,-2-7 1 16,-4 0 0-16,-6-3 1 15,-7 7 1-15,-4 4 1 16,-4 2 0-16,-8-2 1 0,-6-5 2 16,-7-7 0-16,-6-1 3 15,4 3 0-15,7 4 2 16,5 6 1-16,3 6 5 15,6 12 0-15,4 16 1 16,11 19 0-16,16 14-4 16,2 7 2-16,-6 5-3 15,-2 1 1-15,0-1-3 0,-2-5-15 16,-4-1-5 0,-6-7 0-16,-5-7 0 0,-8-6 0 15,-11-13 0-15,-14-20 0 16,25-12-3061-16</inkml:trace>
  <inkml:trace contextRef="#ctx0" brushRef="#br0" timeOffset="-19003.29">21971 18564 2412 0,'0'0'36'16,"-11"-27"1"-16,-1-6-25 0,1 3 1 16,-1 9 25-1,2 3 0-15,1 8 21 0,-5 6-1 16,-3 6 4-16,-10 6 0 15,-9 6 15-15,1 7-1 16,10 3-15-16,6 1-1 16,7-3-14-16,6-2 0 15,4 1-8-15,6 1 1 16,4 1-10-16,5 5 1 16,7 1-8-16,3-4 1 15,-2-5-3-15,0-8 1 16,0-10-4-16,2-10 1 15,0-14-3-15,2-5-1 16,-3-4-1-16,-5 1 0 16,-4 11-2-16,-1 5 2 15,-6 6-5-15,-2 4 0 16,-3 2-4-16,1 4 2 0,0 4-4 16,-2 12 1-16,0 17-2 15,-2 6 2-15,2-2-3 16,0-9 0-16,0-17 0 15,0-5 0-15,0-6-2 16,2-8 1-16,4-10-1 16,0-15 1-16,-4-8-1 15,-6-4-1-15,-4-4 1 16,-5 0 1-16,-6-4 1 0,-6 0 0 16,-6 0 0-1,-6 2 0-15,-11-2 3 0,-6 12 2 16,-9 20 5-16,-9 17 1 15,-6 17 7-15,1 15 1 16,7 13 6-16,7 10 1 16,11 11-1-16,19 3-1 15,18-3-1-15,26 3 0 16,20 3-1-16,19-5-1 16,14-12-3-16,9-18 0 15,6-15-14-15,3-16 1 16,-1-12-8-16,-10-18 1 15,-71 26-2883-15</inkml:trace>
  <inkml:trace contextRef="#ctx0" brushRef="#br0" timeOffset="-17908.87">22601 18396 2533 0,'0'0'36'0,"0"0"0"16,0 0-34-16,-25 21 2 15,5 3 38-15,-3 3 2 16,2 3 37-16,6-3 1 15,7-1 8-15,6-7 0 16,4 1-21-16,2-3 2 16,0-3-25-16,1-2 0 15,7-4-13-15,5-4 2 16,6-2-11-16,6-6 1 16,4-4-9-16,0-4 1 15,-8-2-4-15,-6-1-1 0,-4 3-3 16,-5 6 0-16,0 2-1 15,-1 2 1-15,1 2-1 16,-1 2-1-16,1 6 2 16,0 4 1-16,3 5-3 15,6 5 0-15,1-1 0 16,-1-3 1-16,2-4-4 16,2-6 0-16,0-8 0 15,-2-6 0-15,-1-4 2 16,-5-4 1-16,-7-1 4 0,-4-5 1 15,-6-5 7-15,-8-5 0 16,-9 3 9-16,-8 1 1 16,-6 5 2-16,-7 5 1 15,-6 8-11-15,1 8 0 16,9 8-17-16,11 4 1 16,7-2-5-16,7-4 0 15,11-6-2855-15</inkml:trace>
  <inkml:trace contextRef="#ctx0" brushRef="#br0" timeOffset="-17339.47">23053 18445 2019 0,'0'0'39'16,"0"0"-1"-16,0 0-32 16,0 0 2-16,0 0 110 15,19 4 1-15,-11 4 35 16,1 3 1-16,3 5-31 16,-3 2 1-16,1-3-23 15,-2-3 1-15,-2-4-32 16,-1-4 0-16,3-2-27 0,4-4 3 15,3-4-23-15,2-2 2 16,3-4-7-16,-3 1 0 16,-6 3-2-16,-3 4 1 15,-4 2 1-15,0 0 0 16,0 0 0-16,0 0 0 16,-1-2 0-16,1 2 0 15,0 2 2-15,0 0 0 16,0-2-3-16,0 0 0 15,-1 0-2-15,1 0-1 16,0 0-1-16,2 0 0 16,4 2-1-16,1 4-1 15,1 4-5-15,-1 0-1 16,8 0 0-16,1 0 1 16,-5-2-4-16,-1-3 2 15,1-4-3-15,0-5 0 16,1-4-1-16,-3 0 0 0,-1 0-1 15,-5-1 0-15,-3-3-1 16,-2 0 1-16,-2-2-15 16,-4-3-1-16,4 19-2797 15</inkml:trace>
  <inkml:trace contextRef="#ctx0" brushRef="#br0" timeOffset="-16889.93">23515 18124 2912 0,'0'0'22'0,"0"0"2"16,7 29-19-16,5-1 1 15,7 11 32-15,0 10 0 16,-1 9 41-16,-3 7 0 16,2 9 21-16,5-1 0 15,-5-14-19-15,-2-3 1 16,-1 1-23-16,1-4 2 15,6 0-26-15,-1-8-1 16,-9-16-17-16,-9-11 1 16,-8-10-11-16,-9-12 0 15,-10-12-6-15,-4-13 1 16,2-14-2-16,2-6 0 16,8-2 0-16,3-2 0 15,8 8 1-15,5 8 1 16,6 7 4-16,5 7 1 15,3 1 3-15,9 5 0 0,1 1 5 16,9 6 0-16,9 6 4 16,-3 8 0-16,-9 4 1 15,-10 6 0-15,-11 5-6 16,-12 5 2-16,-17 5-6 16,-8 1 0-16,-11-9-5 15,-3-7 0-15,9-8-6 16,7-12 1-16,27 6-3008 15</inkml:trace>
  <inkml:trace contextRef="#ctx0" brushRef="#br0" timeOffset="-16604.81">23917 18386 2379 0,'0'0'90'0,"0"0"2"15,23 8-55-15,-13 2 2 16,-1 5 72-16,1 3 1 16,-3 2 26-16,-1-3 1 15,0-3-29-15,0-4 0 16,-2-2-20-16,-1-3 1 0,1 1-30 15,0-2 2-15,-2-4-33 16,-2-10 0-16,0 10-2822 16</inkml:trace>
  <inkml:trace contextRef="#ctx0" brushRef="#br0" timeOffset="-16460.2">23948 18096 2659 0,'0'0'-16'0,"2"-23"2"16,-2 23-1959-16</inkml:trace>
  <inkml:trace contextRef="#ctx0" brushRef="#br0" timeOffset="-16258.75">24144 18022 2812 0,'10'23'102'0,"13"36"1"15,4 12-55-15,-4 1 2 16,-6-1 1-16,-2-7 1 16,1-5 6-16,-3-10 2 15,-5-10-14-15,-6-13 0 16,-2-13-30-16,0-17 0 15,0 4-2611-15</inkml:trace>
  <inkml:trace contextRef="#ctx0" brushRef="#br0" timeOffset="-15839.16">24467 18562 3029 0,'0'0'71'0,"0"0"0"15,43-29-53-15,-22 6 0 16,-4-5 31-16,-2-3 2 15,-5-3 16-15,-6 7 1 16,-4 11 6-16,-2 11 1 16,0 1-10-16,-4 4 1 15,-5 2-10-15,-7 5 0 16,-7 13-17-16,2 9 1 16,6 11-16-16,5-3 2 15,11-4-7-15,4-9 1 16,5-11-6-16,4-3-1 15,5-2-6-15,8-4 0 16,8-6-5-16,1-8 0 0,-3-13-2 16,-6-11 0-1,-25 34-3036-15</inkml:trace>
  <inkml:trace contextRef="#ctx0" brushRef="#br0" timeOffset="-15593.77">24739 17906 3071 0,'0'0'20'16,"17"36"1"-16,6 11-6 0,-4 9 0 16,-3 9 34-16,-5 2 0 15,1 1 48-15,-3 1 1 16,-3-1-8-16,-2-1 1 15,-2-8-30-15,-2-12 0 16,-2-14-37-16,-2-12 1 16,4-21-2866-16</inkml:trace>
  <inkml:trace contextRef="#ctx0" brushRef="#br0" timeOffset="-15341.86">24775 18288 2973 0,'25'-19'56'15,"23"-22"1"-15,-4 1-56 16,-13 11 0-16,-13 9-103 16,-7 5 0-16,-11 15-2062 0</inkml:trace>
  <inkml:trace contextRef="#ctx0" brushRef="#br0" timeOffset="-15126.45">25000 18235 3036 0,'2'4'35'0,"16"32"1"15,-7-3-4-15,1-4 2 16,-3-5 9-16,-1-1 0 16,-2-1 5-16,-2-5-1 15,1-3 2-15,-1-4 0 16,-2-6-15-16,0-14 0 15,-2 10-2675-15</inkml:trace>
  <inkml:trace contextRef="#ctx0" brushRef="#br0" timeOffset="-14972.4">25064 17983 2160 0,'0'0'-1621'15</inkml:trace>
  <inkml:trace contextRef="#ctx0" brushRef="#br0" timeOffset="-14591.86">25179 18286 2347 0,'0'0'15'0,"21"-4"-1"15,-7 0-11-15,-3-1-1 16,-5-5 6-16,0-4 1 16,0-6 47-16,0 1 0 15,-3 3 71-15,3 6-1 16,-2 7-2-16,0 4 0 16,0 3-24-16,3 10 1 15,7 17-20-15,5 3 0 16,2-11-19-16,-1-7-1 15,-7-8-8-15,-3-4 1 16,-3-2-1-16,-3 0-1 16,0 0-10-16,0-2 1 15,0-4-7-15,0-6-1 0,-3-8-5 16,1-1-1-16,0 3-5 16,-2 6 2-16,0 4-7 15,0 0 2-15,0 2-6 16,2 6 2-16,6 2-5 15,5 2 1-15,16 2-2 16,14-4 0-16,5-8-9 16,-6-17-2-16,-42 21-3069 15</inkml:trace>
  <inkml:trace contextRef="#ctx0" brushRef="#br0" timeOffset="157982.6">13490 14468 1821 0,'0'0'7'0,"0"0"-1"16,0 0 14-16,-11 19 1 16,7-11 39-16,0-2 1 15,0 2-9-15,0-4-1 16,3 0 2-16,1-2 1 16,0 0 32-16,3-1 1 15,11-1 17-15,11-3 0 16,17-3 32-16,4-8 0 15,1-2 11-15,-1-3 0 16,2-3-44-16,2 3 1 16,-8 3-25-16,2 6 1 15,-5 6-26-15,-4 4 1 16,-8 2-26-16,-8 0 0 0,-8 2-15 16,-1 0 1-16,-4-2-14 15,-2 0 1-15,-4-2-2791 16</inkml:trace>
  <inkml:trace contextRef="#ctx0" brushRef="#br0" timeOffset="160381.91">13973 16087 2198 0,'0'0'0'16,"0"0"2"-16,0 0 1 16,0 0 4-16,0 0 1 15,0 0 121-15,0 0 0 16,0 0-15-16,0 0 0 0,0 0-14 15,0 0 1-15,0 0-9 16,0 0 0-16,47 2-3 16,-3-4 0-16,2 2 9 15,-11 2 0-15,-5 4-15 16,-8 2 0-16,-3 0-27 16,-4-2 1-16,-3-5-23 15,-1 1 0-15,-1-4-14 16,2-5 0-16,5-7-19 15,10-12 1-15,-27 26-2893 0</inkml:trace>
  <inkml:trace contextRef="#ctx0" brushRef="#br0" timeOffset="163609.77">14401 18175 2171 0,'0'0'47'16,"0"0"1"-16,-10 25-20 0,8-19 2 16,2-2 44-16,2-2 1 15,2-2 10-15,0 0 2 16,0 0 0-16,5 0 2 15,12 2-15-15,10 8 1 16,8 3-8-16,-1-1 2 16,1-8 13-16,-9-4 1 15,1 0-16-15,2-4 1 16,5-2-22-16,1-8 0 16,-4-7-11-16,5-3 1 15,6 1-28-15,-4 3 1 16,-42 20-2699-16</inkml:trace>
  <inkml:trace contextRef="#ctx0" brushRef="#br0" timeOffset="167220.2">20266 18208 2404 0,'0'0'76'0,"0"0"0"16,31 0-47-16,-21 4 1 15,-1 0 11-15,1 0-1 16,-1 0 17-16,5 0 1 15,3-3 16-15,8-4 1 16,6-9 2-16,8-4 2 0,-5-1-13 16,3-1 1-16,-3 6-28 15,-3 4 0-15,-4 6-23 16,-6 2-1-16,-21 0-2534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45.524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1 195 8763,'15'-7'301,"-7"4"1,-1-5 94,0 1 1,-4 2 0,7 5-141,2 0 1,-4 0-1,0 2 1,-1 3-195,-3 5 0,2 3 0,-1 2 0,-1 0-102,-3 0 1,-1 0 0,0 1 0,0-1-334,0 0 1,0-5 0,0 0 134,0 2 1,2-6-153,3-1 1,-2-5 256,7-5 0,0-3 0,5-7 0,-1 0 128,-4 0 0,3-2 0,-3 0 245,4 2-109,-6-3 0,6 11 217,-4-3 1,-2 3-1,2 7 1,-7 7 0,2 3 0,-3 3-254,-2 2 1,0 0-1,0 1-253,0-1 1,2-7 0,1-1-53,2-1 0,7-4 1,-4 1 88,1-6 1,4-2 0,-3-8-1,3-4-121,3 0 1,-3 0 0,-1 1 0,-2-3 149,1-1 0,3-5 1,1 5-1,0 0 96,0-2 1,-2 5 0,-1-3 255,-2 3 0,-6 2 740,1 0-823,-4 7 0,-1 3 0,-1 10 161,-4 5 1,1 3 0,-6 4-192,-2 3 0,1-3 1,-1 3-1,4-3-147,1-2 1,0-5-1,4 0 1,-2 2 111,2 1 0,1 2 1,2 0-635,0 0 367,0 0 1,0-5 0,2 1 0,1 0-106,2 3 1,7-4 0,-2-2-1,3 0 257,2 1 0,-1-4 0,-3 3 0,-1 1 406,2-1 1,-4-3 0,1 5-128,-2 2 0,-2 1 0,-5 2 43,0 0 1,0 0-1,-2-1 1,-1-2 192,-3-2 0,-5-5 0,1 3-336,-4-1-904,-1 4 0,0-4 0,0 5 1,-2-4-557,-3-1 0,9 3 0,-5-3 1287,3 1 1,0 2 0,-2 5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5:53:10.8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16702 13105 1369 0,'0'0'0'16,"0"0"101"-16,0 0 0 16,0 0 99-16,0 0 1 15,0 0-57-15,0 0 0 16,0 0-50-16,0 0 1 15,0 0-35-15,0 0 0 16,0 0-7-16,0 0 0 16,8 21-2-16,-4-13 1 15,0-4 12-15,-1-4 0 16,1 4-1-16,4-4 1 16,4 4-8-16,5 0 0 15,12-4-9-15,9-4 1 16,6 0 2-16,3-8-1 15,-13 2-5-15,-3 1 0 0,-8 1-7 16,-2 6 0 0,-1 2-7-16,-5 0 0 0,0 0-12 15,-3 0 1-15,-1 0-10 16,1 0 1-16,-4 0-6 16,3-2-1-16,-11 2-2722 15</inkml:trace>
  <inkml:trace contextRef="#ctx0" brushRef="#br0" timeOffset="1030.08">17522 12742 1520 0,'0'0'0'16,"0"0"74"-16,0 0 0 15,0 0 52-15,0 0 0 16,0 0-42-16,0 0 1 0,0 0-11 16,0 0 1-16,0 0 4 15,21 0-1-15,2 2 1 16,10 6 1-16,4 6-13 16,1 7 1-16,-11 7-10 15,-4 3 0-15,-8 6-6 16,-1-1-1-16,-4-1-14 15,-5-8 1-15,-3-5-8 16,-2-3 0-16,-4-5-5 16,2-2 0-16,1-6-4 15,-1-4-1-15,2-6-2 0,3-14 1 16,9-21-1-16,2-2 0 16,1-4-5-16,4 4 2 15,8 6 0-15,-2 9 2 16,-2 12 0-16,-7 7 0 15,3 8 0-15,2 9 1 16,10 8 6-16,-2 1 1 16,-10 3 7-16,-8 2 0 15,-5 1-4-15,-2-7 1 16,0 1-8-16,0-3 0 16,0-6-9-16,3-4 2 15,1-5-14-15,0-6 1 16,-8 5-2683-16</inkml:trace>
  <inkml:trace contextRef="#ctx0" brushRef="#br0" timeOffset="1171.76">18028 12660 2613 0,'0'0'0'0,"0"0"1"16,0 0 0-16,0 0-14 15,0 0 1-15,0 0-1931 16</inkml:trace>
  <inkml:trace contextRef="#ctx0" brushRef="#br0" timeOffset="1496.6">18351 12648 1884 0,'0'0'0'16,"0"0"28"-16,0 0 0 15,0 0 161-15,0 0 1 16,-28 2-62-16,4 8 0 16,-6 10-33-16,5 9 1 15,2 8 18-15,7 4 1 16,8 3-28-16,7-3 2 15,6-12-22-15,9-5 0 16,3-5-17-16,8-5-1 16,14-8-24-16,-1-12 0 0,3-14-22 15,-5-9 1-15,-5-12-5 16,-6-8 1-16,-25 49-2595 16</inkml:trace>
  <inkml:trace contextRef="#ctx0" brushRef="#br0" timeOffset="1883.21">18482 12186 2575 0,'0'0'0'0,"0"0"6"0,0 0-1 16,0 0 1-16,0 0-1 15,20 45 90-15,-9 4-1 16,-7 8-7-16,-4 4 1 15,4 3-1-15,-4 5 1 16,4-2-12-16,-1-5 2 16,7 7-21-16,0-5 0 15,-5-15-17-15,-1-11-1 16,-2-17-11-16,0-13 0 16,0-8-12-16,6-18 0 15,7-17-5-15,6-10-1 16,4 8-4-16,2 2 2 15,2 13-3-15,-6 6 0 16,-2 10 1-16,1 10 0 16,1 8-1-16,2 8 1 15,4 11-4-15,-4 4 0 16,-10-3-2-16,0-5 0 0,-3-13-1 16,-8-4 0-16,-4-10-2730 15</inkml:trace>
  <inkml:trace contextRef="#ctx0" brushRef="#br0" timeOffset="3347.6">19348 12151 2148 0,'0'0'0'15,"0"0"5"-15,0 0 1 16,0 0 31-16,0 0 0 16,0 0 127-16,0 0-1 15,0 0-61-15,0 0 1 16,0 0 8-16,-17 29 0 16,7 28-24-16,3 22 2 15,-1 3-19-15,4-4-1 16,8-3-12-16,0-9 1 15,9-7-11-15,3-6 0 16,-3-8-15-16,-3-14 1 16,-4-13-21-16,-3-12 2 15,-1-8-14-15,2-14 0 16,-4 16-2703-16</inkml:trace>
  <inkml:trace contextRef="#ctx0" brushRef="#br0" timeOffset="3546.14">19568 12447 2449 0,'0'0'0'0,"0"0"1"16,0 0 0-16,0 0-2 15,9 17 1-15,-11 3 63 16,0 9 1-16,1 14 21 16,1 0 1-16,1-3-5 15,1-17-1-15,0-9-13 0,0-10 0 16,0 0-44-16,0-4 1 15,-2 0-2342-15</inkml:trace>
  <inkml:trace contextRef="#ctx0" brushRef="#br0" timeOffset="3664.84">19510 12353 941 0,'0'0'0'15,"0"0"-707"-15</inkml:trace>
  <inkml:trace contextRef="#ctx0" brushRef="#br0" timeOffset="4094.49">19774 12102 1369 0,'0'0'0'0,"0"0"20"16,9 22 1-16,-5 1 55 15,0 12 1-15,-2 10 69 16,0 8 1-16,0 2 15 16,0 0 2-16,0-8-29 15,3-4 1-15,5-4-21 0,0-7 2 16,-9-15-31-1,-1-9 2-15,0-2-23 0,0-6 1 16,2-6-19-16,10-4 0 16,13-11-12-16,2-7 1 15,0 11-13-15,-4 5-1 16,-4 6-4-16,-2 8 0 16,1 6 3-16,-1 0 1 15,-3 7 0-15,-7 3 2 16,-11 0-3-16,-13-1 1 15,-18 1 0-15,-3-3-1 16,1 1 1-16,7-6 1 16,5-10-14-16,5-4 0 15,20 4-2615-15</inkml:trace>
  <inkml:trace contextRef="#ctx0" brushRef="#br0" timeOffset="4459.7">19579 12259 2777 0,'0'0'0'15,"0"0"44"-15,0 0 1 16,21 0-32-16,-5 0 1 16,3-4-45-16,-2-2 1 15,-17 6-2094-15</inkml:trace>
  <inkml:trace contextRef="#ctx0" brushRef="#br0" timeOffset="5333.87">20110 12339 1017 0,'0'0'0'0,"0"0"0"0,23 0 1 16,-9 2 23-16,1 4 1 16,-1 4 148-16,3 5 0 15,6 11 35-15,-2-1 1 16,-3 9-55-16,-11-3-1 15,-3-6-33-15,-4-7 2 16,0-4-29-16,0-10 0 16,-4-1-27-16,1-3 1 15,-1-3 6-15,-6-1 0 16,2-8 2-16,3-6 2 16,5-9-9-16,7-6 2 15,13-11-16-15,6 9 1 16,5 8-6-16,2 3 2 15,-4 3-11-15,-4 1 0 0,-4 3-26 16,-2 3 0-16,-5 2-14 16,-7 4 0-16,-7 8-2589 15</inkml:trace>
  <inkml:trace contextRef="#ctx0" brushRef="#br0" timeOffset="5865.88">20736 12225 2362 0,'0'0'0'31,"0"0"22"-31,0 0 2 0,0 0 73 0,-19-11 1 16,9 11 0-16,-7 4-1 15,-10 0-36-15,-12 13 1 16,3 14 11-16,3 11-1 16,6 7-8-16,6-4 2 15,9 0-14-15,5-4 1 16,3-6-11-16,8-8 0 15,3-7-13-15,9-8 1 0,7-8-9 16,6-12 1-16,3-12-7 16,-3-1 1-16,-8-9-9 15,-3 3 1-15,-7 3-3 16,1 7-1-16,-5-5 0 16,-3 7-1-16,0 7 0 15,0 2 1-15,0 6-1 16,-2 2 2-16,0 6-1 15,0 0 2-15,1 13-1 16,5 5 1-16,2-5 0 16,5 1 0-16,4-11-2 0,1-1-1 15,-5-6-4-15,-3-6 1 16,-12 2-2704-16</inkml:trace>
  <inkml:trace contextRef="#ctx0" brushRef="#br0" timeOffset="6200.92">20913 12278 2475 0,'0'0'0'16,"0"0"-1"-16,0 0 1 16,0 0-18-16,0 0 0 15,0 0 42-15,19 20-1 16,-11-2 64-16,-2 5-1 15,1 4 32-15,1-1 1 16,-4-5-16-16,-2-1 1 0,-2-6-31 16,-2-6 0-16,0-5-22 15,0-1-1-15,2-2-14 16,2-3 1-16,2-3-9 16,3-18 1-16,7-13-7 15,1-6 0-15,1 12-3 16,-5 3 1-16,-1 10-4 15,-2 7 1-15,-1 1-7 16,1 4 1-16,-4 2-8 16,3 2-1-16,-7 2-2719 15</inkml:trace>
  <inkml:trace contextRef="#ctx0" brushRef="#br0" timeOffset="6649.55">21194 12210 2538 0,'-2'4'0'16,"2"0"34"-16,0 0-1 16,-4 5 73-16,0 5 0 15,2 4 0-15,2 3 0 16,6 3-52-16,6-5 0 16,1-5-10-16,6-2 1 15,6-4-10-15,2-8-1 16,0-4-6-16,-6-4 2 15,-5-4-9-15,-5-4 1 16,-1-7 3-16,-2-3 0 0,-5 5 5 16,-1 5 1-16,0 8 0 15,0 8-1-15,-2 2-1 16,-2 14 2-16,-2 21-6 16,1 16 2-16,-1 14-7 15,-2 5 2-15,-4 22-8 16,1 14 2-16,-1 11-5 15,-7-5 1-15,-14-16-5 16,-6-16 2-16,-3-17-4 16,2-16 0-16,1-12-5 0,6-25 0 15,10-32 0 1,6-23 2-16,11-24-2 0,15-15 0 16,14-16 0-16,22-19 0 15,-47 117-2853-15</inkml:trace>
  <inkml:trace contextRef="#ctx0" brushRef="#br0" timeOffset="28129">14622 12995 2889 0,'0'0'0'0,"17"-31"5"16,-3 9-1-16,1 1-4 15,-1 5 0-15,-7 4 136 16,-5 8 1-16,-4 4-27 15,-13 12 0-15,-22 14-19 16,-5 11 1-16,0 10-19 16,-5 2 0-16,9-6-16 15,7-4 1-15,6-2-12 16,12-13 0-16,11-7-9 16,9-9 1-16,13-8-2 15,12-12 1-15,22-9-17 0,4-11-20 16,-2-7 0-16,-2 0 0 15,-8 2 0-15,-4 2 0 16,-15 7 0-16,-6 7 0 16,-9 11 0-16,-12 6 0 15,-8 8 0-15,-17 14 0 16,-17 13 0-16,-12 6 0 16,-8 8 0-16,3 0 0 15,5-2 0-15,2-4 0 16,6 3 0-16,7-9 0 15,12-14 0-15,8-7 0 16,11-12 0-16,16-12 0 16,7-15 0-16,12-10 0 15,14-10 0-15,-1 0 0 16,-3 4 0-16,-10 7 0 16,-16 15 0-16,-7 9 0 0,-4 6 0 15,-15 8 0-15,-12 14 0 16,-16 7 0-16,-5 13 0 15,-2 7 0-15,4 4 0 16,8 2 0-16,7-4 0 16,8-6 0-16,7-10 0 15,9-9 0-15,9-10 0 16,15-16 0-16,18-18 0 16,18-13 0-16,17-12 0 15,3-8 0-15,2 6 0 0,-6 0 0 16,-11 6 0-16,-14 12 0 15,-17 14 0-15,-12 9 0 16,-11 8 0-16,-19 16 0 16,-20 17 0-16,-7 12 0 15,-8 10 0-15,-6 4 0 16,-7 9 0-16,5 1 0 16,12-7 0-16,3-3 0 15,13-8 0-15,10-15 0 16,13-13 0-16,22-15 0 15,23-14 0-15,24-19 0 16,23-24 0-16,13-10 0 16,2-11 0-16,-2-3 0 15,-15 3 0-15,-6 17 0 16,-21 6 0-16,-16 18 0 16,-17 13 0-16,-15 10 0 0,-14 12 0 15,-23 12 0-15,-25 21 0 16,-15 12 0-16,-4 10 0 15,-2 9 0-15,-6 3 0 16,4-9 0-16,10-3 0 16,9-14 0-16,19-8 0 15,14-15 0-15,20-14 0 16,24-18 0-16,23-16 0 16,20-13 0-16,7-12 0 15,4-5 0-15,-2-11 0 16,-5 4 0-16,-5 16 0 0,-9 12 0 15,-21 6 0-15,-12 9 0 16,-15 10 0-16,-23 14 0 16,-23 14 0-16,-10 13 0 15,-4 10 0-15,-4 10 0 16,-7 6 0-16,3-4 0 16,5-2 0-16,9-6 0 15,9-10 0-15,18-13 0 16,17-7 0-16,20-11 0 15,17-8 0-15,21-13 0 16,13-17 0-16,8-9 0 16,10-10 0-16,-4 1 0 15,-2-3 0-15,-8 4 0 16,-19 12 0-16,-13 11 0 16,-14 11 0-16,-15 9 0 15,-8 10 0-15,-22 15 0 0,-22 21 0 16,-8 11 0-16,-9 5 0 15,3-1 0-15,8-4 0 16,9-8 0-16,14-3 0 16,8-9 0-16,12-11 0 15,10-9 0-15,13-5 0 16,15-19 0-16,19-19 0 16,17-11 0-16,10-13 0 15,2 1 0-15,-10-4 0 16,-7 8 0-16,-16 12 0 0,-11 8 0 15,-14 17 0-15,-14 6 0 16,-9 12 0-16,-19 18 0 16,-23 23 0-16,-14 8 0 15,-3 11 0-15,-7 3 0 16,-5 0 0-16,6-3 0 16,15-5 0-16,10-12 0 15,13-10 0-15,13-11 0 16,16-16 0-16,20-16 0 15,20-14 0-15,22-11 0 16,15-16 0-16,5-15 0 16,7-7 0-16,-5-3 0 15,-10 1 0-15,-11 5 0 16,-13 21 0-16,-17 11 0 16,-14 17 0-16,-19 13 0 15,-17 10 0-15,-16 13 0 16,-23 25 0-16,-9 7 0 0,-3 11 0 15,3 5 0-15,2 0 0 16,5-3 0-16,8-13 0 16,15-8 0-16,20-17 0 15,19-11 0-15,19-13 0 16,19-15 0-16,18-18 0 16,9-13 0-16,14-10 0 15,7-7 0-15,8-6 0 16,-7 3 0-16,-14 13 0 0,-16 4 0 15,-15 14 0-15,-17 11 0 16,-17 13 0-16,-16 13 0 16,-13 11 0-16,-18 19 0 15,-17 18 0-15,-8 9 0 16,-3 6 0-16,1 1 0 16,5-1 0-16,7-6 0 15,11-6 0-15,14-8 0 16,15-14 0-16,18-13 0 15,17-22 0-15,23-18 0 16,24-15 0-16,8-12 0 16,9-8 0-16,-10-5 0 15,-10-3 0-15,-11 8 0 16,-16 16 0-16,-13 8 0 16,-14 21 0-16,-13 4 0 15,-7 12 0-15,-17 12 0 16,-16 23 0-16,-4 12 0 0,-12 6 0 15,2-1 0-15,2 3 0 16,7-10 0-16,13-4 0 16,8-12 0-16,15-17 0 15,11-12 0-15,9-8 0 16,22-12 0-16,22-21 0 16,13-12 0-16,1-11 0 15,-4 1 0-15,-3 2 0 16,-12 8 0-16,-18 12 0 15,-14 11 0-15,-13 15 0 0,-11 11 0 16,-11 9 0-16,-12 15 0 16,-10 9 0-16,-1 8 0 15,5 1 0-15,4-5 0 16,6-2 0-16,8-6 0 16,7-11 0-16,8-6 0 15,4-6 0-15,8-6 0 16,7-6 0-16,16-10 0 15,16-11 0-15,3-5 0 16,-4-1 0-16,-11 4 0 16,-14 9 0-16,-10 6 0 15,-11 7 0-15,-4 8 0 16,-2 3 0-16,-7 12 0 16,-11 10 0-16,1 7 0 15,4-2 0-15,3-3 0 16,6-7 0-16,6-9 0 0,4-4 0 15,0-6 0-15,8-4 0 16,9-10 0-16,15-14 0 16,1-9 0-16,-2-2 0 15,-5-12 0-15,-8-4 0 16,-7 4 0-16,-7 16 0 16,-6 6 0-16,-4 15 0 15,-8 12 0-15,-5 8 0 16,-12 15 0-16,-16 14 0 15,-3 12 0-15,10 4 0 16,7-4 0-16,11-8 0 16,7-6 0-16,7-11 0 0,4-8 0 15,8-10 0-15,9-12 0 16,16-14 0-16,7-5 0 16,2-5 0-16,1-1 0 15,-10 0 0-15,-7-1 0 16,-6 3 0-16,-7 7 0 15,-7 9 0-15,-6 3 0 16,-6 6 0-16,-13 14 0 16,-18 21 0-16,-3 6 0 15,-6 4 0-15,7 2 0 16,9 1 0-16,6-7 0 16,11-10 0-16,5-7 0 15,8-9 0-15,8-5 0 16,5-2 0-16,18-23 0 0,12-11 0 15,-9 5 0-15,-7-1 0 16,-15 17 0-16,-5-1 0 16,-3 4 0-16,-4 2 0 15,0 2 0-15,0-2 0 16,-23 0 0-16,-17 12 0 16,-12 8 0-16,6 5 0 15,-6 9 0-15,-2 1 0 16,25-9 0-16,2 1 0 15,12-11 0-15,3 0 0 16,4-3 0-16,1-5 0 0,3 2 0 16,0-2 0-16,2-2 0 15,2 0 0-15,6-6 0 16,11-10 0-16,25-72 0 16,-42 86-3002-16</inkml:trace>
  <inkml:trace contextRef="#ctx0" brushRef="#br0" timeOffset="30292.21">15596 12349 2487 0,'0'0'0'0,"0"0"142"16,0 0-1-16,0 0 10 16,0 0-1-16,0 0-32 15,0 0 0-15,0 0-68 16,0 0 2-16,0 0-15 15,0 0 0-15,0 0 2 16,15 27 0-16,-9 7-1 16,-2 7 1-16,-4 4-2 15,-4 0 0-15,0-4-4 16,0-6 1-16,2-6-3 16,2-7 1-16,0-6-6 0,0-8 1 15,2-5-7-15,6-5 1 16,5-5-6-16,10-13 0 15,6-11-3-15,0-6-1 16,-6-3-1-16,0 1 0 16,-9 4-2-16,1 11 0 15,-1 19-3-15,-1 7 2 16,-1 7-2-16,1 13 0 16,6 7-1-16,3 5-1 15,1-7-2-15,0-7 1 16,-8-9-1-16,-7-3 2 15,3-6-3-15,3-6 1 16,5-6-1-16,2-9 1 16,0-13 0-16,-9-5 0 15,-4 0 1-15,-8 0 2 0,-6-4 1 16,0 3 1-16,-2 3 1 16,3 10-1-16,1 3-6 15,4 10 0-15,0 5 0 16,-2 3 0-16,2 4-3068 15</inkml:trace>
  <inkml:trace contextRef="#ctx0" brushRef="#br0" timeOffset="30553.94">16265 12321 2826 0,'0'0'0'16,"0"0"81"0,0 0 0-16,0 0 55 0,0 0 1 15,0 22-60-15,0-4 0 16,0 13-41-16,0 8 1 16,2 4-5-16,0-8-1 15,0-11 1-15,0-10 0 16,0-5-1-16,-2-3 0 15,0-4-8-15,-2-6 2 16,2 4-2819-16</inkml:trace>
  <inkml:trace contextRef="#ctx0" brushRef="#br0" timeOffset="30688.32">16275 12161 2425 0,'0'0'0'0,"0"0"-2"16,0 0 1-16,0 0-1817 16</inkml:trace>
  <inkml:trace contextRef="#ctx0" brushRef="#br0" timeOffset="31025.75">16631 12147 2449 0,'0'0'0'31,"0"0"1"-31,0 0 2 0,0 0-5 0,-19 2 2 16,-6 6 80-16,-8 8 1 15,-5 1 47-15,3 7 1 16,12 1-12-16,4 6 0 16,3-1-10-16,5 1 1 15,7-5-36-15,6-5 1 16,7-5-23-16,7-8 1 15,5-4-12-15,4 1 1 16,2 5-9-16,-8 2 0 16,-7 2-11-16,-12 5 1 15,-12 11-6-15,-11-1 0 16,-10 4-5-16,-5-1 1 16,-1-9-9-16,5-5 0 0,11-10-4 15,7-12 1-15,16 4-2848 16</inkml:trace>
  <inkml:trace contextRef="#ctx0" brushRef="#br0" timeOffset="31427.66">16725 11781 2903 0,'0'0'0'16,"0"0"71"-16,8 20 2 15,-8-5 50-15,0 22 0 16,-8 16 42-16,-3 4 1 16,-8 4-103-16,-1 9 1 15,-3 12-14-15,0-5 2 16,4 1-9-16,5-7-1 16,7-22-12-16,3-16 0 15,4-12-8-15,4-13 1 16,5-10-8-16,11-17 1 15,10-26-5-15,5-8-1 16,7-2-10-16,-3 6 0 16,1 12 0-16,-1 13 0 15,-1 13 0-15,-3 18 0 16,-12 15 0-16,-12 11 0 0,-7 4 0 16,-4 3 0-16,-2-9 0 15,0-4 0-15,-1-3 0 16,-1-6 0-16,0-9 0 15,-4-7 0-15,8-2-3057 16</inkml:trace>
  <inkml:trace contextRef="#ctx0" brushRef="#br0" timeOffset="31575.27">17091 12206 2864 0,'0'0'0'15,"35"-16"12"-15,-10 2-1 16,2-1-12-16,-2 1 1 16,-25 14-2165-16</inkml:trace>
  <inkml:trace contextRef="#ctx0" brushRef="#br0" timeOffset="31876.51">17526 11517 2864 0,'0'0'0'16,"0"0"6"-16,0 0 0 0,0 0 108 15,0 0 2-15,0 33 35 16,-12 8 2-16,-3 12-84 15,-4 10 2-15,1 7-10 16,3 2 0-16,1-3-10 16,3-2 1-16,3-9-22 15,4-3 1-15,4-8-15 16,2-12 0-16,0-15-16 16,0-12 1-16,-2-8-2903 15</inkml:trace>
  <inkml:trace contextRef="#ctx0" brushRef="#br0" timeOffset="32116.67">17686 11808 2826 0,'0'0'0'15,"-4"22"0"-15,-4 5 1 16,-2 11-2-16,-3 1 1 15,-1 2 55-15,3-6 0 16,1-2 7-16,5-1 1 16,1-9 1-16,2-3 1 15,4-10-10-15,2-7 0 16,-3-3-33-16,1-13 1 16,-2 13-2532-16</inkml:trace>
  <inkml:trace contextRef="#ctx0" brushRef="#br0" timeOffset="32258.29">17686 11726 2374 0,'0'0'0'0,"0"0"0"16,0 0 0-16,0 0-1781 15</inkml:trace>
  <inkml:trace contextRef="#ctx0" brushRef="#br0" timeOffset="32628.23">18005 11652 2625 0,'0'0'0'15,"0"0"6"-15,0 0 0 16,0 0 7-16,0 0 1 15,0 0 139-15,0 0 1 16,0 0-38-16,-15 21 0 16,-7-5-16-16,-1 13 1 15,4 5-13-15,4 3 0 16,7-2-31-16,8-6 0 16,4-9-15-16,7-2 1 15,5-7-8-15,-3-1 1 0,7 2-13 16,-5 0 1-16,-5-1-4 15,-5 1 1-15,-7 0-4 16,-7 5 0-16,-12-1-2 16,-4 4-1-16,0-3-6 15,5-5 0-15,9-6-8 16,-1-6 1-16,5-8-8 16,7-6 2-16,0 14-3001 15</inkml:trace>
  <inkml:trace contextRef="#ctx0" brushRef="#br0" timeOffset="32875.28">18147 11325 2763 0,'0'0'0'16,"0"0"7"-16,0 0 1 15,0 0-8-15,-5 29 1 16,-3 8 146-16,-2 16 1 15,7 6-41-15,-1 5 1 16,0 1-8-16,4 4 1 16,-4 3-25-16,0-3 0 15,-4-9-25-15,5-11 0 16,3-21-33-16,-4-11 0 16,4-17-2854-16</inkml:trace>
  <inkml:trace contextRef="#ctx0" brushRef="#br0" timeOffset="33045.61">17988 11556 2965 0,'0'0'0'0,"0"0"60"16,25-12 1-16,7-2 98 16,13-9 0-16,7 1-87 15,2-5 1-15,-1 1-57 16,-6 3 1-16,-7 5-13 15,-5 3 2-15,-35 15-2701 0</inkml:trace>
  <inkml:trace contextRef="#ctx0" brushRef="#br0" timeOffset="33542.18">18571 10874 2915 0,'0'0'0'0,"0"0"4"15,-6 45 2-15,2 10-4 16,2 6 2-16,4 5 140 0,2 9 1 16,0 9-47-16,-2 2-1 15,0-7-7-15,0-3 1 16,0-6-20-16,-2-11 1 16,-2-6-30-16,-2-10 1 15,-2-14-23-15,0-11 1 16,2-12-21-16,1-10 0 15,3 4-2899-15</inkml:trace>
  <inkml:trace contextRef="#ctx0" brushRef="#br0" timeOffset="33944.3">18482 11493 2475 0,'0'0'0'15,"0"0"5"-15,20-12-1 16,-1-1 9-16,4-5 2 15,10-7 66-15,-1-1 0 0,3-5-18 16,-2-3 0-16,-3 1-2 16,-3-4 1-16,-4 4-13 15,-3 5 2-15,-9 5-14 16,-3 5 0-16,-6 6-6 16,-2 6 2-16,0 3-4 15,-4 5 0-15,-2 5-4 16,-7 13 1-16,-12 21 7 15,2 4 1-15,7 4 7 16,12 0 2-16,4-4-3 0,12-4 1 16,1-9-5-16,9-7 1 15,1-9-14-15,4-12 2 16,3-8 2-16,3-12 0 16,-10-13-4-16,-3-7 1 15,-9 3 0-15,-3-10 0 16,-8 0-6-16,-6 2 0 15,0 7-5-15,-5 11 0 16,-1 11-6-16,-7 2-1 16,19 10-2892-16</inkml:trace>
  <inkml:trace contextRef="#ctx0" brushRef="#br0" timeOffset="34246.21">18925 11158 2889 0,'0'0'0'0,"35"12"41"16,-12-4-1-16,-6-2 15 15,-5 1 0-15,-7 5 76 16,-5 4 2-16,-5 9-68 16,-7 1 1-16,-3-5-8 15,-1-3 2-15,7-12-12 16,3-4 0-16,4-6 2 15,4-12 0-15,4-25-7 16,7-4 1-16,6 6-4 16,2 0 0-16,1 2-13 0,1 1 0 15,4 3-13-15,-4 0 0 16,-6-6-14-16,-5 1 1 16,-12 38-3031-16</inkml:trace>
  <inkml:trace contextRef="#ctx0" brushRef="#br0" timeOffset="34579.01">19675 10573 2789 0,'0'0'0'15,"0"0"0"-15,0 0 0 16,0 0 0-16,-15-26 0 16,3 18 50-16,-7 6-1 0,-10 10 31 15,-7 8-1-15,-3 5 13 16,-1 11 0-16,-6 9 7 16,3 16 1-16,5 15-7 15,9 1 1-15,14-1-17 16,11-7-1-16,25-14-11 15,21-10 1-15,20-14-11 16,13-19 0-16,10-26-32 0,3-27-1 16,-88 45-3065-1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2:07.664"/>
    </inkml:context>
    <inkml:brush xml:id="br0">
      <inkml:brushProperty name="width" value="0.025" units="cm"/>
      <inkml:brushProperty name="height" value="0.025" units="cm"/>
      <inkml:brushProperty name="color" value="#CC0066"/>
    </inkml:brush>
  </inkml:definitions>
  <inkml:trace contextRef="#ctx0" brushRef="#br0">91 1 24575,'-14'83'0,"0"1"0,0 0 0,4-8 0,1-1 0,3-5 0,1 9 0,1-7 0,-2 23 0,-3-44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2:39.72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1 21506,'0'15'-492,"0"-7"0,0 5 0,2-2 0,3 2 0,6 2 0,6 0 0,3 0 2645,-1 0 0,-3 0-2025,-1 0 1,2-5 160,3 0 0,-1-4 0,4 2 0,-1-1-320,-4-4 1,-1-1-1,-2-2-3271,0 0 1020,0 0 1,-8 0 1618,-7 0 0,-8 1 0,-11 3 0,-1 2 1293,2 3 1,-6 1 0,1 5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2:40.04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52 15 21041,'-8'7'2835,"-6"-5"-1318,4 3 0,2-4-553,-2-1 1,8 0-700,2 0 0,7 0 1,8 0-108,0 0 0,0 2 0,0 1 0,0 2-1053,0-1 0,-5-3 0,0-1-156,2 0 1,2 5-805,1 0 0,-2 7 1,-3-2 1236,-5 4 1,-3-4-1,-2 0 1,-2 1 376,-3 3 1,3 1 0,-4 0 0,1 0 154,0 0 1,-5 0-1,5 0 1,0 0-201,-2 0 0,5-5 0,-3 0 1734,3 2 1,2-3 1229,0 1-2957,0-7 1,6 2 0,0-8 0,3-6 745,2-4 1,3-1 0,1-11 0,0-1-1626,0-3 0,0-1 1,0 0-1,0-2 1232,0-3 1,0 3-1,0-5 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2:40.44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13 0 21268,'-8'2'3580,"3"3"0,5-3-5206,5 3 1,-2-2 0,8 0 1192,0 2 1,3 2 0,1-4 421,0 3 1,-5 0 0,0-1-586,2 5 1,-6-1-1,1 1 1,-2 1 265,0 3 0,0 1 1,-5 0-1,-2 0 572,-3 0 1,-1 5 0,-6 0 0,2-1-34,-2-2 0,5-2 1,1 0-602,-1 0 1,4-2 0,-6-1 1473,3-2 0,2-7-670,9 2 1,4-5 0,6-3 0,0-4-1074,0-1 0,2-2 0,1-5 0,2 0 325,-1 0 0,-1 0 0,0-1-146,3 1 87,-1 0 1,-5 5 0,0 0 0,-2-2-743,-3-1 0,2 3-2024,-7 0 1863,0 7 1,-12-4 0,-3 7 1233,-3 0 1,-2 0 0,0 0-1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2:42.76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89 210 7574,'10'5'-63,"0"0"1,-5 0 0,3-3 734,-1 3 1,0-2 0,-4 7-408,2 2 1,0 2 0,-5 2-126,0 4 1,-6-3 0,-3 5 0,-1-2 16,0 0 1,0 5 0,-5-3 0,0 0-346,0 0 0,5-2 0,0-5 0,0 0-2275,1 0 1431,3 0 363,-1 0 1025,5-7 0,-3-1-242,10-7 1,-1-5 0,6-2 16,1-1 1,-2 5 0,-1-4 0,0 2 152,1 0 0,-4 0 0,5 5-112,2 0 1,1 2-1,0 3-81,-2 5 0,0-2 0,-6 4 0,-1 3 8,-3 3 0,4 2 1,0-3-1,-1 2 137,-3 1 0,-1 0 0,0-5 0,0 0-34,0 0 0,-1-5-700,-4 0 21,3-7 0,-5-3 0,7-11 0,2-8 117,3-6 0,3-10 0,7-5 0,1-5 18,-1-6 0,-4 1 0,3-9 0,2-4 342,1-4 0,0 3 0,-2 2 0,0 7 0,0 5 0,-5 19 0,0 3 0,2 13 0,-5 10-177,-2 10 476,-4 3 1,4 7-1,2-1 226,2-4 0,-6 3 0,2-3-420,-3 4 1,-2-4 0,0 0 0,0 1-229,0 3 0,0-4 0,0 0 0,-2 2-135,-3 1 0,-2-3 1,-5 0-1,4 2 81,1 1 0,-4-3 0,2 0 1,-1 2 260,0 2 1,5-4-1,-5-2 1,0 0 232,2 1 1,-4-4-225,7 5 1,0-9 15,5-1-98,7 0 1,1-13-1,7 3 18,0-3 0,5 3 1,2 0-1,1-2 40,4-2 1,-3-1 0,1 2 0,2 1 116,1 2 1,-4 7 0,-4-4 139,-4 0 1,-2 7-193,-4 0 0,-10 9 1,-10 9-1,-4 2-269,-1-1 1,-6 3-1,-3-1 1,-1 1-84,0 0 0,5 3 0,-4-5 0,3-2 123,2-1 1,7-7-1,2-1 1,-1-3-457,-3-2 0,6-4 459,3-5 0,3-4 1,2-6-1,0 0 178,0 0 0,2 5 0,1 0 706,2-2 1,2 6-314,-2 1 1,-3 5 0,3 6 0,-4 8-176,-1 4 0,0 9 0,0-2 0,2 5 25,3 5 1,-3 2 0,3 5 0,-4-2-415,-1 2 0,-5-3 1,0-2-1,0-4-17,-1-5 1,2-6 0,-4 2-1,-1-3-46,1-2 1,3-9-584,-5-5 1,7-5 285,-2-5 1,3 2-1,2-7 1,0-4 173,0-4 1,0-1 0,0-4 0,0-1-66,0 1 0,2 0 0,1-4 1,2 2 159,-2-2 0,4 5 0,-2 2 0,0 3 380,2 2 1,-5 0-1,4 2-114,1 3-314,-5-4 1,6 12 545,-3-3 1,-2 5 0,6 5 0,-3 7 135,-2 7 0,2-1 0,1 5 0,0 1 31,0-1 1,-2 1 0,-4 3-1,3-4-338,1-1 0,0-2 0,-5-5 163,0 0 0,5-5-1193,0 0 0,0-8 0,-5-2 78,0-8 1,0-6-1,0-1 1,0-2 725,0-3 1,-5 3 0,0-3 0,1 2 210,3-2 0,1 3 0,0-3 0,0 3-15,0 2 1,5 0 0,0 0 0,0 0 68,1 0 0,3 0 1,6 0-1,0 0-39,0 0 0,0 4 0,0 1 1,2 0-51,3 2 1,-3 0 0,5 4 0,-2-1-10,0 2 1,2 0-1,-2-1 66,5-1 1,-3 0 0,-2 5 227,-4 0 0,-6 0 0,1 2-103,0 3 0,-4 3 0,-2 7 0,-3 0-90,-2 0 1,0 2-1,-2 2 1,-1 2 4,-2 3 1,-2 1 0,4 3 0,-4-1-96,-2-2 0,6-4 1,-4 2-1,2-1-362,0-4 1,-1-1 0,2-2-599,-1 0 0,-1-7 379,1-3 0,-4-3 0,-4-4 0,1-1 86,2-2 1,0-7 0,-5 4 0,0-2 51,0 0 0,0 0 0,0-5 0,-1 0 246,1 0 1,0 0 0,0-1 0,0 1 271,0 0 1,5 2 0,2 1 0,-1 2 587,1-2 0,3 4 255,-5-2-720,7 7 0,3-4 0,10 7-58,3 0 1,2 0 0,0-2 0,0-1-433,0-2 0,2-2 1,1 4-1,3-4-65,-3-1 0,-1-1 0,-2-2 0,0 1-187,0-2 0,-7 3 361,-3-1 0,-5 7 0,-6-2 366,-9 3 0,-1 9 0,-5 3 0,1 5-125,0 5 1,-1-1 0,8 4-1,1 1 89,2-1 0,2-3 0,-2 5 0,3 2-230,0 2 1,6-4-1,-4-2 1,3-1-336,2-4 0,0-1-453,0-2 484,7-6 1,-1-9 0,6-10 0,-3-6 49,-3-4 1,4 2-1,-3-6 1,0 1-45,-1 0 0,6-3 1,-4-2-1,3 1 86,-1 2 1,-7 0-1,4-5 1,-2 0 191,0-1 0,1 8 0,-2 3 87,1 3 1,0 7-1,-5 3 679,0 6 0,0 6 0,0 15 0,0 7 97,0 6 0,0 1 0,0 6 1,1 2-505,4 1 0,-3 4 0,3 0 0,-1 0-152,1-3 1,-4-3-1,4 3 1,-3-2-349,-2-2 0,0-16 0,0-1-519,0-3 0,0-10 0,-2-8-104,-3-6 1,4-12-1,-6 1 1,2-4-454,0-3 1217,0-1 0,-9-14 0,-2-1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2:43.47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 0 8135,'0'16'749,"7"-6"0,3-2-436,4-1 0,-4 3 0,0-4 1,1 1-80,3 0 0,1 3 1,0-3-292,0 1 1,0 0 0,-1 4-509,-4-2 0,-2-5 1,-5 5 308,2 2 1,0-4-1,-6 2 1,-4 2-203,-5 1 1,-4 4 0,-1 2 0,0 1 368,0-2 1,0-1 0,-2-2 413,-3 0-210,3 0 0,1-5 1,6-1 305,-2-3 1,5 1-268,2-2 1,3-5 0,4 2-33,3-6 0,3-2 0,8 1 0,-1-4-216,0 1 1,0-4-1,0 5 128,0-1 1,0 5 294,0-2 1,-2 5 0,-2 5-118,-6 5 1,-4 10-1,-1 3 1,0 2-70,0 1 0,0-1 1,0 5-1,0 0-82,0 0 0,-5-6 0,0-4 0,2-4-864,1 0 122,2-8 0,0-3 0,0-12 1,2-8 252,3-8 0,2-7 0,4-6 0,-1-6 428,2-6 0,1-6 0,1-6 0,-4 0 0,10-7 0,-3-2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2:44.36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89 29 7744,'-2'-8'31,"-3"3"572,4 3 230,-6-5-636,7 6 0,2-5-140,3 12 1,1-3 0,6 7-73,-2 2 1,-2 1 0,4 0-1,-4-1 3,-1-2 1,3 0-1,-3 5 1,0 0-65,-1 0 1,-1 1-1,-3-1 1,1 1 73,2 4 1,0-6-1,-6 4 1,-4 1-16,-5-3 0,1 1 0,-1-2 0,-1 0-45,-3 0 1,-1 1 0,0-3 0,0-1-23,0-2 0,0-7 0,0 2 25,0-3 0,5-4 0,1-3 0,2-5 51,4-3 0,3-4 1,3-2-1,4-1-29,2 2 1,1-1 0,5 1 0,0-2-17,0 2 1,5 1-1,0 3 1,0 3 38,2 1 1,-5 1-1,4-1 1,0 3 60,-1 1 1,1 4-1,-2-1 15,1 6 0,-5 5 1,-7 8-1,-1-1 36,-4 0 1,-8 5 0,-5 2 0,-3 1 185,-2 4 0,0-4 1,-2 1-1,-1-1-142,-2 1 0,-2-6 0,3 2 0,-1-3-239,2-2 1,-1 0 0,3 0 0,-1-1-28,3-4 1,3 1-508,-4-6 467,6 0 1,4-5 0,10-1 0,5-3 173,4-1 1,1-6-1,0 1 1,2-2-15,3 2 0,-3-4 0,4 4 0,-1-3-15,0-2 0,6 0 0,-5 0 0,1 1 67,0 4 0,-2-1 1,-5 4 4,0-2-52,-6 6 1,-4 3 0,-10 10 0,-5 4-88,-4 1 0,-3 5 0,-1 0 0,-2 0 164,1 2 0,3-1 0,1 6 1,0-3 2,-1-2 0,1-1 1,0-2-1,0 2 55,0 3 1,0-6-1,2 2-99,3-3 0,3-7-308,7 0 0,2-6 161,3 1 0,3-10 0,9-5-105,3-4 0,-3-1 0,3 0 0,-4 0 135,0 0 1,0 0 0,3 1 0,1 3 140,-2 1 0,-1 6 1,-2-1 308,0 4 1,-5 2-198,0 4 0,-6 4 1,-1 6-1,-6 2-25,-7 3 0,1-2 1,-1 5-1,-3-1 52,-6-3 1,3-3-1,-5 0 1,5-1-229,1 0 1,5-7 0,-1-3 0,0-3-174,-3-2 1,4 0-1,0 0-68,-1 0 0,4-7 0,0-5 0,2-6-240,0-7 1,0-5-1,5-4 1,0-4 508,0-6 0,0 0 0,0-11 0,2-3 0,3-6 0,3 2 0,7-5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2:45.40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61 1 7744,'5'10'0,"0"0"733,-2 1 0,1-2-402,1 1 0,1-5 1,6 3-1,-2 1-313,2-1 1,-4-5-1,2 2 1,2-1-742,1 1 0,-3-4 311,1 4 0,-6-3 1,3 0-209,-1 3 0,-9-4 0,-8 6 604,-4 0 0,-1-5 0,0 3 0,0-2 128,0 2 1,5-3 0,0 3 0,0-2 290,2 2 0,-1-3 0,6 4 882,-2 1-1027,0-5 0,7 4 0,3-6 0,5 0-299,3 0 1,2 0 0,0 0-1,0 0 15,0 0 1,0-5-1,0-1 1,1-1-113,-1 0 1,0 2-455,0 5 0,-5 0 347,0 0 1,-13 2-1,-2 1 1,-7 4 91,-3 1 0,0 2 1,0 6-1,-1-1-1,1 0 1,0 0 0,2 0 67,3 0 0,-2-5 0,5 0 698,-1 2 0,5-4 29,-2 2 1,10-1-607,5 1 1,3-4-1,2-6 1,0 0-14,0 0 1,6 0-1,-1-1 1,-2-4-132,-1-5 1,-2 1-1,0-1-3,0-2 111,-7 6 0,-3 1 0,-11 8 135,-9 2-129,0 7 1,-9 1-1,6 7 1,-4 0 1,-2 2 0,1-3 0,-4 4 0,4 1 31,1-1 1,2-5 0,5 1 0,1-6 107,4-3 1,-1 0-49,6 5 0,0-5 0,6-1-18,4-2 1,4-2-1,7-5-91,5 0 1,-5-2 0,4-3 0,-1-5-105,1-4 0,2-1 0,4-1 0,0-3 27,0-1 1,3-5 0,-1 5 0,-1 1 54,-2 3 0,-6 2 0,-1 3 1,-4 2 74,-4 2 1,-7 4 111,2 8 0,-10 3 1,-5 9-1,-5 2-60,-5 1 0,3 5 1,-3-3-1,1-1-26,-1 1 0,4 5 1,-5-4-1,3 1-10,-2-4 0,7 2 0,-4-2 0,2-2-42,3-1 1,2-2-1,-2-1-339,2-4 1,8-4 254,2-6 0,7-6 0,8-3 1,2-1-13,3 0 0,-3 5 0,3-5 1,-2 0-68,3 2 0,-5-1 0,4 6 1,-3-4 264,-2-1 0,0 3 1,0-4-1,0 3 132,0 2 1,1 3 0,-1 1-79,0 0 0,-5 0 0,-2 1 0,-1 4 50,-4 5 1,-3 11 0,-5 4-1,-5 3-77,-3 2 1,-7 0-1,-2 1 1,0-3-55,0-3 1,-3-3 0,5-7 0,2-2 114,1-2 1,-3-5-122,0-6-103,0 0 1,6-12 0,4-4-1,5-6-222,3-5 1,2-3-1,0-5 1,0-5-566,0-4 1,5-3 0,2-1 0,2-4 34,2-2 0,-2 5 770,1-1 0,0 3 0,5 2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3:22.47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1041 1 8279,'-9'0'1449,"3"0"-1636,6 0 131,-7 0 27,5 0 48,-11 0 0,10 0 1,-7 0-61,-2 0 1,-2 7-1,-1 1 1,-1 2 17,-5 0 0,5 0 0,-6 5 1,0 2 18,-3 3 1,2-2 0,-1 6 0,1-1 0,-1 1 0,-1 1 0,-5 5 0,0 0-4,0 0 0,5 1 0,-1-1 0,0 0 6,-3 0 1,4 0 0,2-1-1,-1-1-10,1 2 0,-1-8 0,-3 8-144,2-1 114,0-1 0,-5-3 1,1 0-1,3 2 28,1 2 0,-1 1 1,-2-2-1,3-1 0,5-2 0,3-5 0,2 4 0,2-1-5,2 1 0,0-6 1,6 2-1,1-3 0,3-2 1,-1 0 0,-1 0 0,-2 0-71,1 0 0,3 0 1,1 1-559,0-1-762,0-7 1408,0-1 0,0-7 0,-7-7 0,-1-1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9:46.923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1 227 8760,'8'0'-10,"5"0"0,-11 7 0,3 3 0,-3 3 582,-2 2 1,0 5 0,0 2 0,0 1 202,0 4 1,-5 2 0,0-1-1,1-1-962,3-2 1,-4-7 0,0 3-1907,1-5 1756,3-1 0,1-13 1,0-7-1,0-7-272,0-3 0,0-7 1,0-3-1,0-3 218,0-2 0,5 0 0,0 1 0,-2 2 391,-1 2 0,-2 0 0,0-5 0,0 0 0,6 6 0,-4-3 0,3 6 1,-3-1 56,-2 0 1,5 2-1,1 5 1,1 0 234,0 0 0,5 6 0,-2 3 52,3-1 0,2 5 0,0-3 0,0 4 80,0 1 0,2 0 0,2 1 0,2 3-150,3 1 0,-1 0 1,4-5-1,-2 0-7,2 0 0,-5 0 1,-2 0-1,-3 0-12,-2 0 1,-2 1-1,-1 3-71,-2 1 0,0 7-775,5-2 0,-7 3 1,-3 2 552,-3 0 0,-2 0 0,2 0 1,1 0 809,2 0 1,0 6-1,-5 0 1,0 3-253,0 3 1,0 3 0,-2 3 0,-1 4-260,-2 2 1,-2 1-1,2 3 1,-3-1-23,0-2 1,-6-1 0,6 1 0,-2-5-909,0-3 0,5-8-139,-5-4 0,6-12 639,-1-8 0,4-8 0,-1-11 1,-1-2-90,-2-3 1,-2-1 0,3-5 0,-2-2-366,-3-3 1,-1 3-1,-3-3 1,0 1-136,-3-1 0,5 5 0,-9-2 0,3 5 311,2 1 1,-2 2 0,-1 2 0,-2 2 442,1 2 0,2 9-540,2-6 1154,7 10 1,1 0 0,9 9 0,3 1-69,5-2 1,3 4 0,2-2-1,1 0-313,-1 1 0,1-4 0,3 3 1,3-2-177,1 3 1,-5-5 0,3 4-1,-5-3 28,-1-2 1,-5 2 0,0 1-791,2 2 1,-7 0 438,-5-5 1,-3 5 0,-11 2 0,-4-1 110,-4 1 0,-1 5 0,-4-4 0,2 2-141,-2 0 1,4 0 0,-3 5-1,0 0 503,-3 1 1,6-1 0,3 0 0,3-2 400,2-3 1,5 4 0,1-4 1042,3 3-1357,1-5 1,11-1-1,6-7 1,5 0-67,3 0 0,7-7 0,-4-1 0,2-2-375,0 0 0,-1 0 0,3-5 0,-2 1 81,2 4 1,-6-3 0,0 5 0,-5-2-5,-1-1 1,-5 3 0,-1-4 0,-3 2 10,-2-1 0,-2 2 0,-2-1-28,0-2 0,0 4 0,-2 0-580,-3 1 0,-4-3 1,-6 3 298,0-1 1,5 5-1,2-4 1,-1 2 225,1 0 1,5-2-1,-4 4 146,0-2 0,1-2 0,-6 4 450,2-2 0,5-2 0,-5 4 431,-2-2 41,5 0-783,-6 5 1,11 1 0,-4 4 0,1 5-24,0 4 1,0 1 0,5 0 0,0 2-61,0 3 1,0-2 0,0 6-1,0-1 142,0 0 1,0 3 0,0 4 0,0 0 299,0 0 0,0-7 0,0-2 0,0-3-2719,0 2 0,1-3-1571,4 3 3790,-3-3 0,5-2 0,-7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3:22.80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1 7777,'-9'0'162,"3"6"1,6 6 13,0 6 0,0-1 0,0 5 1,0-2-97,0 0 0,5 7 0,1-4 0,1 3-65,0-1 0,3 0 0,-5 3 0,0-3 27,2-4 0,-6-5 0,6-1-112,0 0 0,-6 1 128,4-1 1,-1-7-62,1-3 1,-2-5-1,7-5-46,2-5 1,3-10 0,5-5 0,9-5-1468,9-6 1516,2-2 0,12-7 0,-6-1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3:24.38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75 137 7865,'-10'-5'434,"0"0"-58,-1 1 0,2 3 485,-1 1-625,7 0 1,0 0 0,11 0-295,7 0 0,5 0 1,0-2-1,5-1 135,4-2 0,1-6 1,0 5-1,0-3-68,0-2 0,1-1 1,-3 0-1,-3 4-129,-5 1 0,-3-3 0,-2 3-873,0-1 859,-6 5 1,-9-4 0,-11 7 0,-2 2-239,-2 3 1,0-4 0,0 4 0,0-3-65,0-2 0,0 5 0,0 0 436,-1-2 0,6-1 0,0-2 0,0 0 0,0-5 375,0 0 16,7 0 1,-6 0 657,4 0-715,4 0 1,-6 7 0,7 3-19,0 5 1,0 3 0,0 4 0,0 3-204,0 5 1,-5 5 0,0 5 0,0 7-201,-2 7 0,-1-1 0,-7 6 0,0 0 147,0-1 0,-2-4 0,-1-1 1,-3-4-51,3-4 1,3-16-1,3-3-784,2-6 1,7-6-894,-2-14 1344,3-4 1,2-11 0,0-1-1,0-1 323,0 0 0,5-5 0,2 4 0,1-2 0,4 0 0,-4 1 0,2-3 0,2 4 0,1 1 0,1-3 0,-2 5 0,-2 1-36,1 3 1,3-4-1,1 1 144,0 6 1,-5 6 0,-2 12 251,-1 5 0,-2 12 1,-5 6-1,0 8-13,0 2 1,0 2-1,0 4 1,0-4-216,0-5 1,-2-3 0,-1-4-544,-2-2 40,0-5-584,5-6 693,0-6 1,0-4-1,0-10 24,0-5 1,0-9-1,0-2 1,0-1 237,0 0 0,2 0 0,1 2 0,4-3-92,1-1 0,-3 2 0,5 7 0,0 0 92,-1 0 0,4 0 0,-5 0 0,2 0 237,0 0 0,2 5 0,7 0 0,1-2 96,-2-1 0,-1 3 0,-2 0-360,0-2 1,-5 5 138,0 2-858,-6 3 536,-4 9 1,-9-5 0,-4 5-46,3-1 1,-4-4 254,4 3 0,-1-5 0,-1-5 118,2-5 0,6 2 815,-1-3-742,-3 8 0,6-2 0,-4 10 661,-1 5-619,5 4 1,-4 6-1,6 1 1,0 3-71,0 3 0,0-1 1,0 1-1,0-2 54,0 2 0,1-5 0,3-2-271,1-3-5,6-2 0,-9-5 0,5-2 1,-1-1-175,4-4 0,-1-1 0,-1-4 0,1-1-45,-1-2 1,-3-12 0,3 2-1,1-3-147,-1-4 0,-3 4 1,3-6-1,1 1 425,-1-1 0,2-8 0,5-6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3:25.28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61 29 7870,'10'0'555,"0"0"-281,-7 0 0,4 7 0,-7 3-155,0 3 1,0 4 0,0 1 0,0 2 7,0-1 1,0-1-1,1 1 1,3 1-1,1-2 1,5 4 0,-5-2 0,0-3-410,2-5 1,-4-1-1,7-4-199,2 1 0,1-4 309,2 1 1,-1-10 0,-4-5 9,-5-4 1,1-1-1,-1 0-109,-1 0 0,-4 0 1,-5 0 143,-5 0 0,1 6 1,-1 3-1,-1 1 95,-3 0 1,-1 0 0,-2 5-28,-3 0 0,9 1 1,-5 3-1,3 2 378,0 3 1,-1 1-1,3 7 1,2 1-3,2 2 1,-3 7 0,5-4-1,2 4-140,1 3 1,2-8 0,0 7 0,2-4-104,3-2 0,-2-4 1,7 1-1,2-5-139,2-5 0,1-4 0,0-6 0,1 0-421,5 0 1,-8-6 0,5-4 0,1-4 242,-2-1 1,-1-5-1,-1-2 1,2-1 56,3-4 0,-3 4 0,3-2 0,-3-2 177,-2-2 1,0-1-1,0 2 1,0 3 99,0 4 1,0 5 0,0 1 144,0-1 106,-6 8 0,-2 8 0,-7 10 0,0 4-164,0 1 1,-5 1 0,-2 3 0,-2 3-55,-2 1 0,2-5 1,-1 3-1,0-5-247,2-1 1,-6 2 0,4 0-1,-3 0-283,-2-4 1,5-6 0,0 1 232,-2-1 1,4-2 0,-1-7 0,3-3 43,2-5 0,1-3 0,0-4 0,-2-3 73,1-5 0,3-4 0,1-1 0,0-2 126,0-3 1,0 7 0,0-4 0,0 2 103,0 3 0,0 7 0,0 0 109,0 3 1,1 9-199,4 2 1,-1 12 0,4 4-1,-1 3 114,-4 2 1,0 7 0,1 3-1,1 3-35,-2 3 1,-1 4 0,-2 0 0,0-2-86,0-1 1,0-2-1,0 1 1,0-1 17,0 0 0,1-7 1,3-3-1,3-5-269,1-4 0,2-5 0,5-6 14,0 0 0,2-6 0,1-3 0,2-3 109,-1-3 0,-2 4 0,-2-9 0,0 4 62,0 6 0,0-3 0,0 3-19,0-3 1,-5 4-1,-2 2 148,-1 1-368,-2 4 0,-12-5 0,-1 9-1116,0 3 1342,-6-3 0,6 4 0,-7-6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3:25.89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 0 7866,'-9'0'691,"16"0"1,1 2 0,9 1-1338,-5 2 0,-2 1 0,3-5 56,-3 4 0,-1-3 1,-6 5 589,2-1 0,0-2 0,-5 6-36,0 1 1,0-2 0,-2 1-1,-1 2 79,-2 1 1,-2 0 0,4-1-1,-2-2 612,2 2 0,-4-4-29,2 2-367,0 0 1,12-1-343,3-4 0,3-4 0,2-1 23,0 0 1,-5 0 157,0 0 0,-6 2 0,1 3-10,-4 5 0,-1 4 0,0 1 0,0 0-34,0 0 0,0 2 0,-1 1 0,-3 2 9,-1-1 0,-5-1 1,4 0-1,-1 2-52,0-1 1,-5-2 0,2-2 40,-3 0 1,3 0-164,0 0 0,5-7 75,-5-3 1,8-3 4,2-2 1,7-7 0,8-1 0,-2-2 47,-3 0 1,4 5 0,-4-5 0,3 0 144,2 1 1,-3-4 41,3 3-114,-3-4 1,10 4 0,-7 2-9,0 1 0,-7 1 0,-1 2-37,0-1-855,-6 0-117,6 5 0,-9 5 927,-3 0 0,4 0 0,-6-5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3:26.27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1 8259,'0'15'183,"0"0"0,-5 2 0,0 1 0,1 2 26,3-1 1,1 4-1,0 1 1,1 2 134,4 5 0,-3-3 1,5 11-1,-2-3-464,0-2 0,5-7 1,-5-4-1,0-1-767,1-4 0,-2-8 567,6-5 0,-7-5 0,4-5 0,-2-6-95,0-8 0,0 3 1,-5-5-1,0 5 415,0 1 0,0-1 0,2 1 23,3 0 0,-4 0 395,4 0 1,-3 0 154,-2 0 0,0 0-69,0 0 1,7 5-474,3 0-608,-3 6 446,6-2 1,-10 6 0,6 1-343,-3 4 0,-1-1 1,-5 6-1,-1 2 473,-4 1 0,-4 2 0,-6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3:26.54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16 7029,'-15'15'-370,"6"-5"1,4 0 1425,4 2 0,1-4-514,0 2 1,1-1-516,4 1-28,-3-4 0,11-6 0,-3 0 1,4 0-23,1 0 1,-5-1 0,0-3 0,2-2 35,1-3 0,2 4 1,0-5-1,0 0-65,0 2 1,0-4 0,1 7 0,-1 0 119,0-2 0,-5 6 0,0-4 81,1 3 1,-2-3-193,1 0-607,-7 0-431,4 5 1081,-7 0 0,-7 0 0,-1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3:27.42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82 68 7838,'0'-15'0,"0"0"580,0 0 0,0 5-55,0 0 0,2 8 295,3 2-606,3 0 1,6 8 0,-3-4-74,-1 1-144,7 0 0,0 0 0,5 0 1,-2 0-415,0 2 1,2-6 0,-4 4-467,2-3 1,0 0-31,-5 3 0,-6-2 913,-4 7 0,-12 0 0,-6 5 0,-6 0 0,1 0 0,-6 0 0,1 0 0,-2 2-253,0 3 0,5-3 1,-4 3-1,1-1 468,-1 1 1,6-4-1,-2 3 1,3-6 329,2-3 1,5-6-338,0 1 0,8-4 1,2-1-115,8 0 1,7-1 0,4-3 0,3-2-52,1-3 1,1 1 0,2-4 0,0 2-73,0-2 0,3 4 0,1-2 1,-2-2 7,-2-1 1,0 3 0,-6 0 0,-1-2-494,-2-1 0,-7 3 66,0-1 1,-15 3 0,-4-2 187,-7 5 1,-11 3 259,2 2 0,-4 7 0,-1 1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3:27.68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 0 7838,'-5'15'-267,"0"0"134,2 0 0,1 2 0,2 3 0,0 5 282,0 4 0,0-4 0,0-2 0,0 1-191,0-1 1,0-4-1,0 1-488,0-3 0,7-11 297,3-6 0,-2-8 233,2-12 0,0-4 0,6-6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3:27.89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45 1 7734,'-8'20'0,"1"2"116,1 1 0,4 4 0,-3 7 1,3 2 201,2 3 1,0 3-1,0 6 1,0 4-158,0 2 1,0-4 0,0 2 0,0-3-23,0-6 0,0-3 0,0 1 0,-2-6-573,-3-3 1,4-9-1,-4-3-173,3-3 1,2-10 0,0-7-69,0-9 0,0-9 675,0-2 0,0-7 0,0 3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3:28.59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44 7914,'5'15'300,"1"0"1,-3 1 19,-1-1 1,-2 1-1,0 4 1,0 6-246,0 2 0,0 2 1,0 0-1,0 1-414,0-1 1,0-7 0,0-3 193,0-3 1,6-9 0,4-4 0,5-8 88,5-6 1,-1-8 0,4-4-1,1-1 48,-1-4 1,1 3 0,1 1 0,-5 1 23,-3 4 1,-2 1-1,0 4-37,0 3 0,-7 1-193,-3 4 1,-5 3-13,-5-3 1,4 2 0,-6 0-55,0-2 1,-1-7 0,-6 2 226,4-3 0,-3 2 1,5 1-1,-2 0 125,0 2 1,4-5-15,-4 3 0,5-2 221,-5 2 1,5 5 0,-3 10 0,1 5-6,4 3 0,0 9 0,-1 5 0,-3 5-105,-1 3 0,3 8 1,-3 1-36,1 4-113,-5 3 1,6-6 0,-6-1 0,3-4-71,3-5 0,-4-5 0,5-5 0,1-5-61,3-3 0,1-10-95,0-7 1,0-7-1,1-10 1,4-3-104,5-5 0,4 2 0,1-3 0,0 0 246,0-3 1,2 4 0,0 2 0,1 1 102,0 3 1,-8 3 0,7 1-1,-2 1-19,-3 4 1,0-2 0,3 7-10,0 2 1,-5 8 0,-2 7 29,-1 6 1,-2-1 0,-5 5 1174,0 0-966,-7 1 1,-1 5 0,-7-1 0,0-2-131,0 2 1,-5 2 0,-2-1 0,0-1-116,0-2 0,-3-7 1,5 1-1,2-6-391,1-3 1,2-6 0,0-1 2,0-6 0,6-12 1,4-10-1,4-4 90,1-1 0,6 0 1,4 0-1,4-1 303,1 1 1,-2 7-1,-1 3 1,-2 3 83,2 2 0,1 7 0,2 6 220,0 10 0,0 4 0,0 13 0,1 2 43,-1 1 1,0 2 0,0 1 0,2-1-204,3 0 1,-4-2 0,6-2 0,-2-6-111,0-4 1,0-1-1,-4-1 1,0-4-227,4-5 1,-5-5 0,2-5 0,-5-7-510,0-6 0,-6-2 689,-1-10 0,4-4 0,-1-11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50:35.678"/>
    </inkml:context>
    <inkml:brush xml:id="br0">
      <inkml:brushProperty name="width" value="0.11429" units="cm"/>
      <inkml:brushProperty name="height" value="0.11429" units="cm"/>
      <inkml:brushProperty name="color" value="#00A0D7"/>
    </inkml:brush>
  </inkml:definitions>
  <inkml:trace contextRef="#ctx0" brushRef="#br0">151 46 20096,'-10'-2'-2465,"0"-3"1,0 2 1783,-5-7 253,6 7 1,-2-6-234,6 4 2,0 3 667,5-4 1,0 7 218,0 4 1,0 4-1,0 6 1,0 0-222,0 0 1,-2 0-1,-1 2 1,-2 3 126,1 5 1,1 4-1,0 1 1,-3 0-36,3 0 0,0 2 1,-1 3-1,-1 4 87,2-1 0,0 1 1,-1-6-1,-1 2-106,2-1 0,1-2 1,1-4-1,-3-1 50,-1-2 0,0-7 1,5 3-1,0-5-67,0-1 0,0 0-470,0 1 1,0-6-619,0 0 488,0-7 0,0 2 0,0-10 510,0-5 1,0-10 0,0-4-1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3:28.83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61 0 7877,'-15'12'18,"0"3"1,5 5 0,2-1-1,1 2 227,4 3 0,1-6 1,2 2-1,2-3-214,3-2 1,3-6 0,7-4 0,0-2-886,0 2 854,7-3 0,-5 4 0,5-6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3:29.03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151 0 7827,'-30'10'-38,"0"0"1,1-1 37,4 1 0,3-4 0,7-6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5:53.30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91 31 7867,'-1'-10'7,"-4"0"619,3 7 1,-12-4-94,4 7 1,2 2 0,-2 3-320,-2 5 1,6 8-1,-1 2 1,2 0-107,0 2 0,0-3 0,5 6 0,0 0-235,0-2 0,0 1 0,0-6-540,0 2 517,0 0 0,0-5 0,1 1-83,5-1 0,2-2 1,7-3-418,0-5 1,0-3 0,0-2 375,0 0 1,0-7 0,0-3 0,-1-5-528,-4-5 801,3-4 0,-4-12 0,6-3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5:53.89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31 115 7881,'-5'-17'0,"0"-2"0,2-1 42,1 2 1,-3 1 788,0 2-624,0 7 1,5 8-1,0 10 1,0 3 0,0 2 1,0 5-1,0 2 1,0 2 7,0 2 1,0 5 0,1 4 0,3 5 9,1 3 0,5 3 0,-3-3 0,-1 1-347,1 1 0,5-5 0,-4 5 1,2-8-536,0-5 0,-5-7 0,5-1 125,2-3 1,-5-9 119,-2-12 0,1-6 0,-1-10 0,-1 1 118,-3 0 0,-1 0 1,0-2-1,0-1 293,0-2 0,0-2 0,0 4 0,0-4 0,0-2 0,6 1 0,-1-2 0,-2 3 0,-1 0 0,3 4 0,0-6 0,0 3 288,1 2 1,-4 3 110,3 0 0,-2 8-85,2 3 1,-3 12 0,5 6 0,-2 7 32,0 4 0,5 1 1,-3 5-1,-1 0-118,1 0 1,5-1 0,-4-4 0,2-3-527,0-1 0,-1-9 0,2 2 0,-1-6 216,2-5 0,-4-1 1,1-4 19,-2-3 1,3-3-1,-5-7 1,0-2-68,1-3 0,-4 2 0,3-8 1,-2 1 134,2 2 1,-3-6 0,3 6 0,-3-2 0,-2 0 0,0 5 1,0-6 149,0 0 0,-5 9 0,-2 3 0,-1 6-26,-4 5 1,-1 1 0,-3 2-17,1 0 0,0 0 1,0 2-1,0 1 84,0 2 0,5 7 0,2-2-1080,1 3 1,-3-3 200,5 0-1089,0 0 1768,5-1 0,7-9 0,1-9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5:54.52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0 136 7527,'8'-7'-1568,"1"4"1773,-4-7 0,-4 5 1313,4-5 0,-1 6-103,1-1-1180,-3 4 0,4 2 0,-7 3-306,-4 1 1,3 6-1,-3-1-108,3 4 1,2 1 0,0 0 0,0 0 9,0 0 0,2 0 0,1 0-86,2 0 1,7-1-1,-4-3 1,2-2 154,0-2 1,0 4-1,6-1 20,-1 4 0,-2-4 0,-1-2 0,-4 0 111,-1 1 1,3-4 0,-5 5 0,0 0 255,2-2 1,-6 6-1,4-4-186,-3 3 1,-7-3-1,-2-1 1,-1-1-9,-4 0 1,-1-4 0,-2 1 30,0-4 0,5-1 100,0 0-219,-1 0 0,3-1-55,3-4 0,5 3 0,3-5 0,4 2-46,1 0 1,3-6-1,4 2 76,0 1 0,0-6 0,0 4 1,0-5-118,0-5 0,5 2 0,2-7 0,0-2 68,-1-2 1,6-2 0,-3-3 0,-1-1 43,-3 1 1,-3 4 0,-4 5-1,-3 5 233,-5 3 1,-3 7-58,-2 0 1,-7 7 0,-3-2-1,-3 3-39,-2 2 0,-5 0 0,0 2 31,1 3 0,3-2 0,2 7 0,2 2-73,2 1 1,7 2-1,-2 2 1,3 2 7,2 1 1,0 8 0,0-1 0,0 5-44,0 1 0,5-8 1,2 9-1,1-1-82,4-1 0,7-7 1,1-5-1,0-3-115,2-2 0,-4-5 0,5-1 1,-1-3-462,-3-2 0,2-11 0,1-6 0,0-7 623,0-4 0,5-8 0,-4-6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5:55.39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30 255 8127,'-15'0'335,"7"-2"1,3-3-190,3-5 1,16-3 0,4-2 0,7 0 236,5 0 1,-3-1-1,10 3 1,-2 1-198,0 2 1,0 7 0,-4-2 0,-3 3 8,-3 2 1,-3 0-1279,-7 0 1,-7 2 388,-3 3 0,-5-2 0,-5 6 257,-5-3 1,-3-1 0,-2-5 220,0 0 0,0-1 0,0-4 322,0-5 1,0 1-1,-1-1 231,1-1 1,0 4 0,0 0 549,0 0 0,5 6-547,0-4 1,7 10 0,-2 5 0,3 3-77,2 2 0,0 2 1,0 1-1,0 3-519,0-3 0,5 4 0,2-2 1,1 0-268,4 2 1,-4-6 0,2 3 0,2-6-101,1-3 1,2-6-1,1 1 622,-1-4 0,0-7 0,0-6 0,0-5 0,0-3 0,0-2 0,-2 4 0,-1-2 0,-2 1 0,-5 3 0,4 1 205,-3-1 0,6 8 0,-4 5 305,1 6 0,4 5 0,-4 9 0,1 2-189,0 1 1,-2 0 0,4-5 0,-2 0-192,2 0 0,1-7 0,2-3-442,0-3 1,-5-10-1,-2-7-133,-1-9 388,-2-4 0,-5-2 1,0-1-1,-1 1 32,-4 0 0,-2 2 0,-5 3 1,0 4 250,-4 5 1,1 7 0,-6 4 0,5 5-268,1 5 1,-5 4 0,-1 6 40,3 0 0,1 13 0,2 4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5:57.12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1 489 7997,'0'15'528,"1"2"1,3 5 0,3 6-269,1 6 1,-3 8 0,5-4-1,0 4-166,-2 3 0,4-8 0,-7 7 0,0-6 6,2-4 1,-5-9-1,3-5 1,-4-3-766,-1-2 258,0-7 0,0-3 1,0-10 70,0-5 0,2 2 1,1-2-168,2-2 422,0-1 1,-5-2 0,0 0 0,2-1-21,3 1 1,-3 0 0,4 0 0,-1 0 249,0 0 0,2 5 1,-3 0 124,1-2 0,6 6-162,-1 1 1,4 10 0,1 5 0,0 3-113,0 2 0,0 5 1,2 0-1,1-1-106,2-3 1,0 0-1,-3-3 1,2-3 44,1-5 1,1-3 0,-2-6-1,1-4-30,-2-7 0,-1-10 0,-2 0 1,0-5 108,0-6 1,-1 3 0,-4-6 0,-3 1 17,-1-1 0,-4 7 1,3 1-1,-3 5 227,-2 5 0,-5 1 0,-2 6 0,-1 4 51,-4 5 1,3 3 0,-1 2-44,-1 0 0,-3 2 1,-1 3-254,0 5 0,2 4 0,1 1 0,4 0-49,1 0 0,-5 5 1,4 2-1,-1 1-7,4 4 0,4 0 0,1 0 0,0-2-52,0 1 1,0-4-1,0-2 1,0-3-192,0-2 1,6-1-1,4-4 1,4-5 52,1-4 1,-2-2 0,-1-4-1,-2-5 134,2-4 1,1-3 0,1-1 0,-3-4 148,-1-1 0,-5 3 0,4-5 106,-2-2 1,3 5 655,-5 2-215,0 3 1,-5 15-322,0 7-231,0 14 1,0-2 0,0 3-1,1-3 143,4-2 1,-3 0 0,5-2-789,-1-3-113,-4 4 0,11-13 123,-2 4 1,2-5 0,2-5 0,-2-5 404,-3-3 0,4-2 0,-6-2 1,2-2 186,0-1 0,-6-1 0,1 2 0,-4-1 179,-1 2 1,5-4 0,0 2 66,-1 1 0,-3 8 153,-1 1 0,0 8 0,0 4-147,0 11 1,0 4 0,0 6-1,0 1-100,0-1 1,0 1 0,0 2-228,0-1-54,0-6 0,0 3 0,0-7-536,0 0 549,0 0 1,0-13-1,0-7 1,2-9 10,3-6 0,-3 2 0,3-8 0,-3 0 75,-2-3 1,1-1 0,3 2-1,1 2 1,-2 6 1,0 4 0,1 1-150,1-1 0,6 3-63,-1 3 1,4 5 0,1 8 119,0 2 1,0 5 0,2-5 0,1-1 8,2-3 0,2 4 1,-3 0-1,1-1 194,-2-2 0,-1-2 0,-2-2 0,0-2 71,0-1 0,-5-5 0,-2 4 11,-1-3 0,-2-1 1,-5-5 48,0 0 0,0 5 0,0 0-49,0-2 0,-6 6 1,-3-1-1,-1 2 23,0 0 0,0 0 0,-5 7-43,0 3 1,5-2 0,0 7 75,-2 2-154,5 1 0,-4 7 1,6 2-37,1 1 37,-4 3 0,6 4 1,-3 0-153,3 0-63,2 0 0,2-5 1,3 0-1,4 1-205,-1-3 0,7-8 0,-2-10 0,6-3 129,-1-2 1,4-9-1,-2-7 1,0-13 22,2-9 0,-10-3 1,3-2-1,-3-4 163,-4 0 1,-1 5 0,-7 4 0,0-1 77,0 1 1,-7 4 0,-3-1 0,-4 3 121,-1 2 0,-1 5 0,-1 1 0,-2 1 2,1-1 0,10 9 1,-7-3-1,3 0-12,3 1 0,-2 0-102,6 2 0,0 8 0,5 7 0,1 9-49,4 4 0,4 10 0,6 6 0,0 6 41,0 4 0,-5 1 1,0 5-1,2 0-84,1 1 1,-3-1-1,0 0 1,0-1-181,-1-4 1,4-2-1,-4-6 1,1-2-6,0-6 220,0-6 0,5-9 0,0-3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5:58.77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0 559 7792,'0'-10'0,"0"0"415,0-2 129,0 5 1,7 2 0,3 12-365,4 8 0,-4 2 0,0 8 0,1 2-5,3 1 0,-1 2 0,-1 0 1,-2 0-181,2 1 1,-4-8 0,0-3 0,1-3-531,-1-2 0,-3-2 1,5-3 166,2-5 0,-5-10 1,-1-6-74,1-8 318,-5-4 1,6-7 0,-4 0 82,1-1-45,0 1 0,-4 0 1,3 2-1,1 2-224,-2 6 1,-1-1 887,-2 0 0,0 10-217,0 11 0,0 3 1,0 11-1,0 2-253,0 1 1,0 5 0,1-2-1,3-2-33,1-1 1,6-2-1,-2 0 1,1 0-230,0 0 0,-5-5 0,5-1 0,2-3 3,1-2 1,-3-2-1,0-4 1,0-5 79,-1-8 1,4-2-1,-5-8 1,2-2-8,1-1 1,-8 3-1,2 1 1,-3 3-59,-2 2 0,0-3 0,0 2-253,0 2 0,0 6-66,0 2 1,1 7 453,4-2 0,-1 5 0,6 5 0,1 5 0,3 1 0,1 1 0,0-3-44,0-3 0,0-1 0,2-5 292,3 0 1,-8 0-1,3 0 1,-2 0 9,1 0 0,-4-1 0,-2-4 0,-1-5-90,-4-4 0,0 4 1,1 0-1,1-2-7,-2-1 0,-3-2 0,-5 0-67,-5 0 1,-2 5-1,1 1 1,1 3-39,-2 2 0,3 3 0,-1 1 0,-1 1 46,-3 4 0,4 4 0,2 7 0,-1 3-3,1 1 1,3 2 0,-3-2 0,1 3-53,4 1 0,1 2 0,2-5 0,0-3-172,0-1 1,0-2 0,0 0 0,2-2-159,3-3 1,-2-1 0,7-6 148,2 2 0,-1-2 1,1-6-1,-2-4-44,2-1 1,-4-2 0,1-5 0,-3 0 121,-2 0 1,2 5-1,0 0 1,-3-2 67,-1-1 1,3-3 7,0 1 726,0 0-489,-5 7 1,5 3-38,0 10 1,1 2 0,-2 4-482,1-1 0,1-5 1,-1 4-323,6-2 1,-3-2 311,2-5 1,-2-2 0,4-3 188,-2-5 1,-5 1 0,3-1 0,-1-1 11,-3-3 0,2-6 1,1 0-1,0 0 204,-1-2 1,-1 5 0,-3-3 0,1 4 74,2 0 0,0 6 0,-5 0 539,0-1 0,2 4-454,3 2 1,-3 5 0,3 5-1,-2 5-198,2 3 0,-1 4 1,4 2-1,0 2 8,1 3 0,-6-4 1,4 3-258,-1-1 0,-4-2 1,3-5-943,-3 0 0,-2-8 898,0-7 0,0-7 0,0-9 0,-2-4 44,-3-6 0,3 3 1,-3-2-1,4-2 139,1-1 0,0-3 1,0 3-1,0 3 343,0 5 1,0 3 0,0 2 0,0 0 324,0 0-686,0 6 1,1 3-1,4 7 1,4 4 46,-1 5 1,6 4 0,-4 1 0,3 2-12,2 3 1,0-4 0,0 3-1,2-6 24,3-3 1,-1-5 0,4 4-1,0-3-42,1-2 1,-4-9 0,3-5 0,1-4 14,-1-1 0,-4-7 0,1-3 0,-3-3-91,-2-2 1,-7 5-1,-1-1 1,-2 1 74,0 2 0,-2 1 0,-6 7 1,-4 2 116,-1 3 1,-2-2 0,-5 7 292,0 1-269,0 3 1,4 1 0,1 1 0,-1 4 99,-3 6 0,4 2 0,0 2 0,0 2-50,2 3 0,-1-2 1,6 6-1,-2-1 5,2 1 0,1 1 0,2 3 0,0-1-224,0-2 0,2-5 0,3 4 1,6-2-323,8-4 1,-1-8-1,7-5 1,2-3-25,2-2 0,2-2 0,3-5 389,1-8 0,7-7 0,-3-8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6:00.25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151 1071 7808,'-5'-15'-177,"0"0"0,-5 5 1,5 0-1,0-2 388,-1-1 1,2-3 311,-6 1-352,7 0 1,-9 5 0,5 2-89,-1 1 0,3 0 0,-5 4-44,-2-2 0,4 0 43,-2 5 0,5 2 0,-4 3 0,3 5-65,2 3 1,3 9-1,1 1 1,0 3-35,0-1 1,0 0-1,0 5 1,0 0 32,0 0 0,1-6 1,3-4-1,2-3-305,3-2 0,1-7 0,5-3-29,0-3 1,0-11 0,-1-6-1,-3-8 142,-1-6 1,-1-1 0,2 0 0,-2-2 141,-3-3 0,1 8 1,-3-3-1,1 3 374,-2 4 0,-1 1 0,-2 7 658,0 0-734,0 7 0,0 8 1,0 11-1,0 6-216,0 3 1,1 0 0,3-5 0,1 0-247,-2 0 0,4-4 0,-1-1-8,3 1 0,-4-4-207,5-2 0,-5-5 0,3-5 0,1-5 216,-1-3 1,-3-4 0,3-2 0,-1-2 190,-4-3 0,4 4 1,-2-5-1,-1 0 258,-3 1 1,4 3 0,0 5-20,-1 1 0,-1 7-141,2 3 0,-3 15 0,3 7 0,-4 3 280,-1 2 1,2 3 0,1-3 0,2-1-323,-1 1 1,-3-2 0,-1-5-1,0 0-372,0 0 1,2-6 140,3-4 0,-3-7 0,4-6 57,1-7 1,-5-5-1,3 0 1,-2-6 34,2-2 1,-3 3-1,5 0 1,-2 0 89,0 1 0,0 2 0,-4 7 0,3 0 768,1 0-671,0 7 0,0 3 1,0 10-1,0 6-24,2 8 1,-4-2 0,5 3-1,1-4-149,-1 0 0,2-1 0,5 0 0,0 0 4,0 0 0,0-7 0,0-1 0,2-2 42,3 0 1,-1 0-1,6-7 1,0-3 24,-2-5 1,4-8 0,-7-4-1,0-3-39,2-7 1,-10 0-1,3-6 1,-3-1 33,-4 1 0,-1 3 0,-7-2 0,0 3 141,0 6 0,-5 8 0,-2 1 0,-1 7 189,-4 7 0,-1 4 0,-2 2-128,-1 4 0,6 0 0,2 9 0,0 3 10,-1-1 1,6 8-1,-2 1 1,2 3-127,-2 3 0,3-6 0,-3 0 0,3 2-61,2 1 0,0 2 0,0-1 0,2-2-127,3-2 1,-2-12 0,7 2 0,2-3-105,1-4 1,-3-1 0,0-9-1,2-3 31,2-5 0,1-10 0,0-5 0,0-5 32,0-5 1,-2-1 0,-1-7 0,-2-6 34,2-3 0,-5 7 1,-2-3-1,-4-3 13,-1-1 0,0 2 0,-1-2 1,-4 4 104,-6 4 1,-4 9 0,-3 0 117,-2 3 1,0 8-87,5 4 1,0 5 378,0 5-197,6 4 1,-3 7-115,7 4 1,0 4 0,5 6 0,2 0 69,3 0 0,3 7 1,8 3-1,-1 5-174,0 5 0,5 4 1,2 6-1,-1 3-139,1 8 1,3-4-1,-3 11 1,0 3-272,0 1 413,-2-4 0,1 11 0,3-5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6:09.89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76 658 8068,'-7'15'370,"5"-7"1,-6 4 433,3-7-786,3 0 1,-3-5-52,10 0 0,4 0 0,6-2-70,0-3 1,-5 2 0,0-7 38,2-2 1,-4-1-1,1-2 1,-1-1-106,0 1 1,-4 0 0,1 0 96,-4 0 1,-1 0 0,0 0 74,0 0 0,-5 5 0,-1 1 128,-3 3-139,-1 1 1,0 5-1,0 0 1,-2 0 34,-1 0 0,0 1 0,1 4 0,2 6 18,-2 2 0,4 2 0,-1 2 0,3 1 5,2 2 1,1 5 0,0-3 0,-2 0-17,1 0 0,2 3 0,4-5 1,2 0-8,1 2 1,6-5-1,-1 3 1,4-4-223,1 0 1,0-8 0,2-3 0,1-3 57,2-2 1,2-2 0,-4-3 0,4-5-45,2-4 1,-4-7 0,3-3 266,-1 1-142,5-6 0,-14 6 1,4-6-1,0 3-35,-1 0 1,-7 6-1,4-3 1,-3-1 199,-1 1 1,-6 8 0,2-4 0,-3 1 93,-2 1 1,0 6-1,0 1-109,0-2 1,-2 5 0,-1 0 0,-4 2 118,-1 0 0,-3 0 1,-4 5-122,0 0 1,5 0 0,2 2 0,0 3-4,-1 5 1,4-2 0,-3 2-1,-1 4 15,1 4 0,5-1 0,-2 5-128,3 0-28,-5-6 0,6 11 0,-4-7 0,3 0-49,2 2 1,2-5 0,1 3-175,2-3 0,7-9 0,-2-3 129,3-3 0,-3-2 0,0-2 1,2-3 47,1-5 0,-3-5 1,0-3-1,0-3-19,-1 3 1,-1 0 0,-4-1 0,2-1 262,3 2 1,-6 6 547,2 2-337,-3 0-118,-2 1-132,0 3 0,0 7 0,0 4-62,0 6 0,0 2 0,0 2 0,0 0-43,0 0 0,0 0 0,1 0-452,4 0 46,-3-6 0,6-3 191,-3-6 0,2-6 0,3-4 0,-3-5 98,0-5 1,-4 1 0,5-4 0,-1-1 117,-4 1 0,4 3 0,-2-4 0,-2 2 183,-1 4 1,0 1-1,1 2 288,2 0-301,0 0 1,-5 5 40,0 0 0,-1 5 174,-4-5-335,3 6 1,-5-1 0,7 10-25,0 6 1,0-3-1,0 2 1,0 2-34,0 1 1,2 2-1,1 0 1,2 0-19,-1 0 0,2 0 0,1 1 0,0-1 43,-1 0 1,4 0 0,-3 0-266,1 0 160,-4-7 1,9 6 0,-3-6-35,4 0 1,-4 4 139,0-7-41,-7 0 25,11-5 1,-13 2-2,4 3 1,-10-3 5,-5 3 0,2 1 0,-1 1 79,3 1 1,-4-3-89,5 5-168,0-6 102,5 3 1,5-14 0,1-3 0,1-4 0,0-1 0,4-1 0,-2-3 9,-1-1 26,6-7 0,-8 9 0,6-6 1,-4 1-56,-1-1 0,3 6 1,-3-4-1,0 0 23,-1-3 1,-1 4-1,-5 0 1,0 3 80,0-2 1,0 3 0,0-3 311,0 3 24,0 2 1,0 9-1,0 6-121,0 8 1,0 7-1,0 3 1,0 3-105,0-3 1,0-1-1,0-2 1,2 0-282,3 0 0,-2-2 1,6-1-1,-1-2 2,0 2 0,-3-4 0,6 1-309,0-3 0,-4 1 0,0-4 124,-1 2 1,1-1-1,5-8 223,-2-1 1,-7-11 0,2 1 0,-1-4 21,1-3 1,-4-1 0,4-7 0,-3 0 131,-2-1 1,0 5 0,0-1 0,0-2 184,0 3 1,0 0 0,-2 1 433,-3 5-436,4 3 1,-6 7 322,7 0-404,0 7 0,0 3 0,2 12 0,3 6 94,5 7 1,3 10 0,4 6 0,3 4-35,5 5 1,-2 4 0,3 6 0,0 0-128,3 1 0,-4-6 1,-2-3-1,-1-2-257,-3-1 1,-9-11-1,-5 4 1,-4-8-141,-1-11 0,-6-6 0,-4-7 0,-4-5-500,-1-3 817,0-2 0,-7-14 0,-1-3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50:37.764"/>
    </inkml:context>
    <inkml:brush xml:id="br0">
      <inkml:brushProperty name="width" value="0.11429" units="cm"/>
      <inkml:brushProperty name="height" value="0.11429" units="cm"/>
      <inkml:brushProperty name="color" value="#00A0D7"/>
    </inkml:brush>
  </inkml:definitions>
  <inkml:trace contextRef="#ctx0" brushRef="#br0">83 151 16844,'0'-10'-1183,"0"0"1641,0 7-111,0-4 0,2 7-269,3 0 1,3 0-1,7 0 3,0 0 0,0 0 0,0 0 1,2 0-7,3 0 1,-3 0-1,5 0 1,-2 0 9,0 0 0,5-5 1,-3 0-1,0 2-11,-1 1 1,1 2 0,-3 0 0,2-2 49,3-3 1,-6 4 0,2-4 139,-3 3-237,5 2 0,-9 0 0,6 0 0,1 0 6,2 0 0,-4 0 0,2 0 0,-3 0 31,-2 0 1,5 0 0,0 0-1,-1 0-15,-3 0 1,-1 0-1,0 0 1,2-2 22,3-3 0,-6 4 1,4-4-1,1 3-20,-3 2 0,1 0 0,-2 0 1,0 0-25,0 0 0,0-2 0,0-1 0,0-2-24,1 2 0,-1 1 0,0 2 0,0 0 33,0 0 1,0 0-1,0 0 1,2-2 72,3-3 0,-7 4 0,6-4 1,-1 3-85,-1 2 0,5 0 1,-2 0-1,-2 0-16,-1 0 0,3 0 1,0 0-1,-1 0-42,-3 0 0,1 0 1,1-2-1,3-1 111,-3-2 1,0 0-1,1 5 1,1 0-80,-2 0 1,1 0 0,-1 0 0,2 0 8,-1 0 1,-2-5-1,-2 0 1,1 1 82,4 3 0,-3 1 0,3 0 1,-3 0-128,-2 0 0,5-5 0,0 0 281,-1 1-207,-3 3 0,1 1 0,2 0 0,1 0-18,-2 0 1,-1 0 0,0 0-91,3 0 1,-8 0-1,3 0 1,-2 0 42,0 0 1,-3 0 0,1 1-176,0 4 0,-2-3 0,1 5 3,1-1 1,-2-4 0,-1 5 0,1-2-103,-1 0 1,-3 0 0,5-3 83,2 3 0,-4-4 0,2 4 154,2-3 0,-4-2 0,2 0 0,2 0 69,1 0 1,-3 0-1,0 0-87,2 0 0,2 5 0,1 0 0,0-2 20,0-1 0,-5-2 1,0 0-1,2 0 108,1 0 1,-3 0 0,0 0 0,2 0 8,1 0 1,-3 5 0,0 0 0,2-2 102,2-1 0,1-2 1,0 0-92,0 0 0,-5 0 0,0 0 0,0 2-156,-2 3 0,1-4 0,-4 4-169,5-3 0,-4 0 360,-1 3-352,4-3 1,-7 6-1,4-5-12,1 2 1,-5 2 0,3-2 103,-4 5 0,4-2 1,0 2-25,-1 2 0,2-3 0,-1 1 0,-1 1 0,-1 1 1,0 0 47,2-2 0,2 0 0,-3 5 134,1 0 1,0 0 0,-5 0 0,1-1-64,4-4 0,-3 3 0,3-3 0,-3 5 228,-2 5 0,0-3 0,0 3 0,0-3 11,0-2 1,0 0 0,0 0-1,0 0-49,0 0 1,0 0 0,0 0 0,-2 0 63,-3 1 1,3-6 0,-3 0 0,4 1-86,1 3 0,0-4 0,-2 0 0,-1 2 89,-2 1 0,0-3 0,5 0 0,-2 2-64,-3 1 1,3-3 0,-3 0 0,2 2 67,-2 1 1,3-2-1,-5-1 113,1 1 0,4 3-182,-3 1-1,-3 0 0,6-5 0,-5 0 229,1 2-243,4-6 0,-7 6 1,6-5-1,-4 1-58,-1 4 0,5-4 0,-4 1 0,2-1 19,0 0 0,-7 2 1,2 4 35,-3-4 1,3 3-1,0-3-109,-2 4 0,0-4 1,0-2 120,2-1 0,7 0 0,-4-4 0,2 4-62,0 1 1,-6-5 0,1 2-179,-4-3 1,-1 3 0,0 0 83,0-2 0,2 1 0,1-1 0,2 2-79,-2-1 1,-1-3-1,-2 1 26,-1 3 0,1-3 1,0 3-1,0-4-14,0-1 1,0 2 0,-2 1-1,-1 2 0,-2-1 0,0-3 0,5 1 1,0 1-36,-1 2 1,0 2 0,-4-4 26,-5 3 1,3 4-1,0-4 1,2 1 138,0 0 0,0-1 0,5-2 0,-2 1 53,-3-2 0,3 4 0,-3-2 0,3 0-42,2 2 1,0-6 0,0 4 0,0-3-78,0-2 0,0 0 1,0 0-1,0 2 72,-1 3 1,1-4-1,0 4 1,0-3-59,0-2 1,0 0 0,0 0 0,-2 0-51,-3 0 0,3 0 0,-3 0 0,4 0 37,0 0 0,0 0 0,-3 0 0,-1 2 15,2 3 1,-1-4 0,1 4 0,-2-3 21,1-2 0,1 5 0,0 0 0,-3 0-2,3 2 0,-4-5 0,2 3 259,2-4-264,-6 6 1,6-5-1,-6 3 1,1-2 25,-1 2 0,4-3 0,-3 3 0,-1-4-8,1-1 0,3 0 0,-4 2 0,1 1 30,0 2 1,2 0 0,-4-5-1,-1 2-48,-3 3 1,6-3 0,1 3-1,2-3-25,0-2 0,-6 0 0,6 0 1,0 0-30,-2 0 1,6 0-1,-6 0 1,2 0-25,0 0 1,-2-2 0,4-2-1,-3-2-49,3-3 0,1 4 1,2-3-1,0 0-25,0-1 0,5 4 0,0-3 1,-2-1-20,-1 1 1,3 3 0,0-5-93,-2-2 0,4 4 1,-2 0-56,-2 1 0,3 0 199,-1 2 1,0 3 0,-3-4-5,3-1 1,2 5-1,3-3 41,-6 4 1,5-1 0,-1-1-2,0-2 1,1-2-1,-6 4 121,2-2 0,0-5-129,-5 4 0,5-4-462,0 5 184,0 0 0,1 4-1664,4-4 2045,-3 3 1,13-11 0,-3 4-1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6:10.66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0 317 7807,'7'-8'93,"3"-4"0,9 5 1,2-1-101,3-4 0,3-1 1,6-2-1,2 0-26,-1-1 1,3 6-1,-2 0 1,-3 0 2,-6 2 1,-4-4-531,-7 7 1,-8 0 284,-7 5 0,-7 2 1,-8 1 259,0 2 1,0 0 0,0-5 14,0 0 0,0 0 0,0 0 193,0 0 1,5 0-1,0 2 42,-2 3 1,3-3 0,1 4 137,1 1 0,2-4 0,5 7-141,0 2-203,0 2 1,0 1 0,2 0-299,3 0 201,3 7 1,8-6 0,-1 3 0,0-6-64,0-3 1,0-6-1,0 1 1,0-4-230,0-1 1,-5 0 0,0-1 0,2-4 359,1-5 0,-3-4 0,-1-1 0,-1-2 32,0-3 1,-2 3-1,2-3 481,-1 4 1,4 2-365,-1 4 1,2 5 0,0 10 0,-2 5 76,2 4 1,1 2 0,2 1 0,0 0-143,0-4 1,0-3 0,0 0 0,0-5-50,1-3 0,-1-2 0,0-2 0,0-3-4,0-5 0,-7-5 1,-1-5-1,-2-5-166,0-4 1,0-1-1,-5 2 1,0 1 96,0 2 0,-7 5 0,-3-2 0,-2 4 90,2 4 1,-3 4-1,3 0 1,-3 5 15,-2 3 0,1 4 0,2 3 0,2 5-794,-1 4 1,-3 6 725,-1 0 0,0 7 0,0-4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6:12.28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197 866 7732,'-10'0'-145,"1"2"704,3 3 0,-1-3 63,2 3-552,3-3 0,-10-4 0,7-3-288,2-5 0,1 1 0,1-1 85,-4-1 0,-2-3 1,-5 1-1,2 1 100,-2 2 1,4 5 0,-2-3 113,-2 1 0,-1 4 1,0 8-12,2 5 1,0 5 0,6 3 0,1 4-25,3 1 1,1 3-1,0 2 1,1-1-101,4-2 0,-1-2 1,6 2-1,0-4-121,-2-5 0,6-6 0,-4-1 34,3-3 0,2-1 86,0-5 1,-6-6-1,-3-4 1,-1-4-31,0-1 0,0-5 1,-5-2-226,0-1 226,0-2 0,0-5 0,0 0 1,0-2-7,0-3 0,0 3 1,0-5 11,0 0 113,-6-2 0,-3-2 0,-6-1 0,0-2 31,0 2 1,0 7 0,0 0-1,0 5 166,0 5 1,6 8 24,4 7 1,4 13 0,1 4 0,1 11-62,4 12 1,4 2-1,8 8 1,1 2-85,2 2 1,2-2 0,-4 0 0,2 1-212,-1-1 0,3-7 0,-2 0 0,-2-3 12,-1-2 0,-2-6 0,0-6 0,0-6-152,0-7 1,-5-3-1,0-2 1,0-2 3,-1-3 0,-1-3 0,-5-7 0,2 0 148,-1-1 1,-1 1 0,0 0-79,3 0 1,-1 0 399,-5 0 0,6 7 98,4 3 0,4 3 0,1 2 0,0-2-179,0-3 1,-5 4-1,0-6 1,2 2-135,1 0 1,2-7 0,0 2-1,-1-3-202,-4-2 0,1-2 0,-4-2 0,0-2 122,0-3 1,-2 4 0,-5-3 0,0-1 93,0 1 0,-7 4 0,-3-1 1,-4 3 282,-1 2 0,0 5 0,0 2 0,-2 1-147,-3 4 0,9 1 1,-4 2-1,3 2-20,3 3 1,-2 3 0,6 9 0,1 1-143,3 3 1,1 5 0,0 0 0,0 4-168,0 5 0,1-7 1,4 4-1,5-2 86,4-3 1,1-2 0,2 0-1,1-5-263,2-3 1,5-7-1,-3-1 1,2-3 196,2-2 0,-2-9 0,-1-7 0,1-6 103,-1-8 1,-3-2 0,2-2 0,-4-2 42,-4-3 0,-2 0 0,1-7 0,-1-2 41,-2 2 1,-7 5 0,2-1 0,-3 1-15,-2 4 1,-2 1 0,-3 3 264,-5 4 1,-3 10-1,-2 10-75,0 3 0,-1 2 0,3 2 0,1 3-42,2 5 1,5 3 0,-3 3-1,1 0-33,4 4 1,-1 4 0,1 6-87,-2 0-112,0 0 1,5 0 0,0 1 0,0-1 9,0 0 0,2-7 1,1-3-1,4-3-133,1-2 1,-3-6 0,5-4-255,2-4 0,1-2 1,1-6-1,-3-6 235,0-6 1,-3-8 0,2 4 0,-3-2 185,-1 0 1,-4 5 0,3-4 0,-3 1 170,-2-1 0,5 11 0,0-2 290,-2 1 0,0 9-351,3 5 1,2 7 0,7 10 0,0 3-91,0 5 1,0-2-1,0-1 1,0-3-297,0-6 0,1-3 0,-1 0 0,0-5 68,0-3 1,0-11 0,-2-6 0,-3-8-130,-5-6 0,-3-1 0,-2 0 0,-2-2 332,-3-3 1,-3 3 0,-7-3 0,-2 3-10,-3 2 1,3 5 0,-5 0-1,2 0 307,0 1 1,0 1 0,5 6 0,2-1 139,3-1 0,-2 11 0,7-7-166,1 1 0,4 9-251,6 5 1,2 7 0,7 10 0,2 5 55,3 8 0,-3 2 1,4 8-1,-1 2-10,1 1 0,0 4 1,-2 0-1,3 0-569,1-3 0,-3-4 0,5-2 1,2-8-1221,1-8 1732,3-5 0,-1-9 0,0-1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6:12.86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8085,'8'20'217,"-3"0"0,4 12 0,-1-1-23,0 6-177,6 10 0,-1 2 0,7 4 0,-1 1 49,-3 0 1,0-11 0,-1 1 0,0-8-88,0-7 1,-2-6 0,-1-9-258,-2-4 1,-2-5-1,2-10 34,-5-5 1,-3-4-1,0-1 1,1-1-4,2-5 1,0 5 0,-5-6-1,0 2 131,0 0 1,0-2 0,0 4 0,0-4 140,0-2 0,0 6 0,0-4 0,0 2 211,0 0 0,0 0 0,0 5 143,0 0 1,0 5-276,0 0 1,0 13-1,2 2 1,3 8 132,5 7 0,3 4 0,2 6 1,0 0-95,1 0 1,-1 0-1,0-1 1,0-4-219,0-5 0,-5-5 0,0-3-111,2-2 0,-4-8 0,0-4 0,-1-10 44,-4-6 1,-1-9 0,-2 2 0,0-5 35,0-5 1,0 3 0,-2-3-1,-1 3 159,-2 2 1,-2 1-1,4 4 230,-2 5-187,-7 3 0,11 7 0,-6 2-45,0 1 0,6 4-379,-4 8 0,3-2 0,2 7-1058,0 2 1386,0-5 0,7 6 0,1-5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6:13.10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14 7595,'7'-8'422,"-5"3"0,4 10-226,1 5 0,-4 3 1,6 2-1,-3 2-16,-2 3 0,2-3 0,0 3 0,-3-3-308,-1-2 1,3 0-1,0 0-2257,-2 0 1354,-1-6 1031,-2-3 0,0-6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6:13.91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44 460 7867,'-7'-30'0,"1"6"0,-6 6 152,2 6 285,7 5 1,-2 12-1,8 2-210,2 1 0,7-3 1,-2 4-371,3-3 1,-3 6 0,0-2-480,2 4 0,0 1 0,-1 0 0,-2 0 622,-2 0 0,-1-2 0,-2-1 0,1-2 0,0-5 0,-4 4 0,3-1-122,1 0 0,1-4 272,-1 1 1,-1-4 245,6-1 1,0-6-1,5-4 1,0-4-261,0-1 1,0-5 0,0 0 0,2 1-120,3 3 1,-3 1 0,3 0 0,-2 0 98,2-1 0,-3 1 0,3 2-496,-3 3 0,-7-2 33,0 7 0,-8 0 1,-2 5 182,-9 0 0,1 0 0,-2 0 1,-2 0 27,-1 0 1,3 0 0,0 0-1,-2-2 76,-1-3 0,-2 2 1,0-7-90,-1-2 1,1 4 0,0 0 248,0 1 0,5 2 0,2 6 1,1 5 686,4 4 0,1 10 1,2 5-1,2 5-466,3 5 1,3 4-1,6 6 1,-3 0-502,-1 0 1,0-1 0,5-4 0,1-5-97,-1-3 1,0-13 0,0-6 0,0-5-74,0-4 0,-5-9 0,0-7 0,0-7 11,-2-6 0,4-8 1,-5-4-1,0-2 272,-1-2 0,1 0 0,-4 0 1,2-3 150,-1 2 1,-3 5-1,-1-1 1,0-1 56,0 1 0,-1-1 0,-4-1 1,-4 3 29,1 0 0,-4 10 0,5-1 43,-1 4 0,5 13 1,-2 11 88,3 8 1,4 14-1,1 6 1,4 8-62,1 2 1,1-1 0,2 5 0,-1 1 19,2-1 1,-4 0 0,2 0 0,2-3-38,2-4 0,-4-8 0,0 4 1,0-6-193,-2-3 0,4-2 0,-5-6-1032,1-4 1,-3-4 637,5-6 1,-7-6 0,4-4 0,-2-5 96,0-5 1,2 1 0,-4-6-1,4 0-68,1 1 1,-3-2-1,4 6 1,-1-1 387,0 0 1,-4 9-1,1-3 1,-2 3 238,2 4 1,-2 1-1,6 9 48,-2 3 0,3 5 0,-4 8 0,1 2-60,0-1 1,3 3-1,-4-2 1,3-2 163,3-1 0,-4-7-1081,2 0 445,0 0 0,5-3 0,0-6 133,0-4 1,-5-9 0,-1 2-1,-1-5-148,0-5 1,-3 3-1,4-3 0,-2 3-124,-4 2 1,4 0-1,-2 0 131,-2 0 196,-1 0 0,4 0 0,3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7:03.17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1 121 7996,'0'-9'1294,"0"3"0,1 6 0,4 0-1057,5 0 1,5 0 0,4 0 0,3 0-45,1 0 1,0 0 0,4-2 0,-2-1-225,2-2 0,7 0 1,1 5-1,-2 0 1,1 0 54,1 0 0,-5-5 0,2 0 0,-5 0-320,0-2 1,-1 4 0,0-6-1,-6 1-162,-4-1 0,-2 4-139,-4-5 597,-3 7 0,-21-10 0,-3 4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7:03.94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91 8116,'0'-10'306,"0"-1"0,5 6 0,1-3 0,3 1-230,3 4 0,-4 1 1,2 2-1,2 0-61,1 0 1,-3 0 0,0 0-544,2 0 0,1 0-195,2 0 0,0 0-486,1 0 1209,-8 0 0,-1-1 0,-7-4 0,-7 3 0,-1-5 0,-1 1 0,-4 2 207,3-6 62,3 7 0,-1-4 23,3 7 1,1 0 59,-6 0 1,5 2 0,-3 3-183,1 5 1,2-2-1,5 2 1,0 2-556,0 1 1,0 3 0,0-1 0,0 0 70,0 0 1,0 0 0,0 0 0,0 0 313,0 0 0,0 0 0,0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7:05.02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69 181 8074,'-15'0'-232,"0"0"1,5 0 0,2 2 175,1 3 598,-5-3-397,11 4 1,1-6-1,10 0 1,3 0-25,2 0 1,0 0-1,2 0 1,2-1-100,1-4 1,6 3 0,-2-3 0,1 3 21,0 2 1,-6 0-1,2-1-238,1-4 0,-5 3 0,3-3 1,-3 3-533,-2 2 403,-7 0 1,-1 2-1,-9 3 212,-3 5 1,-3-2 0,-7 2 0,0 2 98,0 2 1,0 1 0,-1 0 0,1-2-37,0-3 0,4 4 0,-1-4 1,-2 3 171,3 2 1,-1-5-1,-3 0 1,0 0 80,0-1 1,0 2 0,0-4 23,0 1 0,4-4-90,1 1 0,5-4 44,-5-1 1,9 0-88,1 0 0,1 0 0,9-1 67,2-4 0,2 1 0,1-4-82,0 1 1,0 2-1,0 5-43,0 0 0,0 0 21,0 0 1,-7 7 0,-1 1 0,-2 2-3,0 1 1,0-1-1,-5 5 1,0 0 43,0 0 1,-1 0 0,-3 0 0,-1 0-68,2 0 0,-4 0 0,2 0-434,2 0 0,1-5-104,2 0 1,0-8 200,0-2 0,2-8 0,3-11 0,5-2 39,3-3 1,4-6-1,1-7 1,3-1 263,-3-4 0,-1 3 0,-2-1 0,0 0 12,0 1 0,0 1 1,-2 4 524,-3-1 241,-3 13-27,-7 9 0,0 14-639,0 5 0,2-5 1,3 4-1,5-3-5,3-2 0,2 0 0,0 0 0,2 0-28,3 0 1,2-7 0,3-1-1,-3-2-341,0 0 1,-5 5 0,3-4 0,-4 1-34,-1 0 0,-5 4 0,-1-2-525,-2-1 425,-2 5 0,-12-5 0,-3 7 395,-4 0 0,4 0 0,0 0 0,-1 0 0,2 0 0,-1 0 0,0 0-42,-5 0 0,5 0 752,0 0-321,7 7 1,-9 2-59,7 6 0,0 0 1,5 1-1,0 3-30,0 1 0,0 8 1,0 1-1,0 8-122,0 6 1,0-4 0,0 9 0,0 3-312,0 1 0,0-9 0,0-1 0,0-5-160,0-4 0,0-9 0,0 4-264,0-4 0,0-13 383,0-11 1,0-6 0,0-9 0,0 0 102,0 0 1,-5-2 0,-2-2 0,0-2-2,1-3 0,-4 6 0,5-2 0,0 1 580,-2-1 0,5 7 0,-3-7-212,4-4 0,1 7 1,0-1-331,0 0 0,5-3 0,1 3 0,4-2-551,7 1 0,-2 1 584,5-2 0,4-3 0,-1-8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7:05.72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14 128 9821,'-8'15'668,"3"0"1,5 0-1,5 1-1133,5-1 1,-4 0 0,1 0-12,0 0 1,-4-2-1,6-1-17,-3-2 0,1-2 0,-4 4-18,2-2 1,0-5 509,-5 5 1,-1-6-1,-3 2 495,-1 1 0,-1-5 1,2 4 164,-1 1 0,-1 0 0,2 4-204,-1 0 0,0-6-34,5 5-1013,0 0 0,2-2 0,1-5 0,4-6 169,1-7 1,-3-3-1,4-2 1,-1-1 443,0 1 0,-3-6 0,6-3 1,-1-1-74,-2 0 1,4 0-1,-6-4 1,1 1 184,0-2 0,3 8 0,-3-7 0,-1 4 22,1 2 0,-2 9 1,-3-1 171,3 2 1,-4 8-154,4 5 0,-3 2 0,-2 8 1,0 3 253,0 5 1,0 1-1,0 4 1,-2 1-125,-3-1 1,4 2 0,-4 6 0,3-1-134,2 0 1,-2 5 0,-1 0-1,-2-1 25,2-2 1,1-7 0,2 0 0,0 0-1290,0-2 1,2-6 0,3-9 209,5-1 0,-2-3 0,0-11 889,-1-8 0,5-7 0,-4-8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7:07.053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210 212 9149,'0'-15'-369,"0"0"1,0-1-32,0 1 1,-1 2 0,-3 1 0,-1 2 859,2-2 0,1 4 1230,2-2-1301,0 7 1,2-4 0,3 7-135,5 0 1,3 0 0,2 2-231,1 3 1,0-4-1,3 4 1,1-3-108,-2-2 1,-1 0 0,-2-2 0,0-1 97,0-2 0,0-2 0,0 2-709,0-5 0,-4 2 266,-1-2 1,-7 5 49,2-5 0,-5 1 1,-5-1 111,-5 5 1,1 4 0,-1 1 173,-1 0 1,2 0 21,-1 0 1,0 1 623,-5 4 1,7-1 0,1 6-196,0 1 0,6 3 0,-6 1 0,2 2-392,0 3 1,-2-3 0,4 4 0,-2-1-361,2 0 0,-1 2 1,1-3-1,-2 1-70,1-2 1,3-6 0,1-2 566,0 2-85,0-6 1,-2 1 0,-3-7 1,2 0 0,-6-2 456,3-3 0,-6 4-121,2-4 0,-2 1 0,0 1 236,2-2 1,5 0-158,-5 5-352,7 0 1,-2-2 0,10-1 0,5-2-520,3 2 0,2 1 1,1 2-1,-1 0 119,0 0 0,5 0 0,0 0 146,-2 0 1,-1 0 0,-2 0 784,0 0 28,-6 0 1,-3 2-464,-6 3 1,-6-2 0,-6 7 0,-5 0-108,-3-2 1,-5 6-1,3-4 1,-1 5-15,-4 5 0,-2-3 0,-1 5 1,0-2-111,0 0 0,1 5 0,4-5 0,4-2-326,-1-1 0,10-3 0,-1-3-7,4-1 1,6-6 0,8 1 0,5-4 93,3-1 0,2 0 1,1 0-1,-1-1 298,0-4 0,0 1 0,0-4 1,0 0-24,0-1 1,0 4 0,0-3 419,0 1 1,-5 2-1,-1 3 1118,-3-3-345,6 4-1027,-10-6 1,3 9-1,-10 1 1,-5 4 24,-4 1 1,-1 2-1,0 5 1,0 0-554,0 0 0,-2 0 0,-1 1 0,-2 0-216,1 4 0,4-8 0,4 3 0,2-1 54,2-1 0,1-3 481,1 0 1,5-7 0,0 3 41,8-5 1,5-2-1,3-5 58,-1-4 0,0 4 0,-2-1 1,-1 2 488,-2 0 1,-5 0-1,5 5 0,2 0 0,-6 2 0,-1 3-275,-3 5 1,-2 3 0,0 2 0,0 2 47,0 3 1,5-3 0,0 3-672,-1-3 0,-1-2 0,2 0 137,5 0 1,3-7 0,2-3-117,0-3 0,2-9 0,2-3 1,1-3-56,-2-2 0,1-2 0,-1-1 0,4-4 428,1-2 0,-4-1 0,1-3 0,-2 1 213,2 2 1,-6 1 0,2-1 499,-2 5-458,3-3 0,-16 11 0,4-3 289,-3 1 1,-4 8-1,-3 1-356,-5 3 1,-3 2 0,-2 2 0,-2 1-252,-3 2 0,3 5 0,-3-3 0,3 1-111,2 4 1,0-4-1,0 1 1,0-1-172,0 0 0,0-3 0,0 6 127,0 0 1,6-2-1,4 1 1,2 0 79,-2-2 1,3 5 48,-3-2 1,10 0 0,4 1 516,-1-2 1,5-7 0,-3 4-300,4 0 0,1-4 1,0 6-1,0-3-99,0-2 1,0 2-1,0-1 1,0-1-569,0-3 1,1-1-1,-1 0-342,0 0 0,0 0 1,0 0 770,0 0 59,-7 0 1,6 0 0,-6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21.93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45 0 17469,'-15'0'-198,"0"0"1,7 2 1254,3 3 0,3 3 0,4 6-1386,3-4 1,2 3 0,4-5 0,-1 3 145,2-1 1,0-5-1,0 3 1,-2-1 69,1-4 0,-2 4 1,-1-1-59,-1 3 1,5 1 0,-4 5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9:12.70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1 8802,'15'0'236,"0"0"1,0 0-344,0 0 1,-5 1 0,0 4 85,2 5 1,-5-1 0,-1-1-1,-1 1-11,0-1 1,0 2 0,-3 3 0,1-1 8,2-2 0,0 0 0,-5 5-1,0 0 0,-1-1 1,-3-2-1,-1-2 20,2 1 0,-4-2 0,1-1 0,-3 0-79,-3 1 0,4-4 0,-2 5 27,-2 2 1,-1-1 0,0 1-1,1-2-66,2 2 0,1-4 0,-2 1-109,1-3 109,6-1 63,-2-5 1,12 0 64,4 0 0,-1 0 0,-1-1 219,-1-4 1,4 3-116,0-3 0,2 3-36,2 2 0,-5 0 1,0 2 23,2 3 0,-4-2 1,1 7 82,-3 2 0,1 1 0,-4 3-117,2-1 0,0 0 0,-5 0 0,0 0 28,0 0 0,0-5 0,0 0-144,0 2-9,0 1 0,2-4-307,3-4 0,-3-5 0,3-5 0,-4-5-1,-1-4 1,0-3 0,2-1 0,1-4 226,3-1 1,0-2 0,-2-6 0,1 1 141,-2 0 0,5 0 0,1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9:13.15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7563,'8'0'393,"6"0"1,-13 1 0,4 5 0,-1 4-257,1 3 0,-4 2 1,4 0-1,-1 2-146,1 3 0,-4-2 0,4 6 1,-1-1 49,1 1 0,-4-4 1,4 5-1,-3 0-56,-2-1 0,2-1 0,1-3-43,2 5 1,0-8 0,-5-2-120,0-2 1,2-6 62,3-2 1,-2-3 260,7-2 1,-5 0-1,5-2-41,2-3 1,-3 2 0,1-7-54,1-2 1,3 0 0,-1 1 0,-1 1 65,-2-2 1,0 3 0,5 1 0,-2 0-207,-3-1 1,4 4 0,-6-5-1,2 0-245,0 2 0,-5-4 0,4 5 11,-3-1 0,4 3 0,-5-5-165,-1-2 0,-2 4 0,-2-2-259,0-2 745,-7 5 0,-2-6 0,-6 5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9:13.41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 0 7982,'-15'0'974,"7"0"-512,1 0 1,9 5-221,3 0 0,-2 0-3578,7-5 3336,0 0 0,5 0 0,0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9:13.68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106 46 8010,'5'-10'-220,"1"0"122,3-2 0,-4 6 369,5 1 1,-5 3-200,5 2-9,0 0 1,-2 2 0,-3 3-216,-3 5 0,-2-2 0,0 2-47,0 2 0,-2 1 0,-3 2 0,-3 0 38,0 0 1,-4 0 0,5 1 0,-1-1 77,-4 0 1,0 0-1,1 0 1,1 0 64,-2 0 1,-2 0 0,-1 0 297,0 0 0,5-5 639,0 0-760,7-6 1,-4 1 0,9-9 0,3-4-111,5-5 1,8 4-1,2-9 1,-1-1 66,-2 3 1,-2 4 0,0 2 0,0 0-116,0 1 0,0-4-660,0 3 1,-5-2-511,0 2 1169,-6 3 0,-4 1 0,-9-3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9:14.05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60 1 7943,'-8'6'101,"3"6"126,3 7 0,2-3 1,2 6-1,1 0-26,2 3 1,7 4 0,-2 1-1,2 0-32,-2 0 1,3 2-1,-4 1 1,1 2-13,0-1 0,-7-7 0,2-4 0,-1-1-711,1-4 1,-4-6 487,4-2 1,-3-10 0,-2-3-643,0-11 1,0-4 0,-2 3 0,-1-2 389,-2-3 1,-2 3 0,4-3 368,-2 4-74,-7-6 0,10 10 0,-3-3 1,2 2 72,-2-1 0,3 4 0,-4 2 564,-1 1 0,4 2-379,-7 5 1,5 5-1,-4 2 1,2 3-151,4 7 0,-4-2 1,1 5-1,-1-4-224,0 0 1,1-1-1,2 0 1,-1 0-504,2 0 1,-4-5 641,2 0 0,0 0 0,5 5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9:14.30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7588,'10'0'-977,"0"0"1081,2 0 1,-4 0 0,0 2 0,1 1 419,-1 2 1,-3 7 0,5-2-471,2 3 0,0 2 1,-1-1-1,-2-3-343,-3 0 0,6-8 191,-2 2 1,-2-3 0,1-4 0,-2-3 97,-4-5 0,5-4 0,1-1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9:14.72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76 9424,'15'0'280,"0"-2"1,0-1 0,2-2-280,3 2 0,-2-4 0,6 2 0,-2 0-146,-4-2 1,-1 4-1,-2-6 1,0 3-13,0 2 1,-2 1 0,-1 0-218,-2-2 212,-6 0 1,2 6 0,-7 4-1,-3 5 71,-1 4 1,-7-4-1,4 0 1,-2 3-62,0 6 1,2-3-1,-4 5 1,4-5 59,1-1 1,0 0-1,4 1 1,-2-1 88,1 0 0,3 0-59,1 0 1,0-5 0,1-2 270,4-1-83,-3-2 0,12-5 1,-4 0 152,3 0 0,-3 0 0,0 0-141,2 0 0,1 5 0,1 2 0,-3-1 63,-1 1 1,-5 5 0,4-2 0,-3 3-65,-2 2 1,3 2 0,-2 2 0,-2 2-39,-1 3 0,-2-4 0,0 5 0,0 2-89,0 1 1,0 2 0,0-1-1,0-2-89,0-2 0,0-5 0,-2 3 0,-1-1-43,-2-3 1,-1-8 0,5-2-678,-4-3 1,1-1-1,-6-6 114,-1-4 685,4-4 0,-6-12 0,4-3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9:15.33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 15 7960,'-10'0'911,"0"0"-99,7 0-579,-4 0 1,14 0 0,3 0-187,3 0-26,3 0 0,-1-5 0,1 0 1,3 2 146,1 1 1,0 2 0,-5 0 0,0 0-373,0 0 1,0 0 0,0 0-522,0 0 0,-5 0-109,1 0 634,-8 0 0,-3 0 1,-10 0-44,-4 0 1,1 2 0,1 3-1,2 3 31,-1 1 0,-3 2 1,-1-4-1,2 2 228,3 2 0,-2-2 1,5-1-1,0 0 416,1 1 1,1-4 274,5 5 1,1-2-425,4 2 1,-1-3-1,6-7 1,2 0-140,1 0 0,4 0 0,1-2 1,2-1-117,-1-2 0,-3-5 1,-1 3-1,1 0-28,-1 1 1,-5-4-1172,0 5 813,0-7 0,-9 12 0,-6-2 151,-6 6 0,1 7 0,0-1 1,-2 4 8,-2 1 0,-1-3 1,0 3 248,0 6 0,2-4 1,1 2 129,2-1 1,7 1-1,-2-4 220,3 0 1,4-7-71,3-3 0,3-3 0,7-2 0,0-2-274,0-3 1,-5-2 0,0-4-1,0 1-335,-1-2 1,3-2-1,-7-1-221,-2 0 1,-1 0 0,-2 0 204,0 0 0,0 0 1,-2 2-1,-3 1 294,-5 2 0,-4 1 0,-1-2 0,0 1 0,-13 6 0,-4-2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9:15.58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105 1 7954,'-16'10'-417,"0"0"447,-4 1 1,8 3 0,-3 1 380,1 0 1,8-5-80,1 0 0,5-6-176,5 1 1,3-4 0,7-1-1,0 0-248,0 0 1,0 0 0,0 0 0,1 0 21,-1 0 0,0 0 249,0 0 0,-2 2-94,-3 3 0,-3 3 1,-7 7-93,0 0 1,-7 1-1,-3-1 1,-3 0-3,-2 0 1,1 0 0,3 0-609,0 0 0,3-5 0,-2-3-1226,5-6 1843,3-4 0,9-19 0,1-1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9:15.85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0 149 7912,'17'-25'-4,"2"2"0,1 1 70,-2 3 0,-1 3 0,-2 2 0,0 2 977,0 2-323,-7 7 0,4-2-577,-7 10 1,0 3 0,-6 6 0,-3-2-145,-1-2 0,-1 0 1,2 5-1,-3 0-205,-1 0 0,3 0 0,-3 0 0,-1 2-21,1 3 0,5-3 0,-4 3 0,2-3 42,0-2 1,0 0-1,5 0 204,0 0 1,0-5-1,1-2 1,5-1 177,4-4 1,-2-1-1,2-2 1,2 0-17,1 0 0,2-5 1,0-2-1,0-1 124,0-4 1,0 4-1,1-1 1,-3 1-707,-3 0 0,3 3-758,-3-5 116,-3 6 1,0 4 1042,-7 10 0,-7 4 0,-1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22.126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30 16 12728,'-15'0'1619,"7"6"-675,1-4 0,14 5 1,3-9-1334,3-3 1,2 3-1,0-4-92,1-1 1,-1 5 0,0-3-1,0 4-1204,0 1 1642,-7 0 1,6 0 0,-6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9:16.94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1 8192,'0'15'118,"0"0"1,0-3 0,0 1 0,0 5-68,0 4 1,-5-3 0,0 2 0,1 0-217,3-1 1,1 0-1,0-5 1,0 0-24,0 0 1,1-7 29,4-3 1,4-3 0,4-4 0,-1-3 32,-2-5 1,0-3 0,3-2 0,-1-2 22,-2-3 1,0 3 0,4-3-1,-3 3 213,-1 2 1,-1 0 0,2 2 495,-1 3 0,-4 3-387,4 7 1,-7 7-1,2 3 1,-3 3-84,-2 2 0,0 7 1,0 2-1,-2 1-113,-3 0 1,2-5-1,-6 5 1,1 0 30,-1-1 1,4-1-1,-3-5 1,0 3-553,-1-3 0,4-6 0,-5-4-6,-2-1 0,4-2-216,-2-5 636,0 0 0,0-7 1,2-5-1,-1-4 9,1-4 1,3-6-1,-4 5 1,3-1 221,2 0 1,-2-3-1,1 5 110,1 1 1,3 3 0,2 2-137,4 4 1,-1 4 0,6 6 0,1 1-82,3 4 1,1-1-1,0 4 1,2-1-1,3-4 0,-3 4 1,3-1-1,-4 1-134,0 0 0,-1 0 1,0-4-1,0 4 204,0 1 1,-5-5 0,-2 4 28,-1 0 1,0-4 0,-4 7-4,2 2 0,0-4 1,-7 1-1,-1-1 224,-2 0 1,-5-3-1,3 5-461,-1 2 0,5-4 0,-4 1-20,0-2-271,5 4 1,-3-9 99,10 3 1,4-5 0,6-3 123,0-2 0,-5-2 1,0 4 514,2-2 0,1-6-101,2 6 0,-5 0 0,0 7-58,2 3 0,-5 4 1,-2 7-23,-3 4 1,-2-3 0,0 5-1,-2-2-60,-3 0 0,1 5 0,-6-3 0,-1 0-42,-3 0 0,4 3 0,0-5 0,-2 0-313,-1 2 1,0-11 0,1 4-245,2-1 0,0-7 1,-4-4-1,3-6-1117,1-7 1609,6-4 0,-9-8 0,5-1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9:17.23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14 16 7786,'-7'-9'194,"5"3"0,-3 7 1,9 4-1,2 4-231,3-1 1,-4 6 0,5-4-338,1 3 0,-2-5 0,1-3 0,2-3 374,1-2 0,2 0 0,0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9:17.48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1 182 8721,'15'-9'282,"0"-4"1,2 4-1,1-1-265,2 0 0,5 0 0,-5-3 0,1 1-186,0 2 1,-4 2 0,2-4-1,-6 4-64,-3 1 1,-2-5 0,4 4 1,-2-1 1,-7 1-181,3 3 0,-12 3 0,-4-3 411,-3 4 0,3 6 0,0 1 0,-2 3-149,-1 2 0,3-2 0,0 1 57,-2 2 0,4 1 693,-2 2 0,6-5 1,-2 0-1,0 2-216,1 1 0,0 4 0,5 1 1,0 6-210,0 4 0,0-4 0,0 9 1,0 1-296,0-2 0,-5 0 0,0-4 0,2-3-721,1-5 0,2-3-1281,0-2 2121,0-7 0,-6-1 0,-3-7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9:17.88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 0 7791,'16'0'-16,"-6"0"1,0 0 267,1 0 1,-2 0 0,1 0 0,1 0 39,3 0 0,-2 0 0,1 0 47,4 0 0,1 0-569,-3 0-51,0 0 0,-8 7-41,-7 3 1,-5-2-1,-7 1 1,2-1-21,-1 1 0,-3-1 0,-1 4 0,-2-2 164,-3 2 0,8-1 0,-3 1 0,2-2 177,0 2 0,-1-4 1,2 0-1,4 1 28,1-1 1,2-3-1,5 5-85,0 2 0,2-5 1,3-2 22,5-4 1,4-1 0,1 0 255,0 0 1,0 0 1632,0 0-1083,0 0 0,-2 2-506,-3 3 1,-5-2-1,-8 8 1,-2 0-12,2 3 1,-6 1 0,-1 0-168,-3 0 0,-1 0 1,3-2-1,2-1-807,3-2 1,-1-1-1,4 2 1,-4-2-1598,-2-3 2317,6-1 0,-10-5 0,4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29:18.36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1 197 8543,'10'2'1537,"0"1"-1194,2 2 0,-4 2 1,2-4-1,0 4-165,-2 1 1,6-5 0,-4 2-1,3-3-525,2-2 0,0 0 1,0-2-56,1-3 1,-3 2-1,-1-7 1,-4-2 96,-1-1 1,-2 3 0,-5 0 0,0-2-193,0-1 0,0-2 348,0 0 0,-7 1 359,-3 4 208,-3 3 317,4 7 1,3 2-499,6 3 1,1-3-1,4 3-329,5-4 0,-1-1 1,1 0-8,1 0 1,3-1 0,1-3-28,0-1 1,-5-5 0,-2 4 0,-1-3-502,-3-2 0,2 2 0,1 1 290,1 1 1,-3-3 336,5 5 0,-5-5-122,5 5 0,-5 0 1702,6 5 0,-6 5 0,3 2-613,-1 1 0,4-3-986,-1 5 1,4-7 0,-1 4-526,-3 0 0,-1-5 185,-4 3 359,-4-4 0,13 6 0,-6 1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1:53.15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1 8157,'-9'15'0,"3"-5"1220,6 0 0,1-7-779,4 2 1,4-3-1,6-2 1,2 0-396,3 0 0,-2 0 0,6-2 0,-3-1-511,-2-2 1,-2 0-1,-2 5 1,0 0 298,0 0 1,-2 1-584,-3 5 1,-3 2-1,-9 7 1,-3 0 372,-5 0 1,-8 7-1,-2 1 1,0 2 375,-2 1 0,3-6 0,-4 3 0,1 1 33,4-1 0,1-5 1,4 3 559,2-5 1,0-6 135,6 0 0,1-6 1,9 1-466,5-4 0,-1-1 1,1 0-1,2 0-322,1 0 0,2 0 0,0 0 0,0-1-41,0-4 1,0 3-1,0-3 131,1 3 1,-1-3 0,-2 2 160,-3 5 1,-2 4-1,-4 11 1,1 3 14,-2 5 1,-1 6 0,-2 4 227,0 5-340,0-3 0,0 1 0,0-4 0,0-1 149,0-4 0,0-1-1127,0-8 0,0-8 0,2-14 261,3-11 0,-4-9 1,4-8-1,-1-2 267,1-3 0,-4-3 0,6-8 0,-2-1 354,0-3 0,0 7 0,-3-6 0,1 0 280,2 3 0,2 4 0,-4 5 0,4 3 79,1 6 0,1 8 1,2 1-1,-1 8 61,2 6 0,2 3 0,1 4-190,0 3 1,-2 0-1,-1 8 1,-4 4 21,-1 0 0,3 6 1,-5 2-1,-2 5 25,-1 5 1,-2 1-1,0 5 1,0 3-156,0-2 0,0-5 0,0 0 0,2-4 5,3-4 0,1-9 0,6-2 0,-2-6 29,2-7 0,-4-5 1,2-5-1,2-5-864,1-4 1,3-6 0,-3-1-1,-1-1 243,-2 0 1,-7-3 0,2 5 0,-3 0 322,-2-2 0,0 5 0,0-3 106,0 3 47,0 2 1,-2 7 0,-3 3-21,-5 3 1,-2 4 0,1 3 0,0 7 174,0 6 0,2 4 0,-1 5 0,0-2 60,2 1 1,-4-2 0,7-1 0,2-1-71,1-3 0,2-3 0,2-2-118,3-4 1,3-4-1,7-6 1,2 0-128,3 0 1,-1 0 0,4-1 0,-1-3-329,-4-1 0,-1-6 0,-2 2-1407,0 1 1824,0-5 0,0-3 0,0-7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1:54.06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9978,'15'0'521,"0"0"1,0 0-1,0 0-912,0 0 1,0 0-1,0 0-1747,0 0 1482,-6 7 0,-2 1 412,-7 7 0,-2 0 0,-3 0 182,-5 0 1,1-5 0,-1-1-1,0-1 385,2 1 1,-5-6 0,4 4-87,1-1 1,-1-4 0,6 5 1534,-2-1-1412,0-4 1,5 12-235,0-4 1,5-2 0,2 2 0,1 2-110,4 1 0,-4 4 0,1 3 0,-1 5 102,0 4 0,1 6 0,1 2 0,-4 1 0,1 4 0,-5-5 0,3-2 1,-3-3-707,-2-2 1,0-12 146,0-2 1,0-18 0,0-7 0,0-11 136,0-10 1,0-12 0,0-3-977,0-8 1117,0-6 0,-2 2 0,-1 0 162,-2 0 0,-14-12 0,2 7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1:54.82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0 166 8080,'5'-30'-223,"0"0"0,0 2 326,-5 3 0,5 3 0,2 8 222,1 4 1,2 4-1,7 6-83,3 0 0,-6 1 0,4 3 0,1 2-78,-3 3 0,3-4 0,-1 5 0,2 2-158,-1 1 1,-3-1 0,0 3-52,-1 7 1,-2-2 0,-3 0 62,-5-4 0,-3 0-509,-2-1 0,-7 0 305,-3 0 0,-3-2 0,-2-3 1,-1-3 72,1 0 1,5-6-1,0 4 226,-1-3 1,-3-2 114,-1 0-172,7 0 1,3-7 0,10-3-70,5-3 1,-2 3 0,2 1 0,4 3 25,4 2 0,-6 1 0,3 0 1,-2-2 28,1 1 0,-4 3 0,0 1 1,0 1 449,-2 4 1,-1-1-1,-7 6-367,0 1 1,0 3 0,0 1 0,-2 0-154,-3 0 1,-3 2 0,-6 1 0,3 2-89,1-1 0,1-2 0,-3-2 0,2 0-105,-1 0 1,2-5 0,1 0-222,1 2 410,2 1 0,12-5 0,3-4 1,3-6 22,2-3 0,2-7 1,2 2-1,1-3 121,-2-2 1,4 0-1,-2 0 1,-2 1 48,-1 4 1,-7-3 0,0 4 104,2 1-180,-5 1 0,-1 14 0,-7 3 0,-4 5-142,-5 5 1,0-1 0,-4 6 0,-2 2-70,-1 1 1,0-3-1,2-1 1,0-3 105,0-2 1,5-4 0,1-3 0,1-4-90,0-1 15,4 4 0,-1-11 0,10 0 57,5-8 1,4 0-1,1-2 1,0-2-33,0-1 1,0-1 0,2 2 22,3 2 59,-3 0 1,1 2 0,-5 1 80,4 1 0,2 4 1,-6-2 23,-3 8 1,-3 6-1,-7 8 1,0 4 98,0 2 1,-7-4 0,-3 5 0,-5 2-121,-5 1 1,1-3 0,-4-1 0,1-3-6,4-2 1,1-4 0,2-5 0,0-5-285,0-3 0,6-6 0,4-6 0,4-10-354,1-7 0,0-10 1,0-1-1,0-4 59,0-3 1,0 6 0,0-8 0,1 1 485,4-1 0,4 3 0,6-8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1:55.04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16 8019,'15'-5'-630,"0"0"1245,0 2 1,-5 1-1,0 2-234,2 0 1,2 5 0,-1 2 0,-1 1-401,-2 4 1,-7-4 0,4 1-1,-2-1-58,0 0 0,0-3 0,-5 5 0,2 0-302,3-1 0,-4 4 1,3-3 378,-8 4 0,-4 1 0,-7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1:55.25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14 76 8011,'-8'8'940,"3"-1"-674,10-7 0,-2 0 1,7 0 8,2 0-272,1-7 0,2 1 0,1-6 0,-1 2-467,0-2 1,0 4 0,0-1 0,-2 1-146,-3 0 0,-1 4-218,-4-1 827,-4 4 0,-1 7 0,-8 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22.476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121 44 11491,'-8'-10'-490,"1"2"0,2-1 939,0 1 1,-1 4-243,1-1 0,3 5 0,-3 5 0,2 7-13,-2 7 0,3-1 0,-5 7 0,2 2-109,0 1 1,-5 3-1,3-3 1,1-1-2,-1-2 0,0-2 0,4 3 0,-2-5-778,2 1 1,1-10-759,2 3 1470,0-10 1,7 2-1,1-7 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1:55.45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 7993,'0'8'363,"7"-1"0,5-7-384,6 0 0,-6 0 0,3 0 0,-2 0-261,1 0 0,1 0 0,-2-2 1,-1-1-231,-2-2 0,-5 0 512,5 5 0,0 0 0,5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1:55.66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44 271 7975,'-15'15'80,"0"1"467,7-8 0,3-1-298,10-7 1,3-7 0,9-1-215,3-1-73,3-11 0,4 10 0,1-10 0,4 1-86,0-1 1,0 4 0,-4-6 0,-1 2-113,-2 0 0,1-2 0,2 3 1,-1-1-174,-2 2 0,-12 1 409,2 2 0,-3 7 0,3 1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1:55.85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122 1 7895,'-16'11'0,"1"5"-52,0 0 1,5 3-1,0 1 250,-2 5 1,1-3-1,1 0 1,3-2-32,0 0 1,6 2 0,-4-4 0,3 2-151,2-2 0,0-6 1,2-3-90,3-3 1,-2-1-1,7-5-183,2 0 1,-1-6-1,1-3 1,-2-3-83,2-3 1,-4 7-1,2-9 1,0 2 234,-1 3 0,4 1 0,-3-3 385,4 4 1,-4 2-44,0 3 1,-2 5 0,2 0 0,-5 8-20,-3 6 0,-2 1 0,0 2 0,0 1-71,0 2 1,-2 0 0,-1-5 0,-4 0-71,-1 0 0,-2 0 0,-5-1 0,0-4-209,0-5 0,-1-3 0,1-4-179,0-3 0,0-3 0,2-9 0,1-2 308,2-1 0,0-7 0,-5 4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1:56.40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29 151 7946,'-10'-5'532,"0"0"0,7-7-292,-2 2 1,5 2 0,5 0-1,5-1-196,3 1 0,4 3 0,1-5 0,4 0-394,2 1 1,-4-2-1,3 4 1,-1 0 65,-4 1 1,-1-1 0,-2 3-551,0-1 834,-6 0 0,-3 19 0,-6 3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1:57.09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106 0 7946,'-10'14'0,"0"-3"0,-2-1 0,4 0-53,-2 5 200,6 1 1,-7-1-1,6 0 193,1 0 0,2 0 1,2 0-1,2 0-157,3 0 1,-1 0 0,6 0-498,1 0 0,-2-1 0,-1-3-1197,-1-1 1196,4-6 1,-4 1 0,3-10 106,-5-5 0,-1-4 0,-1-1 0,2-1 363,-2-5 0,1 5 0,-1-4 0,4 1-90,1-1 0,-3 3 0,4-3 0,-1 5 205,0 5 1,1-3-1,2 4 1,-1 1 66,2 3 0,-3 3 0,1 2-203,1 0 1,-4 9-1,-2 4 1,-3 7-176,-2 4 0,0-4 0,0 3 0,-2 1-83,-3-1 1,-3 0-1,-7 3 1,-1-5-67,1 1 1,0-5 0,0 1 0,0-4 58,0-4 0,0-7 0,0 2-225,0-3 1,1-4 0,4-5-1,5-6 238,4-5 0,1-9 0,0 3 0,0-1 143,0 0 0,1 0 0,4-3 0,4 2 189,-1 6 1,6 5 0,-4 3 15,3 2 1,-3 7 0,0 0-1,0 6 244,-1 7 0,2 9 0,-4 2 1,0 3-226,-1 3 0,-1 1 0,-3 2 0,1 0-38,2 1 1,0-6 0,-5 0-1,-1 2 51,-4 1 0,-4-3 1,-4-1-561,3-3-290,-3 6 0,4-15 1,-6 3-1,0-3-161,0-4 1,0-1 0,0-7 487,0 0 0,0-2 0,1-3 1,3-5 260,0-3 0,6-2 0,-3 0 0,1-1 166,4 1 0,1 0 0,4 2 0,3 1 199,5 2 0,3 7 0,4-4 0,2 2-39,1 0 1,7 0 0,-2 5-1,3 0-46,2 0 1,2 0 0,2 0 0,1 0-59,-2 0 1,1 5 0,-2 0 0,-1-2-341,-2-1 1,-9-2-1,0 0 1,-3 0-606,-2 0 0,-5-2 1,-2-3 335,-1-5 1,-4 2-1,-8-2 71,-5-2 1,-3-1-1,-2-2 316,0 0 0,0 0 0,0-1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1:57.29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7946,'0'10'0,"1"-2"0,3 0 74,1 1 0,0-4 0,-5 5 0,0 3 447,0 6 0,1 4 0,3 9 0,2 3-401,3 5 0,-1 4 1,4 1-1,-4 0 35,-1 1 0,3-8 1,-5-3-1,0-5 714,2-4-1684,-5-5 1,3-14-1,-9-7 1,-3-10 814,-1-8 0,-2-6 0,-5-6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1:57.50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1 151 7946,'0'-33'50,"0"3"0,0 8 0,1 0 1,3 4 163,1 4 1,6 9 0,-1 0 0,4 3 43,1 2 0,2 0 1,3 2-142,5 3 0,-3 3 0,-2 8 0,-3-1-43,-2 0 1,-7 0 0,-3 2 0,-3 1-232,-2 2 1,-7 5-1,-1-3 1,-4 0-87,-3 0 1,3-2-1,-8-5 1,3-2-188,2-3 1,5 2 0,0-7 0,-2-2 214,-1-1 1,3-4 0,1-3-1,3-5 215,2-3 0,3-2 0,1-7 0,0-2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1:57.99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76 7413,'13'-8'-700,"-6"1"0,11 7 863,1 0 0,-1 2 0,-4 3 0,-3 5 410,-1 3 0,-5 9 1,4 3-1,-1 4-270,0 1 0,-4-5 0,1 0 0,-3 0 27,-2-1 1,0-1 0,0-4-871,0 1 0,-2-7 140,-3-8 1,1-10 0,-4-5-150,1-3 425,-4-2 1,4-6 0,-5 0-1,4-3 11,1-3 0,2 4 0,5 0 0,0-1 25,0 1 0,0 4 0,0-1-19,0 3 0,2 4 0,3 1 110,5 2 1,3 7 0,2-2 0,0 3-39,1 2 0,-6 5 0,0 2 0,1 1 8,3 4 1,-1-4-1,-1 2 1,-4 2-42,-1 1 1,3-2 0,-3-1 484,1 1 1,-3 3 0,3 1-32,-1 0 1,-2-5 0,-5 0-160,0 2 1,5-4 0,0 2 106,-1 2 1,-3-4-234,-1 2 0,2-5-369,3 5 0,-2-6 0,6-1 0,-1-5 126,0-3 1,-3-11 0,6 1 0,-1-4 33,-2-3 1,4 4 0,-7-6 0,-2 3 13,-1 2 0,-2-3 0,0 2 0,0 2 411,0 1 1,-2 2 0,-3 2-1,-5 1-148,-3 2 0,-4 7 0,-2-2 0,-1 3-240,2 2 0,1 0 0,2 2-155,0 3 144,7 3 1,-4 7 0,5 0 81,-1 0 0,-2 7 0,-5 1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1:59.74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226 655 8000,'-10'5'285,"0"0"0,5 0 0,-5-5 244,-2 0 1,4 0-386,-2 0 0,2-1 1,-4-4 14,2-5 1,5 1-1,-4-1-347,3-2 1,-6-1 0,2 0-33,-3 2 0,3 0 0,-1 6 219,0 1 1,2 4 0,1 5 0,1 7 46,4 7 1,0-1 0,-1 7 0,-1 2-46,2 1 0,1 1 1,2-2-1,2-4-85,3-1 0,-3-2 0,4-7 0,-1-1-44,0-2 1,7-6 0,-4-1-186,1-6 1,3-6 0,-6-6 0,1-2 172,0-3 0,3-3 0,-4-7 0,3-1 59,2 1 1,-2-1 0,-1-3 0,-1-3 2,-4-1 0,4 2 0,-2-2 0,-2-1 44,-1 1 1,-2 3 0,-2-4 0,-3 2-4,-5 4 1,-3 3 0,-2 5 305,0 4 106,0 5 1,1 9 96,4 7 1,3 8 0,7 11 0,0 4-188,0 6 0,2 4 0,3 12 0,5 2-47,4 4 0,1-3 1,0 6-1,0-2-371,0-4 0,-5-1 0,0-3 0,2-4 73,1-5 0,1-10 0,-3-5 0,-1-5-504,2-5 0,-4-3 0,1-9 282,-2-3 0,3-5 0,-5-8 0,0-2 52,1 1 1,-4-2-1,3-1 1,-2 0 227,2 0 1,-3-3-1,3 3 1,-3 1 38,-2-1 1,0-3 0,0 5 0,0 1 638,0 2 1,1 7-425,4 0 1,-3 9 0,5 1 0,-2 10 6,0 8 0,2 1 0,-4 4 0,4 1-194,1-1 0,-3-3 1,3 4-1,1-3 9,-1-2 1,-3-3 0,5 0-671,2-1 0,-4-7 281,2-3 1,-5-10 0,4-5 0,-1-3 157,1-3 0,-6-5 0,4-4 0,-2-4 97,0-1 0,1 0 0,-2 1 0,1 1 52,-2-2 1,-1 10 0,-2-6 0,0 8 560,0 3 0,0 5-308,0 0 0,1 13 1,3 2-1,1 7-66,-2 3 0,-1 5 1,0 0-1,1 0-39,2 2 0,2-5 0,-4 3 0,4-3-235,1-2 0,-5 0 0,4-2-491,0-3 1,-4 2-1,7-7 261,2-2 1,-4-6 0,2-4-1,0-3 83,-1-6 0,4 0 0,-3-5 0,4 1 130,1 0 1,-2-6 0,-1 5-1,-2-1 71,2 0 1,-4 0 0,0 2 455,-1-5 1,-2 8 274,-5 2 0,-2 10 0,-3 2-276,-5 6 1,2 1 0,0 6 0,-1 1-31,1 3 0,4 6 0,-1 2 0,4-1-242,1 1 1,0 5 0,0-4 0,0 3-294,0-1 0,1-7 1,4 2-1,6-5 25,2-5 0,2 2 1,0-7-2005,0-2 1772,7-1 1,-4-10-1,6-6 1,-1-6-2,1-3 0,-4-4 0,2-7 0,-2-1 163,-2 2 0,-10-4 0,6 2 0,-6 0 186,-4-2 1,-3 3 0,-1-4 0,0-1 157,0 1 1,-6 7 0,-3 0 0,-1 2-20,0 7 1,5 4 1171,-5 3 0,2 8-863,-2 7 0,3 9 1,7 9 201,0 2-526,0 14 0,5-8 1,2 13-1,1-1 34,4 1 1,-4-4-1,2 5 1,2 1-231,1-3 0,-3-1 1,0-9-1,2-1 52,2-2 0,2-6 1,3-1-1,1-6-354,-2-7 1,-6-3 0,-2-4 0,0-3-337,-2-5 1,1-9 0,-6-2-1,2-3 377,-1-3 1,-3-1 0,-2-1 0,-5 3 342,-4 1 0,-5 4 0,-5-2 0,-5 1 13,-3 4 0,-2 3 0,-1 5 0,0 5 98,-5 3 1,5 2 0,-5 0 0,5 2 198,0 3 0,13-2 0,3 5 1,3 1 1024,4-1 0,1 2-1069,7 5 0,8-6 0,6-4 1,4-4-162,1-1 0,4 0 1,1 0-1,1 0-606,0 0 1,0-1 0,5-3 0,0-2-267,0-3 1,1-1 0,-3-3 0,-1 1 701,-2 2 0,-10 5 0,3-3-56,1 1 1,-2 4-1,-6 9 581,-1 9 1,-6 2 0,1 7 0,-4-1-76,-1 0 0,2 3 0,2 2 0,1-1-45,-2-2 1,-1-7-1,-2 3 1,1-5-758,4-1 0,-3-5 160,3 0 0,-3-8 0,-2-2-357,0-8 0,-2-7 0,-1-4 0,-4-3 614,-1-1 0,-3-9 0,-10-6 0,-3-8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2:00.37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46 194 7930,'-5'-52'0,"0"7"0,-5 8 0,3 12 60,-1 5-18,4 10 1,-2 5 0,6 10 77,0 5 0,1 4 1,3 1-1,2 0-86,3 0 0,-4 2 0,5 1 1,2 2-259,1-2 1,0-1-1,-1-2 1,-2 0 100,2 0 0,1 1 0,2-1 0,0-2-203,1-3 1,-1-2-1,0-3 374,0 5 0,0-3 0,0-2 0,-2-1 504,-3 1 0,4-4-336,-4 4 0,2-1 171,-2 1 1,-2-2-1,-3 7 212,5 2 1,-2 1 0,3 2-699,0 0 0,3 0 0,-1 1 0,-1-1 43,-2 0 1,-5-5 0,5 0-641,2 1-396,-6-4 893,1 0 0,-7-14 0,0-3 0,0-3 54,0-2 0,0 0 1,0-2-1,0-2 27,0-1 0,0 0 0,0 5 99,0 0 1,0 0 381,0 0 0,7 7-105,3 2 0,3 5 0,2 1 1,0 0-61,0 0 0,0 0 0,1 0 0,-1 0-133,0 0 1,0 0 0,0 0 0,2 0-12,3 0 0,-4 0 1,3-2-1,-6-3-132,-3-5 0,0-3 0,4-2 0,-2 0-252,-2-1 0,-7 0 1,2-3-1,-3-1 167,-2 2 1,0-4 0,-2 4 0,-3 4 76,-5 7 0,-4 6 1,-1 1 664,0 0-370,0 0 1,0 8-1,0 7 1,0 7 226,0 1 0,0 6 0,1-6 0,4 2-116,5 1 1,4-6-1,1 3 1,0 1-160,0-1 0,1-8 1,4 2-1,7-2 5,7-3 1,4-2 0,5 0 0,1-3-105,1-1 0,-6-4 1,9 1-1,1-4-921,-3-4 0,-4-7 1,-3 2-886,-3-4 1368,6-1 1,-10-1-1,3-3 1,-3-1 375,-2 2 0,0-6 0,0 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22.63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76 13543,'15'-5'0,"0"-2"-231,0-1 1,6 3 0,-1-4 0,0 1-146,2 0 0,-6 4 1,4-2 356,-3-1 1,5 5 0,1-5-1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2:00.62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61 1 7926,'-15'35'902,"-1"0"0,3-13 193,3 3-2163,3-13 1068,7-6 0,0-12 0,0-3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2:04.58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45 0 7963,'-10'2'123,"0"3"1,7-2-1,-2 7-6,3 2 1,2 1-1,0 2 1,0 1-471,0-1 1,-5 1 0,0 3-1,2 1-31,1-2 0,2-6 0,0-2-11,0 2 395,0 1 0,0 2 0,0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2:04.84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15 7275,'7'-8'-1428,"-4"1"1940,7 7 0,-5 0 275,5 0 0,-5 0-516,5 0 1,1 7 0,2 3-166,-3 3 0,3 2 1,-4 0-1,1 2-223,0 3 0,-5-3 0,3 3-599,-1-3 441,5-2 0,-9-5 82,7 0 0,-2-8 1,3-2 192,-6-9 0,3-11 0,0-3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2:05.40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91 74 7956,'0'-15'-635,"0"0"857,0 0 0,5 5 179,0-1 1,2 8-177,-2-2 0,-3 10 0,3 5 0,-3 4-229,-2 1 1,-5 1 0,-2 3-1,0 3 16,0 1 0,-4-3 1,2 4-1,-1-3-400,0-2 1,5-2 0,-3-2-1,1 0-199,4 0 0,-4-5 1,2 0 586,2 2 0,-4-7-49,2-5 0,0-2 0,7-8 0,1-2 281,2-1 0,2 3 1,-2 0-70,5-2 0,-3 4 0,-1-1 171,1 3 0,1 0 0,7 6-124,0 0 1,1 7 0,-1 3 0,0 4-128,0 1 1,0 7 0,0 1 0,-2 2-108,-3 0 0,4-6 1,-6 1-1,1-4-1287,-4 0 1101,3-8 1,-6-3 0,3-10 114,-4-5 1,-2-4 0,-3-1 0,-1 0 191,2 0 1,0 0 0,-1 0 0,-1-2 87,2-3 0,1 7 0,2-6 0,0 1-130,0 1 0,5 0 0,2 2 0,1-1-149,4-4 1,-4 3 0,2-3 0,0 1-12,-1-1 0,4 8 0,-4-3 0,-1 2-1129,-3 0 1083,-3 4 1,-4 3 0,-3 6 148,-5 0 0,-3 1 1,-3 3-1,3 2 2,3 3 0,-3-6 0,4 4 391,1-1 0,-6-2 321,4 6 1,4-5-460,1 5 1,5 0 0,5 5 0,5 0 56,3 0 1,9 5 0,1 2-1,4 1-318,3 4 1,-3-3 0,8 1-1,-3 2 121,-2 1 1,-5-4-1,-1-4 1,-2-4-1687,-4-1 248,-1 1 0,-11-8 1325,-6-3 0,-6-10 0,-9-3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2:05.61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74 0 7958,'-15'0'141,"0"0"0,0 0 280,0 0 0,6 7-538,4 3 1,10-3 0,5-2 46,4-4 1,-4-1-1,0 0 1,1 0 354,3 0-285,1 0 0,7-13 0,1-4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2:05.95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1 121 7932,'0'-15'334,"0"0"1,1 2 0,4 1 0,5 4-154,4 1 1,-2-5 0,1 4-1,4-2-118,-1 0 0,1 7 0,-2-2 0,0 3-342,0 2 0,-5 0 0,-1 2-32,-2 3 1,-2 3 0,-5 7-1,0 0-101,0 0 0,-2 2 1,-3 1 179,-5 2 1,1 1-1,-1-8 232,-1-3 0,2-3 0,-1-7-21,-1 0 1,2 0 52,-1 0 0,2-2 836,-2-3-399,3 3 0,7 2 0,0 10 1,0 4-117,0 1 0,5 7 1,2 3-1,1 7-148,4 8 0,1-3 0,2 11 0,0 1-500,0-2 0,-5-5 0,1-6 0,-1-2-518,-2-6 0,4-8-8,-7 1 0,0-13 821,-5-8 0,0-13 0,0-11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2:06.48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31 7932,'5'-10'0,"0"0"0,6 7 0,-1-2 140,4 3 0,1 2 1,0 0-1,0 0-131,0 0 0,-5 5 0,0 2 1,0 1-25,-1 4 0,-1 1 1,-5 2-1,2 0 12,-1 0 1,-3 0 0,-1 1 0,-1-1-217,-4 0 1,-2 0 0,-5 0-1,2 0 34,-1 0 1,2-2 0,-1-1 0,-2-4-27,-1-1 1,3 3 429,0-5-113,0 0 1,1-6 0,6-3-67,6-1 0,6-5 0,6 5 166,0 2 1,0-4 0,0 2 92,0 2 0,-1 3 0,-3 3 0,-1 4-33,2 1 1,-3 2 0,-1 5-1,0 0-121,1 0 1,-4 0 0,3 1 0,-1-1-259,-4 0 0,4-5-9,-2 0 1,2-7-365,-2 2 0,-4-10 0,4-5 1,-3-5 101,-2-5 1,0 2 0,0-6-1,0 1 429,0-1 1,-2 4 0,-1-3-1,-2 1 205,2 3 1,1 3 1027,2 1-996,0 6 0,5 9 0,2 10 0,1 4-200,4 1 1,-1-5 0,1 0 0,-2 2-202,2 1 0,-4 0 1,1-1-1,-1-4-393,0-1 0,-3 0-1010,5-2 1522,-6-3 0,9 4 0,-4-6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2:08.05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121 60 7797,'-30'0'797,"6"0"-827,4 0 0,12 0 0,8 0-412,8 0 1,6-5-1,1-2 1676,0-1-1048,0 4 0,0-8 1,0 7-118,0 2 1,-2 0 0,-1-1-955,-2-1 1,-6 2 484,1 8 1,-4-2-1,-2 7 1,-4 0 399,-6-1 0,-4 6 0,-3-2 0,-2 6 9,1-1 0,3 1 1,1-1-1,0 2 332,-1-1 0,3-1 0,1 0 0,4 4 18,1 2 1,2-4 0,5 5 0,0 2-178,0 1 1,7 2-1,1-1 1,2-2-210,0-2 0,0-5 0,6 3-103,-1-1 1,-5-9-1,-2-9-359,-1-8 1,-2-4 0,-5-9-1,0-1 272,0-2 1,0-7 0,0 2 0,1-4 289,4-1 0,-3 0 0,3 0 0,-1 0-104,1 0 1,-2 1-1,7 2 1,2 2 372,1-2 1,2 6 0,0 1-1,2 3-80,3 2 1,-2 5 0,8 1 0,-1 3-105,-2 2 1,-1 4-1,-7 5 1,0 5-106,0 4 1,-6 1 0,-4 0 0,-4 2 2,-1 3 1,-6-2 0,-4 6-1,-6-1-99,-4 0 0,4-2 0,-6 2 1,2-1-236,0-4 1,-2-1-1,3-4 1,-1-3-143,2-5 0,1-3 0,2-2 1,0 0 233,0 0 0,7-7 0,3-4 0,3-6 156,2-3 1,0-2 0,0 4 0,0-2 134,0 1 1,2 2 251,3 2-247,3 0 0,7 7 0,0 3 15,0 3 0,-1 4 1,-3 1-1,-2 4 111,-3 1 0,4 2 0,-3 5 0,0 0-128,-1 1 0,0-1 0,-6 0 0,0 0-140,0 0 1,0 0 0,0 0 0,-2 0-378,-3 0 0,1-5 0,-4 0 1,0 0 112,-1-1 0,-1-1 1,-5-5 295,0 2 0,0-1 0,0-8 24,0-1 66,7 0 1,-1 5 725,4 0-452,3 0 1,-4 2-1,7 3-259,4 5 1,-1-2-1,6 3-379,2 0 0,-4-4 0,2-2 92,2-3 0,-4-2 1,2 0-2,2 0 1,-4-2-1,2-1 1,0-4 58,-1-1 0,2-2 0,-4-6 0,2 1 295,2 0 0,-4 0 0,0 2 521,-1 3-393,-4-4 0,5 13-197,-7-6 1,0 14-1,0 4 1,-2 6-79,-3 3 1,2 7 0,-7-2 0,-2 4-229,-1 1 0,2 0 0,1 0 1,-1 0 146,-3 0 0,1-4 0,1-3 1,2-1 119,-2-4 1,-1-1 0,-2-4-68,0-3 0,6-1 400,4-4-278,4-4 0,2 6-239,4-7 71,4 0 0,6 0 0,0 0-2,0 0 1,-5-7 0,0-3 0,2-3-155,1-2 0,-3 0 0,0 0 1,2-2 123,2-3 0,1 2 0,0-6 1,0 2 124,0 4 1,5-6 0,0 1 0,0-2-5,2 0 1,-4 5-1,7-2 1,2 3 157,2 6 1,-6 3 0,-3 0 0,-3 5 17,-2 3 0,-1 9 0,-3 3 0,-2 3-95,-3 2 0,-1 1 0,-5-1 0,0 1-94,0 4 0,-5-3 0,-1 3 0,-3-1-119,-2 1 0,-3-3 0,-3 3 0,-1-4 97,-2 0 0,-2-6 0,4-2 1,-2 0-285,1 1 0,-4-6 0,-1 2 0,1-3-54,3-2 0,1-7 0,1-3 0,-2-3 247,1-2 0,8 1 0,2 2 0,2 2 77,4-1 0,-4 2 674,2-1 1,2 7-253,8-2 1,3 3-300,8 2 1,-6 0 0,0 2-458,1 3 1,-2-3 64,1 3 0,0-4 135,5-1 0,0 0 0,-2-1 129,-3-4 0,4 3 317,-4-3 0,-2 3-223,2 2 0,0 2 0,4 3-66,-4 5 1,2-2-1,-7 2 1,0 2-235,1 1 1,-2 1 0,4-2 220,-1-2 0,4 0 0,-2 5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2:09.05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0 150 7797,'9'-7'184,"-1"6"0,-5-6 1,4 2 10,1 0 1,2-2-1,6 2 1,-1-5-160,0-3 1,0 3 0,0 0 0,0-2-138,0-2 1,0-1-1437,0 0 1304,0 7 1,-6 3-1,-4 10 1,-5 5 203,-5 3 0,1 4 1,-4 2-1,0 1 166,-1-2 1,1 5 0,-4 1 0,4 1-2,1 0 0,0-5 0,4 4 1,-2-1 5,2 1 1,-4-6 0,2 2 431,1-3-370,3-2 0,1-5-508,0 0 0,1-7 67,4 2 0,2-15 1,5-5-1,-2-3 73,2-4 1,-4 4-1,2-6 1,0 1-37,-1-1 0,2 6 0,-4-2 55,1 3 0,1 2 809,1 0 1,1 8-370,-5 7 1,-1 7-1,-5 8 1,0 0-164,0 0 1,0 0 0,-2 2 0,-1 1-58,-3 3 0,0 4 1,2-5-1,-2 0-250,-3 2 0,4-6 1,-3 4-1,0-3-76,-1-2 0,4 0-168,-5 0 234,7-6 1,-4-4 0,7-10 0,0-5 156,0-4 0,5 4 1,0 0-1,0 0 82,2 2 0,-4-4 1,6 5 254,-3-1 0,6 5 0,-2-2-84,3 3 1,-2 10-1,-1 6 1,0 6-79,-2 3 0,5 4 0,-4 7 0,1 2-17,0 3 1,-2-5 0,4 1-186,-2-3-37,0-2 0,0-7 1,-1-3-217,-3-3 0,4-10 0,-3-7 1,1-9 0,-4-11 0,1-5 0,-2-3 107,2-3 1,-3 0 0,3-5 0,-4-2 59,-1-1 1,0 1 0,0 4 0,0-1 254,0 2 1,-5 6-1,0 3 270,2 3 0,1 9 0,2 12-54,0 8 0,0 12 0,0 6 1,2 2-32,3 2 1,-2 2 0,6 3 9,-2 5-255,-2-3 1,-5 2 0,0-6 0,0 4 33,0 2 1,0-6-1,0 1 1,-2-6-166,-3-3 1,-2-6 0,-6 1 0,-1-5-258,-2-5 0,-3-3 1,4-7-1,-2-2 149,-3-3 0,2-5 1,-6-9-1,3-2 6,2-3 1,-3-3 0,2-6-1,2-2 147,1 1 1,2 7-1,2 4 1,1 1 89,2 4 1,6 1-1,-1 2-77,4 0 1,2 6-1,4 3 262,6-1-184,2 5 0,2-4 1,0 6-1,2-2-41,3-3 1,-2 3-1,6-4 1,-1 1-66,1 0 1,-6-2 0,4 4 0,-2-4-80,0-2 0,0 4 0,-5-3 1,0 0-347,0-1 1,1 4 470,-1-5 0,-7 0 0,-1-5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2:10.04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0 179 7680,'0'-15'171,"0"5"1,2 0 8,3-1 0,5-3 1,8-1-1,4 0-279,1 0 0,-4 0 0,3 1 1,-2 3 0,0 1 1,0 5 0,-5-4-164,0 3 0,-6 2 0,-4 9 127,-4 5 1,-2 4 0,-4 2-1,-6 3 271,-2 1 1,0 7-1,1-2 1,4 3-42,1 3 0,2-1 1,5 0-1,0 0 126,0 0 1,0 0-1,0-1 1,0-2-101,0-2 0,0-7 0,0 2 0,0-3-317,0-2-180,0-7 1,0-3 114,0-10 1,2-3 0,1-7-102,2 0 290,0-7 0,-5 5 0,0-4 0,0 1-3,0-1 1,5-4-1,2 5 1,-1 0 291,1-2 0,5 6 1,-4-5-1,2 5-29,0 1 0,-1 5 0,2 1 64,-1 3 1,0 2 0,4 9-37,-4 5 0,-2 5 0,-4 5 0,1 6-202,-2 2 0,-1 2 1,-4 0-1,-1 0-3,-2 1 0,-7-6 0,4-2 0,-3-1-428,1-4 0,7-6 1,-4-3 108,1-3 0,-1-2 0,-3-9 0,3-6 174,1-2 0,4-4 1,-3-1-1,3-4 136,2-1 0,0-2 0,0-4 0,0 4 135,0 5 1,0 3 0,2 2 8,3 0 1,3 7 0,7 3 124,0 3 0,-1 9 0,-3 4 0,0 6-115,0 3 1,1 7 0,-2-4 0,-3 3-145,-1-1 1,-4-2 0,3 4 0,-3-4-102,-2-1 1,-2-2 0,-1-5-1,-4 0-180,-1 0 1,-2-1 0,-5-4 0,0-5 26,-1-3 0,0-2 0,-3 0 1,-1 0 79,2 0 0,1-7 0,2-3 0,-2-4 111,-3-1 1,3 0-1,-1 0 1,4-2 114,4-3 0,7 9 0,-2-4 0,3 1 161,2 1 0,2 4 0,3 3 0,7 1-53,6 0 1,1 0-1,7 5 1,5 1-58,2 4 0,7-1 0,-3 6 0,2 1 32,3 3 0,-4 1 1,-1 0-149,-5 0-133,8-7 1,-15 6 0,10-6-186,-3 1 0,-15-4 0,-7-10 318,-7-5 0,-3-11 0,0-2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22.85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151 14 11311,'-14'-2'-810,"3"-1"1209,1-2 0,5 1 0,-4 9 0,3 5-149,2 4 0,-3 3 1,1 1-1,-1 4-179,0 1 0,-3 2 0,4 5 0,-1 1-65,0-1 1,-3-5 0,5-2 0,0 1-499,-2-1 0,6-4 1,-4 1-235,3-3 1,4-9 0,3-3 708,5-3 1,3-2 0,2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2:10.77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 7742,'0'10'92,"0"0"143,0 1 0,0 3 0,0 1-205,0 0 1,0 0-8,0 0 1,5-5 0,2-1-268,2-3 1,1-1 0,5-5 0,0 0-70,0 0 0,0-1 0,0-4 0,0-4 247,0 1 0,-5-6 0,0 6 1,2-2 178,1 0 1,-3 5-1,0-3 358,2 1 1,-3 3-275,1 10 1,-7 4 0,2 8-1,-3 4-27,-2 1 1,0 2-1,0 5 6,0 1-187,0-1 1,-5 0-1,-2-2 1,0-2-159,1-6 0,-6-4 0,2-2-150,-4-4 1,-1-3-1,0-7 1,0 0 64,0 0 1,0-7-1,2-5 1,1-5 188,2-3 0,5 0 0,-4 5 0,3 0 73,2 0 1,3 0 0,1 0 501,0 0 0,6 0-335,4 0 1,4 5 0,1 1-1,0 2-136,0 4 0,0 1 1,0 2-1,0 2 13,0 3 0,0 2 0,0 5 0,1-2-1,-1 1 1,-2 3-1,-1 1 15,-2 0 0,-7 0 1,2 0-1,-3 0 70,-2 0 0,0-5 0,0 0 0,-2 0-94,-3-1 0,2 2 1,-6-4 222,3 2-613,1-6-522,5 4 697,6-7 0,-2-5 0,6-2 1,2-2 87,1-2 1,2-1-1,0 0 1,2 2 38,3-1 1,-7 4 0,6 2 0,-1 3 278,-1 2 0,0 0 1,-4 2-1,-1 3 95,-2 5 0,-7 8 0,4 4 0,-2 2-69,0 2 0,0 8 0,-7 3 0,-1 0-172,-2-1 1,-7 1 0,2-3-1,-3 1-156,-2-2 1,0-2-1,0-6 1,-2-4 0,-3 1 1,6-12-1,-4 0-499,-1-6 0,-4-11 0,5-5 1,2-6 140,5-7 1,1-9 0,-4-1 0,3 0 425,1-2 0,6 5 0,-3-11 0,7 4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2:10.99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16 7742,'10'-9'330,"0"4"-122,2 4 1,-4 1-1,0 1 1,1 3 99,-1 1 0,2 5 1,5-3-508,0 1 0,0-5 0,0 2 0,1-3 199,-1-2 0,0 7 0,0 1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2:14.42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46 59 7636,'-13'-2'-957,"3"-3"1050,-4 4 0,13-5 0,-4 12 394,3 4 0,9 5 1,3 5-1,3 5-375,2 3 0,0 2 0,0 1 0,2 0-189,3 5 1,-3-5-1,3 5 1,-3-5-155,-2 0 0,-5-11 0,0-4-73,2-2 1,1-4 0,0-12 209,-2-3 1,-5-3 0,-6-7 0,0-2 119,0-3 1,0 2 0,0-6 0,0 1-40,0-1 1,0 4 0,0-3 0,0-1 120,0 1 1,-5 4 0,0-1 0,2 3-83,1 2 1,2 5-1,0 0-17,0-1 1,2 4-1,1 3 20,2 8 1,7 6-1,-2 8 1,3 4 47,2 2 0,-5 1 0,1 3 0,0-1-32,3-2 0,-4-7 0,-2 3 0,0-5-40,1-1 1,-4-6 0,3-6-34,-1-6 1,-2-6 0,-5-7 0,0-4 27,0-6 1,0-2 0,0-2 0,0 0-18,0-1 1,-2 1-1,-1 2-10,-2 3-19,-7-4 1,9 16-1,-7-6-84,-2 1 0,4 6-138,-2 7 1,6 5 267,-1 5 0,-3 4 0,0 6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2:15.00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15 242 7828,'0'10'-54,"0"0"0,0-5 0,0 5 408,0 2 1,0 1 0,0 2-380,0 0 0,2-5 0,1 0-61,2 2 0,2 1 22,-2 3 1,-2-8 0,7-3 26,2-3 0,-3-9 0,-1-5 0,0-6-108,1-7 0,-6-4 0,4-1 1,-2 0 104,0 0 0,0 0 1,-5 1-1,0 2-3,0 2 1,-2 7 0,-1-2 0,-4 5 83,-1 5 0,3 3 0,-5 7 0,-2 0 112,-1 0 1,2 7-1,1 3 1,0 3-142,2 2 0,-4 2 0,7 1 1,2 2-300,1-1 0,2-2 1,0-2 36,0 0 0,2-2 1,3-3-1,5-5 250,3-3 0,2-7 0,1-2 0,-1-1-13,0-4 0,0-1 0,0-2 1,0-2 31,0-3 0,0 3 0,-2-3 0,-1 3 183,-2 2 0,-5 0 1,4 0-1,-1 1 111,0 4 1,-3 2-76,5 3 1,-5 5 0,4 0 0,-2 8-77,-4 6 1,0 1-1,1 2 1,1 1-86,-2 2 1,-1 2-1,-2-4 1,1 2-71,4-1 1,-3-2-1,3-2 1,-3 0-173,-2 0 0,0-5 0,1-2 0,3 1 69,1-1 0,0-6-118,-5-2 0,0-7 0,1-8 0,3-2 61,1-3 0,0 2 0,-5-6 1,0 1 3,0-1 1,5 6 0,0-2-1,0 3-74,2 2 1,-6 0 0,4 0 222,-3 0 0,5 6 0,1 3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2:15.31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53 7607,'-7'-15'-929,"5"-1"870,-3 1 0,4 9 212,1 6 1,0 6 0,1 11 0,3 3 190,1 5 1,6 4 0,0 3-1,2 1-266,2 2 0,2 7 0,1-2 0,2 4-82,-1 1 0,-3-5 0,0-1 1,-1-2-412,0-4 1,0-8-1,0-6 4,0-7 0,-2-9 0,-3-11 411,-5-8 0,4-15 0,-1-1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2:15.59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122 1 7554,'-16'0'663,"1"0"-355,0 0 0,5 0 1,2 1-1,0 4-148,-1 5 0,6 4 1,-4 1-1,2 2-309,0 3 0,-2-3 0,4 4 0,-2-1-76,2 0 0,1 1 1,4-6 157,3 0 0,3-2 0,7-3 0,0-5 103,0-3 1,5-2 0,0 0 0,1 0 180,0 0 1,1 0-1,3-2 1,-3-1-293,0-2 0,-5 0 0,3 3 0,-4-1 75,-1-2 0,1-7 0,-1 4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2:59.43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1 438 8212,'13'-2'-338,"-3"-3"199,4 3 0,-11-4 0,7 6 190,2 0 0,1-5 1,2 0-8,0 1 0,1 3 0,-1 1 1,0 0 0,0 0 1,2 0-1,1 0 1,4-2 21,1-3 1,-3 3 0,4-3 0,-1 3-13,1 2 0,1-1 0,3-3-71,-3-1 61,4 0 0,-11 5 0,6 0 0,-1 0 7,1 0 1,-4 0 0,5 0 0,2 0-56,1 0 1,-4 0-1,-4 0 1,-2 0 18,2 0 1,2 0 0,5 0 0,-4 0 23,-1 0 1,5 0 0,-2 0 0,2 0-32,-2 0 0,3 0 0,-3 0 0,4 0-4,1 0 0,0-1 0,0-3 1,1-1-15,-1 2 1,0-4 0,0 2 0,2 0 4,3-2 1,-3 4-1,3-7 1,-1 0-12,1 2 0,-3-6 0,3 6 0,-2-2 33,2 0 0,-6 5 0,4-4 1,-1 1-13,-5 0 0,5 3 1,-5-4-1,3 1 41,-2-1 1,1 6-1,4-4 1,2 2-35,-1 0 1,-2 0 0,-2 5-1,0 0 0,0 0 1,0-5 0,-1 0 0,-2 2-31,-2 1 0,-5 2 1,3 0-1,1 0 22,-1 0 1,-3-1 0,4-3 0,-2-1 4,-4 2 1,5 1-1,1 2 1,-1 0 1,-3 0 0,2 0 1,-2-1-1,0-3 16,2-1 0,-5 0 0,5 5 0,-2 0-11,0 0 0,0 0 0,-5 0 0,2 0 3,3 0 1,-3 0 0,3 0 0,-2 0 9,2 0 0,-6-5 1,6 0-1,2 2-19,-1 1 0,3 2 1,-6-2-1,4-1 21,1-2 0,-4 0 1,3 3-1,-2-1-11,0-2 0,2 0 1,-4 3-1,4-1-13,1-2 1,1 0 0,3 3 0,-2-1 10,1-2 1,-2-2 0,1 4-1,2-2-25,1 1 1,-3 1-1,-1 0 1,-1-2-70,1 1 1,-6 1 0,2 0 0,-3-2-568,-2 1 0,0 3-767,0 1 920,-6 0 1,-4 0 488,-10 0 0,-10-7 0,-9-2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3:00.03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0 348 8427,'10'-15'0,"0"-1"0,2 1 16,1 0 1,-3 5 0,0 2 0,2 0 9,2-1 0,1 6 0,0-4 1,0 2 108,0 0 0,2 0 0,1 5 0,4 0 11,1 0 1,-3 0-1,4 0 1,-1-2-23,1-3 0,1 4 1,3-4-1,1 3-72,1 2 0,-7-2 0,11-1 0,-1-4 62,-1-1 1,2 4-1,-1-1 1,4 2-53,2-2 1,-6 3 0,2-3-1,-3 2-8,-2-2 0,0 3 0,-1-3 0,-2 4 26,-2 1 0,-10-2 0,3-1 0,1-2-17,-2 1 0,-1 3 0,-1 1 0,2-2-56,3-3 1,-6 3 0,4-3 0,0 2 5,-1-2 0,0 1 0,-2-4 0,0 1-3,0 4 0,0-4 0,0 2 0,0 0-172,1-1 1,-6 4 0,-2-5-249,-1 0 1,-1 6-1,-2-6-466,1 0 1,-2 4 875,-8-7 0,-3 0 0,-7-5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3:02.29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61 39 7967,'0'-15'425,"1"7"0,3 1 502,1 0-572,0 6 1,-5 1-1,0 10-221,0 3 1,0 4 0,0 1-1,-2 2-420,-3-1 0,2 2 0,-6 0 1,1-3 47,0-1 1,4-2-1,-2 0 1,1 0-1015,0 0 1252,-7-7 0,10 6 0,-5-6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3:02.62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45 7925,'15'-15'39,"-5"5"1,0 2-1,2 1 178,1 4 1,2 1 0,0 2 0,0 0 7,0 0 1,0 0 0,0 0-172,0 0 1,1 5-676,-1 0 254,0 7 0,-7-9 1,-3 7-1,-5 0 162,-5-1 1,-2 4 0,-4-3-1,2 4-229,3 1 434,-6 0 0,3 0 0,-6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1:05.98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1 119 13583,'28'-15'246,"-2"-1"0,-6-3 1,-4-1-1,0 2-42,-1 1 345,-7 8 1,-1 4-575,-7 10 0,0 1 0,0 7 0,0 5 193,0 4 1,-5 5-1,0 6 1,0 3-47,-2-3 1,4 4 0,-6-2-1,2-1-111,4-3 1,-4-5 0,2-1 0,2 2 92,1 1 0,2-8 1,0-1-434,0-1 0,7-5 1,3-4-1,4-3-30,1-2 0,0-3 0,1-2 0,3-4 175,1-5 0,5-9 1,-3-1-1,0 0 259,-1-2 1,5 1-1,-6-6 1,0 2-34,2-2 0,-11 3 0,4-1 0,-1 0 21,-1 2 0,-3-1 1,-1 6 271,-3-2-308,-1 0 1,-5 4 0,0 1 293,0 0 1,-1 7 0,-4 3-124,-5 3 1,-2 9-1,0 3 1,4 3-64,1 2 0,-5 6 0,4 0 0,-2 3-68,0 3 1,5 1 0,-5 2-1,0 0-88,1 1 1,-2-6 0,6-2 0,1 1-302,2-1 0,2-5 0,0 3 65,0-5 1,7-7 0,3-4-1,5-5 183,5-5 1,-1-9-1,6-8-403,2-1 296,1-2 0,7 0 0,1 0 0,-3-2-75,-1-2 1,-7-1-1,0 2 314,2 3 1,1-4 0,3 6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23.01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30 1 11491,'9'15'-320,"-4"0"633,-4 0 1,-1 2 0,0 1-1,-1 2-54,-4-1 0,3-3 0,-5-1 0,2 1-555,0-1 1,0 0 0,4-2-1566,-5-3 1968,5-3 1,-6-7-1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3:03.11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29 362 9830,'15'0'935,"0"0"-1418,0 0 1,0 0 0,0 0-71,1 0 0,-6 0 115,0 0 1,-2 2 210,2 3 1,-3 4-1,-9 6 1,-3 0 80,-5 0 1,2 0-1,-2 0 1,-2 0 145,-2 0 0,-1 0 0,0 0 48,0 0 0,5-6 0,2-3 0,-1-1 162,1 0 0,3 0 11,-5-5 1,7-6 39,-2-4 1,5-4-154,5-1 0,-2 2 0,7 1 71,2 2 0,-4 7-139,2-2 0,0 3-91,5 2 0,-5 0 95,0 0 1,-5 5 0,4 2 0,-1 1 21,1 4 0,-6 1 0,4 2 0,-2 0-26,0 0 1,0 2-1,-4 2-252,4 1 0,-3 0 108,3-5 1,-3-8-1,-2-9 1,0-12-244,0-9 1,1-12-1,3-4 1,3-3 346,1-3 0,-3 3 0,3-10 0,-1 2-35,-4 0 1,1 5-1,-1 8 1,2 3-214,-2 6 0,-1 8 552,-2 0 0,0 11 212,0 9 0,0 7 0,0 8-71,0 0 1,2-1 0,3-3-266,5-1 1,3-6 0,2 1 0,2-5-446,3-5 1,-3 1 0,3-4 0,-2 0-154,3-1 0,-6 4 0,1-5-4,-4-2 0,-9-1 0,2-2 422,-3 0 0,-4 1 0,-3 4 0,-5 5 0,-3-3 0,-2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3:03.40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 7967,'0'15'-22,"0"0"1,0 0-1,0 0-102,0 0 1,0 0 0,0 0 0,0 0 237,0 0 1,2-1-988,3-4 621,-3 3 0,6-11 0,-5 1 252,2-6 0,7-12 0,-3-9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3:04.02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253 47 7967,'2'-15'62,"3"0"1,-4 3 165,4 7 1,2 7 0,-2 13 0,-1 2-152,-3 3 1,-1-3 0,0 4-1,0-1-272,0 1 0,0 4 0,0-5 0,-1-2-44,-4-1 1,1-2 0,-4 0 0,-1 0-42,1 0 1,-2 0-1,-5 0 1,-2 1 126,-3-1 1,2-5 0,-6 0-1,1 1 153,-1 3 0,6-4 0,-2-2 0,3 1 141,2-1 0,2-3 307,2 5 0,8-7-352,13 2 0,0-10 0,12-5 0,0-3 1,3-2 18,3 0 1,1-2-1,-2-1-169,-2-2 1,-2-1 0,2 8 0,-5 1-232,-3 2 278,-2 7 0,-8-2 1,-9 10-1,-9 7 16,-8 6 0,-1 0 0,3 8 0,-1 0 18,-2 3 0,1 1 1,8-1-1,1-1 16,-2 2 1,5-8 0,0 6 0,2-2 40,0-3 1,0-5 0,5 3-358,0-5 112,0-1-10,7-6 1,0-4-1,3-10 1,-3-5-41,-1-4 1,-4-1-1,5 0 1,-1-2 200,4-3 0,-1 2 0,-1-6 1,1 1 6,-1-1 1,2 6 0,3-2-1,-1 2 9,-2-3 0,0 10 0,5-4-4,0 1 0,-5 8 0,-1 2 1,-3 8 343,-2 6 1,-3 8-1,-1 4 1,0 1 151,0 4 1,0 3 0,0 4 0,0 1-309,0-2 1,-1-1 0,-3-3-1,-1-3-291,2 0 1,1-8-1,2 2-58,0-3 1,0-7-351,0 0 1,0-8 0,-1-2 258,-4-9 1,1-4 0,-4-2 0,0 0 19,-1 0 0,1 0 1,-4-1-1,4 1 214,1 0 1,-3-5-1,5 0 1,0 2 52,-2 1 1,6 0 0,-4-1 164,3-2 1,9 1 101,3 9 0,3 4 0,2 7-176,0 4 1,-1-1 0,-3 6 0,-2 1 98,-3 3 1,-1-4 0,-5 0 0,0 2-365,0 1 0,-1-3 1,-3 0-1,-2 2-110,-3 1 0,-1-3 0,-5-1 0,0-1-914,0 0 1161,7-4 0,-12 9 0,3-5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3:04.33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0 9137,'7'9'330,"-6"4"1,4-3-1,-3 4-267,-2 1 0,2-4 1,1 3-19,2 2 0,0 3 0,-3-4 0,1 0-892,2 0 1,0-5 0,-5 0 55,0 2 1,5 1 790,0 2 0,-6 1 0,-8-1 0,-6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3:04.62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44 16 7958,'-7'15'-1667,"-1"-5"1582,-7 0 1,6-8 903,4-2 1,10-2-524,5-8-179,4 0 0,2 2 1,3 1-4,1 0 1,0 5-1,-5-3 1,0 4-8,0 1 1,-5 6 0,-1 4 0,-1 6-70,0 4 1,-4 3 0,2 7 0,-1 0 43,0 1 1,1-1 0,-6-2-1,0-1-507,0-2 1,-6-11-35,1 1 0,0-19 0,5-6 0,0-13 1,0-11 458,0-6 0,7-3 0,3-3 0,4-6 0,1-1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3:05.13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46 59 7425,'0'-15'-1401,"5"0"1491,0 0 1,2 7 240,-2 3 1,-2 10 0,5 5 0,-1 5-231,-4 5 0,4-3 0,-2 3 1,0-3-128,2-2 0,-5 0 1,4-2-1,-1-1-191,0-2 1,0-5-1,-3 3-113,3-1 288,-3-2 0,6-12 0,-5-3 1,2-3 40,-1-2 0,-1 5 0,0 0 0,4-2 37,2-1 1,-4-1 0,3 3 0,0 2 146,1 2 0,-4-3 0,5 5-78,1 2 0,3 1-25,1 2 0,-2 2-24,-3 3 0,-3 3 0,-7 8-87,0-1 1,-2 5 0,-3 0-1,-5-2 18,-3-1 0,3-2 1,0 2-1,-2 1 30,-1 2 1,-2 0-1,1-4 81,4-1-91,-3-7 0,9 4 1,-4-6-30,1 3 1,2-4-5,5 5 1,2-7 29,3 2 1,3-8 0,8-2 11,-1 1 0,-5-2 1,0 1 34,1 1 0,-4 1 0,0 0 80,0-2 1,-6 1-1,3 9-115,-8 5 1,1 0 0,-7 4 0,-2 3-7,-1-1 0,-4 6 0,-2 0 0,-1 1 18,2 4 1,6-5 0,2-2-1,-2-3-189,-1-2 0,5-5 1,3 0-687,3 2 539,2-6 0,2 1 241,3-7 0,3-2 0,7-1 1,0-4 53,0-1 1,0 0 0,0-4 0,2 2-3,3-2 1,-8 4 0,3-1 0,-2 3 430,1 2 1,-4-2 0,0 1 377,2 1 1,-6 4-549,-1 5 0,-10 4 0,-3 6 1,-4 0-7,-3 0 1,4 2-1,-10 1 1,3 2-300,-2-1 1,1-1-1,-4 0 1,1 1-224,4-6 0,1 2 0,2-6 1,0-1-1670,0-3 1951,0-3 0,0-16 0,0-2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3:05.43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7427,'30'0'-465,"-5"5"1,-1 2 0,-3 1 648,-2 4 1,-2-4-1,-2 2 1,0 2 524,0 1 1,-5 1-1,-2-3-887,-1 0 1,-2-6 0,-3 3-529,3-1 1,-4-4 413,4-8 1,-1-3 0,-1-8 291,2 1 0,7-13 0,-4-4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3:06.10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61 9735,'15'0'99,"0"0"1,2 0 0,1 0 0,4 0-213,2 0 0,-4 0 0,3-1 0,-1-3-286,-4-1 0,-1-1 1,-2 2-1,0-3-83,0-1 0,-5 5 1,-1-4 481,-3 0-63,-1 6 1,-6-6 0,-4 7-122,-5 0 1,1 0 0,-1 0 548,-1 0 0,2 5 0,-1 2 382,-2 1 0,4-5 0,0 4 0,1 0-398,4 3 0,-6 3 1,1 2-1,-2 2-229,0 3 1,0 4-1,-5 6 1,1 2-575,4 3 0,-3-3 0,4 1 0,-1-4-625,0-4 0,7-12 0,0 1 1079,6-6 0,5-10 0,9-9 0,3-8 0,-3-4 0,6-2 0,-4 1 0,1 2 0,-2 4 0,-6-2 0,-2 3 0,2 4 0,-5 9 284,-2 4 0,-4 9 1,-1 11-1,0 5 235,0 3 1,-6 4 0,-3 2 0,-1 3-292,0 1 1,2-4-1,-2 1 1,3-5-576,0-5 0,6-3 0,-4-7 37,3 0 1,2-8-1,0-7-14,0-9 0,2-6 0,1-3 1,2-4-85,-2-1 1,4-1-1,-2-3 1,0 4 366,2 1 1,-4 2-1,5 5 1,1 0 40,-1 0 0,-3 5 0,5 1 0,2 1 497,1 0 0,2 3 0,1-4 0,-1 1 154,0-1 1,0 4-1,0-3 1,0 0-386,0-1 1,-5 6 0,-2-4-610,-1 0 0,-2 4-191,-5-7 1,0 5 0,-2-3 0,-3-1 28,-5 1 0,2 3 0,-2-3 0,-2-1 467,-1 1 0,3-1 1,1-2-1,1 2 41,0 3 0,3-4 185,-5 5 0,6 1-35,-1 9 1,4 10-1,1 10 1,-2 6 493,-3 4 0,3 3 1,-3 6-1,3-2-238,2-2 0,0-2 1,0 3-1,0-6-215,0-3 1,0-9 0,2-4-1,3-8-336,5-6 1,9-6 0,2-9 0,3-12-766,3-10 0,3-3 0,3-9 0,3-3-1030,-3 0 1937,-8 1 0,4 0 0,-6 1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3:07.23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30 262 8066,'15'0'1317,"0"0"0,-5 0-761,1 0 1,-6 0-458,5 0 1,-7 2-444,2 3 0,-3 3 0,-4 6 1,-1-3-202,-2-1 1,-7 0 0,4 6 0,-3-1 177,1 0 0,5 0 1,-3 0-1,0 0 135,-1 0 1,6-5-1,-2 0 1,2 0 226,-2-2 0,3 6 476,-3-4 0,3 3-253,2 2 0,5-5 1,2 1-1,0 0 355,-1 3 1,4 1 0,-3 0 0,0 2-191,-1 3 0,4-4 0,-3 6 0,0-2-335,0 0 0,-2 0 0,-5-4 0,1-3-996,4-3 738,-3 3 1,6-14-1,-4-4 1,1-15-63,-2-12 1,4-3 0,-1-11 0,1-6-430,0-4 0,3-5 0,-3 1 1,1 0 700,4-1 0,-4 1 0,2 3 0,2 5 0,1 7 0,2 15 93,0 0 1,-5 18-1,-1 7 1,-2 12 392,-4 6 1,-1 2-1,-2 0 1,1-2 38,4-2 0,-3 2 1,3-3-525,-3 3 0,3 2 0,0 1 15,-2-1 0,-1-5 1,-4 0-385,-3 1 1,2-2 0,-7 1 1,-2 2 1,-2-4-1,1 2-227,3 2 437,-3-6 0,4 6 1,-6-5 157,0 1 1,5-4 0,2 2 246,1 1 30,2-5 0,12 3 0,3-10 1,5-4-105,5 1 0,-2-5 0,7 4 1,1-1 75,-3 0 0,5 5 0,-4-3 1,-1 1 31,-2 4 1,-5 1-1,-1 2-52,0 0 1,-6 2-1,-4 3-82,-4 5 0,-1 3 0,-1 2 0,-6 0-287,-8 0 0,0 5 1,-7 0-1,2 1-24,0 0 0,-2-4 1,4 3-1,-2-3-70,1-2 0,-3-2 0,2-1-1059,2-2 1,8-8 878,5-2 0,3-2 1,2-8-1,0-2 412,0-1 0,5 3 0,2 2 48,1 1 0,-3 2 1015,5 5 0,-5 0 0,4 2 1,-3 3-395,-2 5 1,-3 5-1,-1 3-656,0 2-21,0 7 1,0-3-1,-1 7-19,-4 5 1,1-5 0,-6 5 0,0-6 0,0-4 22,0 0 0,5-8-2993,-5 2 2997,7-10 0,-11-10 0,6-8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3:07.95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0 121 8147,'16'0'471,"-6"0"1,-2 2-291,-1 3 0,-1 3 1,-2 7-1,1 1-148,-2-1 0,-1 0 1,-2 0-699,0 0 1,1 0-724,4 0 1061,-3-7 0,7-3 1,-6-10 228,2-5 1,2 2 0,-4-2 0,4-2 429,1-1 1,-3-2-1,5 0-4,2 0 0,1-1 0,2 1 0,2 0-98,3 0 1,-1 0 0,6 0 0,3 0-79,6 0 1,-2 0 0,3 1-1,-3 4-45,-2 5 0,-7 4 1,-3 1-1,-3 1-162,-2 4 1,-7 4 0,-3 7 0,-3 3 67,-2 1 1,-2 7 0,-3-2 0,-5 3-5,-3 3 1,-7-6 0,0 0 0,0 0-105,-2-2 1,5-1 0,-5-7 0,2 0 36,0 0 1,-2-5-1,4-1 1,-4-2-277,-1-4 1,4-1-1,-2-4 1,0-1 169,1-2 1,-1-6-1,2 5 1,-1-3 73,2-2 0,3-3 1,3 1-1,3 1 319,3 2 0,-4 0 1,5-5-1,1 0 96,3 0 0,1 5-130,0 0 0,6 1 0,4-1 8,4 5 1,3 9 0,1 1 0,2 0-216,-1 1 0,-1-4 0,0 3 0,2-3 69,-1-2 1,-2 0-1,-2 0-518,0 0 425,0 0 38,-7 0 0,-1 1 6,-7 4 1,-7-1-1,-1 6 1,-2 0-73,0-2 0,0 4 0,-4-5 0,3 1-250,1 4 0,5-6 0,-4 1-326,2 0 471,-4-5 0,11-2 1,-2-10-27,5-4 0,4 4 1,-2 0 913,5-2 0,-1 6-386,1 1 1,-2 10-1,2 5 1,-3 5-254,-1 5 0,-4-2 1,3 7-1,-3 0-126,-2-1 0,0 4 0,0-4 0,0-1 319,0-3-273,0 4 0,0-7 0,0 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23.17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15 1 11491,'-6'8'1075,"4"0"-1037,-3-3 0,3-1 63,2 6 1,0-5 0,2 3-620,3-1 0,-2 0 1,8-4-1,0 2-1223,3-2 1692,1 6 0,0-8 1,0 6-1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3:08.40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0 7747,'5'10'1171,"0"1"1,7-1-1001,-2 5 0,3-2 0,1-1-257,-4-2 1,-2-7 0,-5 4-625,2 0-55,7-6 71,-3 6-1199,-1-7 1893,-1 0 0,-14-7 0,-1-1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3:08.94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0 406 7795,'0'15'1232,"0"-7"-1056,0-1 0,2-7 0,3 0 166,5 0 1,-2 0 0,2 0-301,2 0 0,-4 0 1,2 0-18,2 0 1,-4 0 0,3 0-97,0 0 1,-2 6 0,-1 4-51,-1 4 1,-1-2 0,-2 1 0,1 4 122,-2 0 1,-1 6 0,-2 0 0,0 3 290,0-1 1,0-5 0,0 3-132,0-1-383,0-2 1,0-13-1,0-9 1,2-11 2,3-11 1,-2-11 0,5-7 0,1-6-468,-1-8 1,2 3-1,3-3 1,-1 1 508,-2 2 0,-1-4 1,2 8-1,-1 4 176,2 3 0,-5 15 0,-2 2 0,-2 8 0,2 7 0,-3 5 541,3 10 0,-3 4 0,-2 6-52,0 0 1,1-5 0,4 0-144,5 2 1,4-6-1,1-1 1,-2-1-232,-3 1 0,4-4 0,-6 6-23,0 0-91,6-6 1,-11 11 0,6-5 14,-3 1 1,-1 2 0,-5 5 0,0 0-99,0 1 0,-1-1 1,-4 1-1,-5 3 69,-4 1 0,-3 7 1,-1-4-1,-2 2-363,1 0 0,3-5 0,1 4 1,0-4-517,-1-7 1,1 1-154,0-9 1045,0-7 0,7-13 0,1-8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3:09.61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 16 7747,'10'-5'0,"1"0"113,0 1 1,-2 3 0,1 2-1,1 3 278,3 1 1,1 5 0,0-4 0,2 3-244,3 2 1,2-2-1,4-1 1,0 1-146,0-1 0,-2-5 0,-1 4 0,-1-2-687,-4 0 0,-1 0-96,-2-5 1,-8 0 499,-7 0 1,-7 0 0,-9 0 0,-5 0 279,-4 0 0,2 0 0,-2 0 0,-2 2 0,-2 3 0,1-2 0,1 7 0,4 0 0,1-1 0,2 4 0,5-5 0,0 2 137,0 0 1,6-5 0,4 6 364,4 0 0,7-4 0,6 0 0,5-2-38,3 0 1,2 1-1,-4-2 1,4 1-378,1-2 0,-3 0 0,4 1 0,-2 1-392,-4-2 0,-6-1 0,-2-2-550,1 0 356,-4 0 374,0 7 1,-14-6 0,-3 4-339,-3-3 331,-2 5 0,-2 1 1,-2 5-1,-1 1-24,2 1 1,-4-7 0,2 11 0,0-1 204,-2-1 0,5 0 0,-3-2 1,5 0 282,5 0 1,-2 0 0,6-2-44,-3-3 1,8 2 0,1-7-58,8-1 0,7-4 0,4-4 1,4-3-261,6-1 1,-6-2-1,10-5 1,1 0-45,-2 0 0,0 0 0,-2 0 1,-2 1-26,-3 4 1,-1-3-544,-4 3 1,-5 1 314,0-1 1,-13 7-1,-12-2 102,-4 3 0,4 2 1,0-1-1,-1-3 223,-3-1 0,4-1 0,0 0 0,-2-4 0,4 2 0,0-2 0,-1-3 0,1-6 0,3 2 0,-4-3 0,1 2 85,0-2 0,4 6 1,-2-2 922,-1 2 1,0 6-715,-3 13 1,3 12 0,7 14-1,0 13-416,0 10 1,0 6 0,0 4 0,0 4-29,0 6 0,2-12 0,1 5 150,2-7 0,0 9 0,-5-7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3:10.73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0 134 7132,'2'10'568,"3"0"-248,5 2 1,-2 1 0,3 2 0,0 2-170,3 3 1,-4 2 0,-2 5-1,0-2-249,1 2 0,-6-4 0,4 1 1,-2-3-880,0-2 693,0-2 1,-5-11 0,0-7 0,0-13 90,0-9 0,0-2 0,2-2 0,1-2 236,2 3 0,2-1 1,-4-3-1,4 1 137,1 4 0,-5-2 0,4 7 0,0 2-23,3 1 0,-2 4 0,1 1 0,-1 3 107,0 3 1,-3 1-1,5 5-110,2 0 1,0 1-1,0 4 1,-4 6 51,-1 2 1,3 7 0,-5 2-1,-2 0-85,-1-1 1,0 6 0,1-3 0,2 1-176,-2 0 1,-1-7 0,-2 4 0,-2-2-176,-3 0 0,4-5 1,-6-5 26,0 2 0,0-4 0,-4 1-194,1-2 0,0-9 0,-4-8 41,4-4 1,-2-1 0,6 0 0,-1 0 254,0 0 1,-3 0 0,5 0 0,0 0 410,-1 0 0,4 0 0,-3 0 2,3 0-193,2 0 1,0-1 121,0 1 0,2 2 223,3 3 1,-2 3-418,7 7 0,-1 7 0,2 3 5,-1 3 0,-6 2 0,1 1-142,-4-1 0,-1 0 0,0 0-194,0 0 0,0-5 1,2-2 100,3-1 1,-1-2 152,6-5 1,-5-2 0,3-3 0,0-3 27,1 0 0,-1-6 1,4 4-1,0-3-14,4-2 1,-1-6 0,7 1 0,-2 2 93,0 1 1,7 0 0,-2-1 0,4-2-78,1 2 0,-5 6 1,-2 3-1,-1 1-161,-3 0 0,-8 4-558,-1-1 549,-6 4 0,1 1 46,-10 0 0,-4 0 9,-6 0 1,0 0 448,0 0 0,5 0 0,2-2-111,1-3 0,0 3 0,4-4 175,-2-1-255,0 5 0,5-3 0,0 12 0,0 6 38,0 6 0,2 9 1,1 2-1,4 9-51,1 4 1,-3 4 0,3 4 0,-1 2-141,-3 1 1,-1-2 0,0-10 0,2-6-50,-1-5 0,-3-16 0,-2-2 41,-4-5 1,-4-9 0,-4-11 0,1-6-339,2-8 1,0 1 0,-5-1 0,0-3 129,0 2 0,0 2 1,1 0-1,4 5-1,5 3 1,-1 2 368,0 0 1,1 5 0,7 2-173,3 1 0,4 2 0,7 3 1,3-1-212,1-2 1,5-7 0,-3 2 238,1-3 0,9-9 0,7-2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3:12.27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16 7742,'15'-8'68,"0"3"1,0 3-1,1 2 210,-1 0 0,-5 2 0,-2 3 13,-1 5 1,-2 3-1,-5 2-112,0 0 1,-2-1-1,-1-3 1,-4-1-266,-1 2 0,-1-4 1,-2 1-210,0-3 1,1 5-694,-5-6 430,7 6 1,3-9 429,10 3 0,3-3 0,7-4 0,1-1 125,-1-2 0,0-5 0,0 3 0,0 0 20,0 0 1,-5-3-1,0 4 1,2-1-355,1 0 1,1 1 0,-3 2 336,-1-1 0,0-6 0,5 0 42,-6 5 1,-1-6 620,-3 7 285,-3 0-639,5 5 0,-9 0-174,-3 0 0,3 2 0,-3 3-945,3 5 1,-3-2 0,-1 2 809,-3 2 0,4 0 0,-3-1 0,1-1 0,4 2 0,-4-4 0,1 3 0,-3 0 0,1 3 0,-4-1 0,4-1 233,1-2 0,-5 0 0,4 5 61,0 0 1,-4-5-1,7 0 1,0 2 276,-2 1 1,5 2 0,-4 0 0,1 2-185,0 3 1,0-1 0,5 6 0,-2 2-194,-3 1 1,3-3 0,-3-1 0,4-3-243,1-2 0,0-2 1,1-4-863,4-3 1,-3-5 0,5-10 0,-2-7 427,0-6 0,5 0 1,-4-6-1,1 1 247,0-1 0,3-1 0,-5-3 0,0 1 176,2 2 0,-1 1 0,4-1 1,-3 3 58,0 1 0,-4 4 0,5-3 0,1 3 6,-1 2 1,-3 1 0,4 3 434,-3 1 1,6 6 65,-2-1 0,-3 10 1,-2 5-1,-4 5-221,-1 6 1,2-3 0,2 7 0,1 4 75,-2 4 0,-1 1 1,-1 6-1,3 2-180,1 1 0,0 2 0,-5-1 0,0-4-40,0-5 0,0-10-974,0-4 0,-5-13 0,-2-8 279,-1-8 1,3-13-1,-6-4 1,0-3 261,-3-2 0,4 5 0,0-1 1,-1 0 150,-3-3 0,4 4 0,2 2 0,-1 1 367,1 3 0,5 8 1,-2 1-158,3-2 0,4 5 128,3 2 0,3 4 0,7 1 52,0 0 1,0 0 0,0 0-169,0 0 1,-5 1 0,-1 4 0,-1 4 167,1-1 1,-6 5 0,2-3-1,-3 4-53,-2 1 1,0 0 0,0 0-1,0 0-98,0 0 0,-5 0 0,-2 0-106,-2 0 1,6-5-1,-4-1-1168,1-2 0,4-4 806,-3-8 0,3-9 0,4-7 1,3-3 113,5-3 0,5-1 0,4-2 184,1 0 68,7-7 1,-9 5 0,7-3 0,0 3 42,-1 2 0,2 6 0,-5 6 0,-1 5 28,1 2 0,-4 6 0,3-3 528,-3 1 0,-7 9 0,-2 10 23,-1 6 1,-2-4 0,-5 6-360,0 3 0,-2-8 0,-3 0 0,-3-1-300,0-1 0,-4 2 0,5-1 0,-1-3-85,-4-1 1,4-1-1,-2 2 70,-2 0 0,4-8-661,-2 2 0,5-5 431,-5-5 1,6 2 0,-1-8 0,3 0 150,2-3 1,0-2 0,0-3 0,0-1 232,0 2 0,0-1 0,0 1 0,0-2 310,0 1 1,2 3-1,2 0 445,1 1-596,0 7 1,-5 3 0,0 10 0,0 5-30,0 3 0,0 4 0,0 3-206,0 5-14,6 4 0,-4-4 0,3 0 0,-2 0-52,2-1 0,-3 3 0,5-6 0,-1 1-259,4 0 1,2-2 0,0-7 0,-2-1 73,2-2 0,1-1 1,0 2-1,-1-2 284,-2-3 0,0 6 52,5-2 1,-6-2-1,-4 3 1,-4 0-34,-1 3 1,-1 1 0,-6 1 0,-6 3-143,-6 1 0,-8 7 0,4-4 0,-2 2 67,0 1 0,0-1 0,-6 5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3:13.16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76 7690,'-2'-9'-62,"-3"4"1,2 4 191,-7 1 1,6 1 0,-1 4 0,4 5 115,1 4 0,0 1 0,0 0 0,1 2-101,4 3 1,-3-3-1,5 3 1,-2-4-309,0-1 0,7-5 1,-2-1-1,3-2 52,2-4 0,0-1 0,0-2 1,2 0 59,3 0 1,2-7 0,3-5 0,-3-5-66,0-3 1,-11-1 0,4 2 0,-3-1 1,-4 2 1,-1-1 0,-7 1 42,0-2 0,-2 0 0,-3 4-86,-5 1 1,2 7 0,-2 3-25,-2 3 1,4 2 111,-2 0 0,1 2 0,-1 3 1,5 5 231,4 3 0,-1 4 1,-1 3-1,-2 5 399,1 4 0,1 3 0,0 3 0,-2 5-279,1 4 0,-2 9 1,-1 4-1,-2 7-75,-2 5 0,2-7 1,-1 10-1,0-7-823,2-6 0,1-21 121,7-3 0,2-21 0,3-11 0,5-15 98,3-11 0,4-7 1,1-6-1,3-4 387,-3-3 0,-1 3 0,-2 3 1,0 1-41,0 3 0,-2 5 1,-1-4-1,-4 7 85,-1 4 0,3 11 0,-3-6 753,1 2 1,2 4-1,5 10-445,1 0 1,-5 7 0,1 3 0,1 3-184,-1 2 0,-5 1 0,1 0 0,-1 3-53,-4 1 0,-1 2 0,-2-4 0,0 4-85,0 1 0,-7-4 1,-3 2-1,-5 0-10,-5-1 0,3 0 0,-5-5 0,1 0-572,-4 0 1,3-5-1,2-2 1,1-1 76,-1-4 1,5-9 0,-2-8 0,6-6 244,-1-3 1,5-2-1,2-6 1,3 3 261,2 3 0,2-2 0,1 7 1,4 2 378,2 1 1,1 8 0,5 4-6,0 4 1,5 7-1,0 4 1,-2 6-118,-1 4 0,3 1 0,0 6 1,-1-2-216,-2 2 0,-2-5 1,0-2-1,0-3-103,0-2 1,0-7 0,0-3-480,0-3 1,-5-10 0,-2-9 0,-1-10 514,-3-6 0,-3-16 0,-1 2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3:13.46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13 29 7674,'0'-15'222,"-7"7"0,5 3 0,-1 8-162,6 2 1,1 8-1,6 1 1,1 4-1832,3 1 1771,-6-3 0,12 6 0,-3 2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3:14.70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1 136 7690,'0'-15'266,"0"0"1,1 2-65,4 3 1,4 1 0,6 6 0,0-2-207,0 2 0,0 1 0,2 0 1,1-1-377,2-2 1,-5 0 0,-4 5-1,0 0 180,3 0 0,-4 0 342,0 0 1,-7 1-1,2 4 182,-3 6 0,-2 2 0,0 2 0,0 2-56,0 3 0,0 5 0,-2 8 1,-1 4-74,-2 2 0,0-4 0,3 5 0,-1 0-279,-2-1 0,0-2 0,5-9 0,-2-3-1582,-3-4 1273,3-5 0,-4-14 1,6-7-1,-2-8 129,-3-8 1,2 3-1,-6-5 1,1-1 251,-1 1 0,4 4 0,-5-1 0,0 2-49,2-2 0,-6 6 1,6-4 75,0-1 0,-4 1 712,7 3 0,2 5-436,8 0 0,3 6 1,7-1-225,0 4 1,0 2 0,0 3 0,0 1-47,0-2 1,1 4 0,-3-1 0,-1 3 16,-2 3 0,-5 1 1,3 2-1,-1 2 99,-4 3 0,-1-3 1,-2 4-1,0 0-53,0-1 0,-2 1 0,-3-2 0,-3 3-52,-1 1 1,-4-10-1,5 3 1,-2-5-119,0-2 0,6-1-106,-1-3 0,3-12 1,2-1 27,0-9 1,7-5 0,3 2 0,4-5 66,1-3 1,0 3 0,0-1 0,0 1 0,0 2 0,2-1 1,0 6-1,-1-2 108,-2 2 1,-3 2 0,4 5-1,1 1 76,-1-2 0,-5 4 0,0-1 178,1 2 1,-2 2-150,1 5 0,-7 7 1,2 3-1,-3 4-41,-2 1 0,0 0 0,-2-2 0,-1-1 158,-2-2 0,0 0 0,3 3-177,-3-3 0,3-1-490,-3-4 90,4-3 122,1 4 1,0-7 112,0-4 1,0-1 0,0-7 0,1-4 29,4 1 0,4-6 1,6 0-1,0-1 96,0-4 1,0 3-1,0-1 1,2 0 260,3 2 0,-3 1 0,3 7 82,-3 0 1,-2 8-137,0 7 0,-7 7 0,-3 8 1,-3 0-22,-2 0 1,-2 2 0,-1 1 0,-4 2 11,-1-1 1,3-1 0,-5 2-139,-2 5 1,-1-3 0,-1-2 0,2-1-228,2 1 1,0-7 0,-5 6 0,0-1 70,0-1 0,0-2 0,2-4-1049,3 0 525,3-8 0,7-3 1,0-10-1,2-5 342,3-5 1,1 1 0,6-4 0,-2 1-46,2 4 1,-4 1 739,2 2 457,-6 0 0,4 6-79,-3 4 1,-3 5 0,3 7-510,-4 8 1,-2 0 0,-3 7 0,-2-2-341,-3 0 1,4 2 0,-3-4-1,0 2-79,-1-1 1,6-2 0,-2-2 0,1 0 71,-1 0 0,4-5 0,-4 0-1592,3 2 1,4-6 1060,3-1 0,-2-3 0,5-4 1,1-1 573,-1-2 0,2-7 0,5 2 0,0-2 309,0 2-187,-6 4 1,-1 1 822,-3 0-647,-3 0 1,6 5 0,-4 1 46,1 4 0,1-1 0,-2 6 0,2 1-26,3 3 1,-4-2-1,5 1-192,2 4 1,1-4 0,4-4-1,1-3-76,2-2 0,5-6 0,-3-6 0,2-9-109,2-5 0,3-5 0,1-6 0,-1-4 249,-4-2 0,-9 6 1,-7-2-1,-3 3-197,-2 2 0,-4 0 0,-5 1 0,-7 2-1043,-6 2 1,-7 5-1,-9-3 1049,-1 1 0,-7-5 0,3 4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4:00.53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61 8035,'15'0'69,"0"0"1,2 0 0,1-2 0,2-1-167,-1-2 0,-1 0 0,1 3 0,1-1-98,-2-2 1,-1 0 0,-2 5-523,0 0 404,-6-7 148,-3 5 0,-7-4 76,-4 6 0,-4 0 215,-6 0 0,0 0 205,0 0 0,0-5 79,0 0 1,5 0-125,0 5 1,6 1-186,-1 4 1,4 4 0,1 6 0,0 2-49,0 3 0,0-2 1,0 7-1,1 2-110,4 1 1,-3 3 0,5-1 0,-2 0-121,0 0 1,0-1 0,-4-4-1,3-5-53,1-3 1,0-7 61,-5 0 0,-2-7 0,-3 2 0,-5-3-106,-3-2 1,3-2 0,0-1 352,-2-2-96,-1-7 1,-3 4 0,1-6 137,0 4 0,5 2 475,0 3 1,2 1-343,-2-6 0,3 5 0,9-5-331,3-2 0,3-1 1,7-2-1,0-2-236,0-3 1,2 3 0,2-4-1,2 1 313,3-1 0,-6-5 0,4 2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4:00.87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8 16 7850,'0'-9'115,"-7"2"0,7 7-328,0 0 181,0 0 0,13 5 0,-3 2-69,4 2 1,-4-4-517,0 5 378,0-7 1,-2 10 238,-3-3 0,4-3 0,-1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23.40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121 0 10907,'-10'0'56,"0"0"374,-2 0 1,4 0-1,0 2-33,1 3 0,0-3 0,4 4 0,-2 1 13,2 3 0,-4 5 0,2 5-35,2 5-340,1 11 1,-3 2-1,0 7 1,0 2-50,-2 3 1,5-8-1,-3 2 1,4-6-486,1-4 0,1-9 0,4-7 0,5-6-131,4-7 0,6-5 1,2-5 668,1-5 1,9-10 0,7-3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4:01.17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29 16 7850,'-10'5'-811,"-1"0"1369,8 0 1,-2-5-446,10 0 0,3 0 0,8-2 1,-1-1-414,0-2 1,0 0 0,0 3 0,0-1 29,0-2 0,-5 0 270,0 5 0,0 0 0,5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4:01.73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105 0 7850,'-10'0'0,"1"2"49,3 3 1,-6-2 11,2 8 0,3-6-73,2 5 11,3 0 1,2 5 0,0 0-1,0 2-78,0 3 1,0-4 0,0 5 0,0-5-53,0-1 0,0 0 1,2 0 64,3 1-203,-3-8 0,6-1 0,-5-9 156,2-3 0,6-3 1,-5-8-1,3 1 157,2 0 1,-2 0-1,1 0 1,1-2 23,3-3 0,1 9 0,-2-4 0,-1 1 111,-2 1 1,0 3 0,5 1-24,0 3 0,0-4-66,0 5 1,-1 1-74,-4 9 0,-3-1 0,-7 6-3,0 1 1,-2 3 0,-1 1 0,-4-2-36,-1-3 0,-3 4 0,-4-4-116,0 3 0,0-5 1,2-1-151,3 0 0,-4-5 62,4 3 434,4-4 0,-1-2-145,7-4 1,2 1-1,3-4 86,5 1-78,-4 2 1,8 5-1,-6-2 38,1-3 1,4 4-134,-3-4 7,-3 3 0,-1 4 0,-7 3-46,-4 5 1,1-2-1,-6 2-9,-1 2 0,-1-4 1,0 1-1,2-1 20,-2 0 0,4-3 0,-2 4 50,-2-2 1,4 3 435,-2-5-378,6 0 1,4-5 0,10 0-18,4 0 1,-4 0-1,0-2 1,2-1-78,1-2 0,-3 0 1,-1 3-1,-1-1-283,0-2 0,-3-1 43,5 6 0,-8 0 175,-2 0 1,-7 6 0,-8 0 0,0 1 101,0 0 0,0 4 0,-2-1 0,-1 4 0,-2 1 0,0-5 0,3 0 0,-2 2 173,-1 1 1,5-3-1,5-1 115,-1-3 1,4 1-182,2-2 0,10-3 0,5 3 0,3-4-14,2-1 0,2-1 0,3-4 0,5-5-148,4-4 0,-1-1 0,-1 2 0,-2 1-22,2 2 1,-5 0 0,-2-4 0,-3 3-734,-2 1 810,0 6 0,-7-9 0,-1 5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4:02.35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44 7850,'-10'5'0,"0"0"1,6 7 0,-1-2 0,4 4-64,1 1 0,0-5 0,0 0-149,0 1 1,1-2-44,4 1 1,-1-7 0,6 2 148,1-3 1,-2-2 0,-1-2 0,-1-3 1,-4-5 0,4-3 0,0-2 124,1 0 1,-3 1 0,3 2 0,1 2 180,-1-1 0,-3 2 0,5-1-25,2-1 0,-4 4 1,1 0-5,-3 0 1,1 6-103,-2-4 0,-3 10 0,3 5-77,-4 3 0,-2 2 0,-4-1 1,-5-3 9,-4-1 1,4 1 0,0 4 0,-1 0-176,-3 0 1,4-5 0,0 0-156,-2 2 0,4-6 221,-2-1 1,6-5 106,-1-5 1,5-1 0,4-6 0,3 2 74,1-2 1,0 4 0,4-1 0,-4 1-53,-1 0 0,5 4 1,-4-2 161,1-1 1,4 5-12,-3-3-267,-3 3 1,-1 9 23,-6 3 1,-5 4 0,-1 1 0,-3 0 127,-2 0 0,-3-5 0,1 0 0,1 2 85,2 1 0,0 0 0,-3-1 0,1-2-65,2 2 0,6-4 0,-1 2 149,4 2 0,2-5-197,4-2 1,4-3 0,6-2 0,0 0-56,0 0 0,5-5 1,0-2-1,0-2-106,2-2 1,-5 2-1,3 1 1,-3 0-47,-2-1 0,0 4 0,0-5 54,0-2 0,-7 4-671,-3-2 792,-3 0 0,-9-5 0,-1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4:02.69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151 0 7779,'10'0'-63,"-2"2"33,-1 3 1,0-4-1,-4 6 167,2 0 0,0 1 0,-5 7 0,-2 0-184,-3 0 0,2 1 0,-7-1 0,-2 0-209,-1 0 1,-2 2 0,0 1-1,0 2 75,0-1 1,0-3 0,-1-1 85,1 0 1,0-1 0,2-2 733,3-2-378,3-7 1,7 2 0,2-10-1,3-3-171,5-1 1,3-4 0,2 3-1,0-4-572,1-1 1,-1 5 0,0 0-343,0-2 824,-7-1 0,6-2 0,-6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4:02.99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59 44 7779,'-10'-5'0,"2"-2"0,1-1 0,-3 3 101,5-6 1,-2 8 104,2-2 0,4 5 1,-4 5-1,5 5-37,5 4 1,-2 7 0,5 6 0,-1 5-57,-4 3 0,4 9 0,0-2 0,0 4-180,-1 3 0,1-7 1,-4 3-1,2-6-242,-1-2 0,-1-16 36,2 4 1,-2-16 0,6-1 0,-2-11-347,-4-12 0,0-7 0,1-8 619,1 0 0,6-14 0,-2-3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4:03.27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74 7779,'0'-15'0,"0"0"0,1 1 0,3 3-186,1 0 1,1 8 469,-1-2 1,-1 5 0,6 5-1,0 5-84,-2 4 0,6 1 1,-4 1-1,3 3-82,2 1 1,-5 2 0,0-6 0,2 1-463,1-3 1,-3-4 0,-1 1 0,-1-2-1096,1-3 1439,1-1 0,5-11 0,0-3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4:03.64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1 7753,'-9'2'264,"4"3"-73,3 5 1,2 3 0,0 4 0,0 5-41,0 8 1,2 2 0,2 8-1,1 3-40,-2 6 0,-1-1 1,-1 4-1,3-3-330,1-5 1,0-14 0,-5-2 0,0-3-175,0-1 0,1-14 0,3-5 0,2-12-56,3-6 0,-4-7 0,5-2 449,2-2 0,-6-1 0,1-5 0,-2 2-7,0 2 0,0 3 1,-3 5-1,1-2 23,2 1 1,0 7 0,-5 2 469,0-1 1,2 6-227,3 5 1,-4 11 0,6 9 0,0 0-166,3 2 1,-2-3 0,1 4 0,-1-1-34,0-4 1,2-1-1,6-4-159,-1-2 1,-5-5 0,0-6 0,1-1-68,3-4 0,-1-6 0,-1-7 0,-4-4 140,-1-1 0,-2-1 0,-5-2 1,0 2 212,0 2 0,-2 1 0,-3 2-113,-5-1 0,-3 5 1,-2 7-1,0 1 77,0 4 0,5 1 0,0 4 0,0 3-174,1 5 0,-3-2 0,6 2 0,-1 2-1053,0 1 0,2 2 1074,5 0 0,0-5 0,0 0 0,14-6 0,2 2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4:04.00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1 121 7760,'5'-10'0,"2"2"-349,1 1 0,-3 0 0,5 4 379,2-2 0,-4-5 405,2 5 1,0 0 0,5 7-223,0 3 1,-5 3 0,-1 7 0,-1 2-121,1 3 1,-4-2 0,3 6 0,-1-2-141,-4-4 1,0-1 0,1-2-1,1 0-287,-2 0 0,0-7 0,1-4 154,1-8 1,0-4 0,-5-7 116,0 0 0,0-2 0,2-1 0,1-2 157,2 1 1,0 2-1,-5 2 248,0 0-219,0 0 0,2 7 1,1 4-1,2 8-113,-2 6 0,6 3 0,-1 2 1,2 0-20,0 0 0,-5 1 0,5-1 0,2-2 10,1-3 0,2 2 0,1-7-17,-1-2 1,0-1 0,0-2-1,-2-2-25,-3-3 1,2-3 0,-7-7 0,-2 0 55,-1 0 1,3-1 0,0 1 0,-2 0 95,-1 0 1,-7 0 0,-2 0-1,-1 0-577,-4 0 1,4 0 465,-2 0 0,0 0 0,-5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4:04.58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57 90 7799,'-8'-15'0,"-4"3"0,5 0 0,1-1 96,-1 1 0,0 2 99,2 0 0,4 5 0,-3 10 0,6 7-20,3 6 1,5 12-1,-3 10 1,1 6-34,4 4 0,-4-2 0,1 6 0,-1 0-142,0-1 1,-4-4-275,1 1 1,-2-3 234,2-2 0,-3-11 1,3-6-1,-2-6 28,2-9 1,-2-4 0,6-13 0,-1-6-558,1-10 0,-4-8 0,5-7 568,1-6 0,3-2 0,1-2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4:05.59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0 300 7799,'2'13'6,"1"-1"168,2-2 0,0-5 0,-3 3 35,3-1 0,2 0 1,4-4-1,-1 2 10,2-1 1,1-3 0,3-1-1,-1-1-500,0-4 1,0 1-1,-2-6 1,-1-2-107,-2-1 1,-7-2 0,2 0 0,-3 0 267,-2 0 0,0 0 0,0 0 235,0-1 0,-2 8 0,-3 3 206,-5 3-243,4 2 1,-8 0 0,4 0 0,-3 2 69,-2 3 0,0 3 1,1 8-1,2 0-73,2 4 0,5-1 1,-3 6-1,1 2-68,4 1 0,1-3 0,2-1 1,2-1 13,3 1 1,3-6 0,7 1-1,0-6-264,1-3 1,0-7 0,3 1 0,3-8-92,1-6 0,-3-3 0,4-4 1,-3-3 172,-2-5 0,-3 2 0,0-1 0,-1 2 113,0 4 0,-7-4 1,-1 2-1,-2 2 198,0 1 1,0 2 0,-5 0 185,0 0 0,-2 6-156,-3 4 0,3 5 0,-3 5 91,4 5 1,1 4 0,0 1 0,0 0-165,0 0 0,5 2 0,0 1 0,0 2-40,2-1 0,-4-3 1,7-1-81,2 0 0,-4-4 0,2-3 31,2-1 0,-4-4 0,2-8 21,2-5 1,-4-4-1,1-1-38,-3 0 0,-1 0 1,-5 0-1,0 0-150,0 0 1,5 0 0,1 0 0,-3 0-131,-1 0 1,-2 5-607,0 0 0,1 1 620,4-1 0,-3 5 218,3 10 1,3 4 0,1 6 367,-1 0 0,5 0 0,-1 0-52,7 0 0,-3-2 0,4-3 1,-3-5-155,-2-3 1,2-2 0,1 0-1,3 0-138,-3 0 1,-1-7 0,-2-1 0,0-4-12,0-3 0,-5 7 0,-2-11 0,-1 1-57,-4 1 1,-1 0-1,-4 4 1,-3 1 171,-5 2 1,-3 5-1,-2-3 1,0 1 178,0 4 1,0 1-1,0 4 1,0 3-130,-1 5 0,1 3 0,2 4 1,3 2-50,5 1 0,-2 1 0,2-2 0,2 3 12,1 1 1,2-3 0,0 4 0,0-1-305,0 1 0,7-11 0,3 0 0,3-3 92,2-1 1,7-6 0,2 0 0,1-6-182,0-7 0,2-8 0,6-4 0,2-2 116,-1-2 0,-2-3 0,-2-1 1,-2 0 35,-3 0 0,2-1 1,-8 3-1,-4 1 108,-4 2 0,-7 5 1,1-3-1,-3 1 40,-2 3 1,0 3 0,-2 2-1,-2 2-12,-1 2 1,-6 7 251,1-2 0,3 5 1,0 5-1,2 5 245,0 4 1,0 2 0,5 4 0,0 5-155,0 4 0,0 1 0,0 0 0,0 2-318,0 3 0,0 0 0,2 9 0,3 3-260,5 0 0,-2 1 0,2-1 1,2 2 87,2-1 157,1-4 0,0 8 0,0-7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24.174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136 60 9428,'-2'-10'2,"-1"-1"883,-2 0 0,-2 2-614,2-1 1,2 7 23,-7-2 1,5 5 219,-5 5-384,6 10 0,-4 3 0,5 8 1,-2 2-47,1 6 0,-2-1 1,-1 7-100,-2 2-28,6 2 1,-5-4 0,4-2 0,-1-1-153,2-3 1,-4-2 0,2-4 0,2-3-1123,1-5 1011,2-10 0,0-6 0,2-13 0,3-7 87,5-6 1,-2-3 0,2-4 0,2 2 211,2 2 1,-1 2-1,-1-2 1,-2 5 174,1 3 1,1 2-1,0 1 1,-2 4-39,2 5 1,-4 4 934,2 1-812,0 0 1,-1 6-1,-4 4 1,-4 5 123,-1 6 0,0-5 1,0 4-1,-1-1-200,-4 1 0,-4-3 0,-6 3 0,0-2-401,0 2 1,0-3-1,0 2 1,0-6-151,0-3 0,0-5 0,-1 3-169,1-1 0,7-4 1,3-8-1,3-5 487,2-3 1,0-9 0,0-1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4:10.79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755 131 8142,'-31'-11'0,"1"-4"0,0 1 0,-2 6-52,-3 1 0,7 2 0,-6 5 1,-1 0-359,-2 0 1,4 12 0,-3 5 355,5 4 71,0 11 0,1 7 0,0 6 1,0 3 13,0 8 1,6-3-1,3 14 1,1 4-15,-1-1 1,0 5 0,2 6 0,-1 4-29,2 2 1,1-13 0,4 8 0,3-5 15,4-5 1,5-10-1,2 2 1,5 0 3,4-2 1,10 1 0,5 1 0,5 3-9,5 2 1,5-6 0,9 1 0,5-7 4,4-7 1,-4-15-1,11-8 1,4-7-19,3-6 1,7-11-1,1-3 1,4-12 0,-2-11 1,-9-16-1,3-19 1,-7-13-2,-35 30 1,-1-3-39,-9 0 0,0-1 1,7-7-1,-2-2 1,-7 5-1,-3 0 74,0 0 0,-2 0 0,10-44 0,-16 42 0,-3-1 0,-2-1 1,-2-1 20,-2-2 1,-4 0-1,-6 4 1,-4 0 0,-4-6-1,-4 1 1,-1 0 0,-3 1-28,-2 3 0,-3 1 0,1 6 0,-1 3 0,-5 0 0,-1 1 1,1 0-1,-2 2-22,-1 1 1,0 2-1,-33-25 1,-4 7-1,9 10 9,3 11 0,15 19 0,-7 7 0,4 11-15,3 12 0,-1 10 10,-3 15 0,8-3 0,-7 14 0,-1-1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5:52:58.6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4665 3037 1557 0,'0'0'0'16,"0"0"78"-16,0 0-1 15,0 0 64-15,0 0 1 0,0 0-39 16,0 0 1-16,0 0-35 16,0 0 0-16,0 0-28 15,0 0-1-15,12 49-6 16,-1 0 1-16,1 4 2 16,3 4 0-16,2 2 15 15,-1 13 2-15,-5 14 18 16,-1 4 0-16,0-7 5 15,-7-5 1-15,1 6-6 0,0-2-1 16,-4-3-16-16,4-11 0 16,-4-5-12-16,4-14 1 15,4-20-17-15,-1-9 1 16,-7-12-10-16,4-8 1 16,-4 0-14-16,4-4 2 15,-4 4-2568-15</inkml:trace>
  <inkml:trace contextRef="#ctx0" brushRef="#br0" timeOffset="864.71">4344 3045 1155 0,'0'0'0'16,"-4"-25"73"-16,4-3 0 15,2-9 26-15,4 0 1 16,3-4-26-16,7 3 0 15,5-1-6-15,9 2 1 16,13-4-12-16,11 4 0 16,17 3 25-16,6-3 0 15,8 10 15-15,1 7 0 16,-5 14-9-16,-10 8 1 16,-5 18-22-16,-12 7 0 15,-20 14-10-15,-15 12 1 16,-17 18-11-16,-15 7 0 15,-18 4-9-15,-11 3 0 0,-8-7-7 16,-4 0-1-16,-2-9-4 16,-2-6-1-16,1-15-2 15,3-2-1-15,13-5-4 16,7-10 1-16,3-13-5 16,15-7 0-16,16-11-5 15,16-4 0-15,26-3-2 16,14 1 0-16,9-2-3 15,9 0 2-15,-5 8-2 16,10 0 2-16,-2 8 1 16,-2 10 0-16,-18 9 1 0,-10 10 1 15,-20 8 0-15,-24 0 2 16,-26 4-4-16,-19 8 2 16,-20 10-2-16,-9-3 0 15,-2 3 1-15,-8-10 1 16,2-5 1-16,-5-10 0 15,-3-1 1-15,6-12 1 16,14-5-4-16,5-5 1 16,8-1-3-16,12-7-1 15,15-7-7-15,12 0 1 16,11-8-29-16,15-3 1 16,-11 7-2398-16</inkml:trace>
  <inkml:trace contextRef="#ctx0" brushRef="#br0" timeOffset="1281.96">5664 3548 2123 0,'0'0'0'0,"0"0"-36"16,0 0 1-16,-4 24 41 0,-4-7 0 15,-7 11 45-15,-4 9 0 16,7 4 6-16,4 8-1 16,5 6 20-16,-1 10 0 15,4 3 10-15,4 14 0 16,-1 1-13-16,1 3 1 15,8 4-6-15,-12-6 1 16,-19-2-12-16,-5-15 0 16,-6-14-2-16,-7-12 0 15,-13-12 21-15,-4-13-1 16,-9-16-7-16,-3-14 2 16,1-13-15-16,3-18 0 15,18-16-33-15,9-9 1 16,20-17-16-16,11-3 1 15,4 90-2686-15</inkml:trace>
  <inkml:trace contextRef="#ctx0" brushRef="#br0" timeOffset="1432.56">5691 3192 2299 0,'0'0'0'0,"0"0"34"15,0 0-1-15,0 0-31 16,25-8 1-16,-25 8-1782 16</inkml:trace>
  <inkml:trace contextRef="#ctx0" brushRef="#br0" timeOffset="1966.5">5847 3703 2287 0,'0'0'0'15,"34"4"0"-15,-7-4 0 16,4-4 42-16,6-8 2 16,-3-9-1-16,-3-7-1 15,-4-9-15-15,4-4 0 16,-6 0 20-16,-2-2 1 15,-4 4 7-15,-4 7 2 16,-3 11-5-16,-4 5 2 0,-8 8-3 16,-4 8-1-16,-8 0-9 15,-11 4 0-15,-19 12 4 16,-2 13 0-16,1 12-5 16,5 4 2-16,-1 8-10 15,10 0 1-15,10 0-5 16,4-2 0-16,3-2-9 15,8-4 0-15,8-6-5 16,4-10-1-16,4-17-2 16,3-16 2-16,8-11-4 0,2-15 0 15,-2-5-3-15,-4-4 2 16,-3 0-2-16,-5 1-1 16,1 13 0-16,-4 5-1 15,-5 13-1-15,1 3 0 16,0 8-1-16,0 3 0 15,0 17 0-15,7 1-1 16,9 9 0-16,3-3 0 16,4-6-1-16,1-9 1 15,-1-10-3-15,0-8 0 16,-27 2-2590-16</inkml:trace>
  <inkml:trace contextRef="#ctx0" brushRef="#br0" timeOffset="2282.54">6461 3353 2173 0,'0'0'0'0,"0"0"94"16,26 23 1-16,3 6 24 15,-4 5 1-15,-3 5-26 16,-15 2 0-16,-7 4-51 15,-4-8 0-15,-5-7-14 16,1-7 1-16,0-7-5 16,-3-6 1-16,-1-7 7 15,-3 1 1-15,3-8 14 0,1-9 0 16,7-11 4-16,4-9 1 16,11-4-7-16,5 2 1 15,1 9-8-15,6-1 0 16,8 5-26-16,4-3-1 15,-35 25-2600-15</inkml:trace>
  <inkml:trace contextRef="#ctx0" brushRef="#br0" timeOffset="2665.85">6834 3368 2437 0,'0'0'0'15,"11"37"6"-15,-3-3 0 16,-4 9-7-16,-4 6 0 16,0-4 75-16,-8-8 0 15,1-12 11-15,3-5 2 0,-4-10-7 16,4-6 0-16,0 0-12 16,0-4-1-16,-3-6-15 15,7-6-1-15,7-19-14 16,9-7 0-16,7-7-5 15,8 8 0-15,0 10-5 16,3 17 0-16,3 6-9 16,-3 12 1-16,1 10-2 15,-4 9 1-15,-10-2-6 0,-8 5 2 16,-7-3-4 0,-4-3 0-16,0 5-2 0,2-7 0 15,2-3-4-15,-1-7 1 16,-1-8-5-16,8-8 1 15,-12 4-2627-15</inkml:trace>
  <inkml:trace contextRef="#ctx0" brushRef="#br0" timeOffset="3002.45">7276 3635 1985 0,'0'0'0'16,"20"-4"16"-16,-1-6 2 15,10-2 12-15,5 0 0 16,-3-7 42-16,-4-3 0 16,-4-5-10-16,-11-3 1 15,-1 5-1-15,-1 1 1 0,-6 7 15 16,-4-3 1-16,-4 5-13 16,-6 1 1-16,-5 2-3 15,-12 8 2-15,-11 12 1 16,-5 14 1-16,-3 9-10 15,6 10-1-15,1 12-9 16,8 6 0-16,16-6 5 16,11-5 1-16,12-6-5 15,15-7 1-15,15-10-7 16,10-13 2-16,14-20-13 16,7-15-1-16,6-14-10 0,2-22 1 15,-77 59-2753-15</inkml:trace>
  <inkml:trace contextRef="#ctx0" brushRef="#br0" timeOffset="53064.6">9068 2697 2198 0,'0'0'0'15,"29"-20"136"-15,-12 4 1 0,-5 3 72 16,-4 5 1-16,-3 0-85 16,-9 0 1-16,-1 4-79 15,-16 4 1-15,-24 4-26 16,-5 4 2-16,0 11-7 15,-6 7 1-15,2-3-3 16,-3 7 1-16,7-1-1 16,4 8 0-16,9 8-1 15,10 2 0-15,12 0-2 0,11-3-1 16,15-3-2 0,20-4 0-16,21-12-1 0,14-1 1 15,7-12-3-15,2 1 1 16,6-1 10-16,-8 4 1 15,-10 5 6-15,-17-1 0 16,-19 5 0-16,-19 5 0 16,-27 9 2-16,-16 6 0 15,-13-4 0-15,-6 8 0 16,-4 2 3-16,1 0 0 16,5-8-1-16,9-8 1 15,9-6-6-15,11-9 0 16,7-12-8-16,12-6-1 15,4-2-11-15,12-14 0 16,15-17-10-16,4-6 2 16,-31 37-2917-16</inkml:trace>
  <inkml:trace contextRef="#ctx0" brushRef="#br0" timeOffset="53355.64">9388 2501 2550 0,'0'0'0'0,"19"-28"0"16,-4 11 0-16,-3 5 37 15,-5 4 1-15,-3 4 117 16,0 8 0-16,4 8-42 0,-2 15 1 16,-1 24-4-16,-1 14 0 15,-6 9-18-15,0 8 1 16,0 12-26-16,2 0 2 15,4 4-17-15,2-13 1 16,2-7-16-16,-2-12 1 16,-5-9-16-16,-8-8 0 15,-11-12-11-15,-7-13 1 16,-5-16-15-16,-5-16 1 16,35 8-2957-16</inkml:trace>
  <inkml:trace contextRef="#ctx0" brushRef="#br0" timeOffset="53536.65">9197 3049 2400 0,'0'0'0'16,"12"-49"14"-16,7 8 2 15,8 0 2-15,7 0 0 0,13 0 68 16,5-1 1-16,1 15 15 16,3 2 1-16,2 5-41 15,-8 8 1-15,-8 6-15 16,-9 8 1-16,-6 6-37 15,-2 0 0-15,-25-8-2330 16</inkml:trace>
  <inkml:trace contextRef="#ctx0" brushRef="#br0" timeOffset="54081.39">9690 3045 1972 0,'0'0'0'16,"17"24"22"-16,4-7-1 15,8 3 33-15,6 1 1 16,3 3 141-16,-7-3 1 16,-8 3-77-16,-8-3 0 15,-9-5-8-15,-6 0 1 16,-4-3-18-16,-5-1-1 16,-9 0-27-16,1-4 2 15,6-8-9-15,7-8 1 16,4-4-13-16,7-13 1 15,11-16-9-15,7 1-1 16,4-1-5-16,5 4 0 16,9 4-9-16,-5 5 1 15,-9 7-6-15,-6 9 0 0,-8 4-4 16,-5 4 1 0,-4 4-5-16,-2 8 1 0,-2 12-6 15,1 13 1-15,3 8-3 16,-2 8-1-16,8-4 0 15,3-4-1-15,8 0-1 16,4-7 2-16,4-7-3 16,3-11 0-16,5-24-1 15,-2-12 1-15,1-5-1 16,-7-4 0-16,-4-11 0 0,-12-5 1 16,-11 0 1-16,-14 0 2 15,-15 0 2-15,-9 8 1 16,-5 8 3-16,-7 9 0 15,-4 16-3-15,-2 4 0 16,6 8-5-16,2 4 1 16,5 5-3-16,12 3 2 15,27-20-2945-15</inkml:trace>
  <inkml:trace contextRef="#ctx0" brushRef="#br0" timeOffset="54581.66">10969 2849 2638 0,'0'0'0'0,"0"0"1"15,0 0 1-15,0 0 2 16,-27-6-1-16,-3 16 80 15,-5 6 1-15,2 1 25 16,6 15 1-16,4 5-3 16,4 12 0-16,11 4-23 15,8-4 2-15,12-4-26 16,7-8 2-16,8-8-17 16,6-9 1-16,0-8-14 0,3-10 2 15,6-4-7-15,5-10 1 16,-3-8-8-16,-4-9 2 15,-3-12-6-15,-6-4 2 16,-4 0-1-16,-8-4 0 16,0 4-2-16,-5 12-1 15,-3 9-1-15,-3 12 0 16,-2 3 1-16,-3 9 0 16,-1 5-2-16,0 11 2 15,-2 11-3-15,0 15 2 16,2 3-5-16,8 0 3 15,5-12-4-15,2-4 1 16,-1-9-3-16,-1-8-1 16,-7-10-4-16,4-4 0 15,-12 2-3030-15</inkml:trace>
  <inkml:trace contextRef="#ctx0" brushRef="#br0" timeOffset="54902.75">11635 2963 1796 0,'0'0'0'0,"31"-33"73"16,-8 5 0-16,0-1 41 16,-4-3 1-16,-3 11-31 15,-5 1 0-15,-7 11-10 16,-8 5 2-16,-3-4 5 16,-9 4 2-16,-9 8-5 15,0 0-1-15,6 0 0 0,7 1-1 16,9 11-11-16,8 8 1 15,11 13-11-15,3 0 1 16,0 0-5-16,2-5-1 16,-1 1-6-16,-5-8 0 15,-7-9-7-15,-4-4 0 16,-4-4-8-16,-4 5 1 16,-4 7-7-16,-7-2 0 15,-5-3-7-15,-10 1 1 16,-3-6-6-16,-7 1 2 15,40-11-2735-15</inkml:trace>
  <inkml:trace contextRef="#ctx0" brushRef="#br0" timeOffset="57570.64">12014 2800 2161 0,'0'0'0'16,"0"0"38"-16,0 0 1 0,0 0 142 16,0 0 1-16,0 0-46 15,0 0 0-15,0 0-67 16,-23 4-1-16,0 20-17 16,0 13-1-16,4 0 13 15,11 8 0-15,8-4-9 16,16-2 0-16,10-5-5 15,9-9 2-15,2-1-6 16,1-14-1-16,-1-7-7 16,-1-8 0-16,-5-11 6 0,-8-8 0 15,-4 3 7-15,-13-9 2 16,-8-1-11-16,-5-2 1 16,-13 0-6-16,-7 1 1 15,0 7-10-15,-7 1 0 16,-1 11-7-16,1 5 1 15,-3 16-14-15,6 1 0 16,12 3-8-16,7-8 1 16,12-4-3046-16</inkml:trace>
  <inkml:trace contextRef="#ctx0" brushRef="#br0" timeOffset="57938.09">12372 2751 2701 0,'0'0'0'0,"0"0"30"16,0 0 0-16,-7 32 18 15,-1-7 2-15,0 10 105 16,1 7 0-16,3-5-80 16,4-8 0-16,4-9-9 15,3-3 1-15,5-5-7 16,7-8 1-16,8-4-17 15,-2-8 2-15,4-4-12 16,-4-5 1-16,-10-7-8 16,-3-1 1-16,-5 5-5 15,-3 3 1-15,-4 1-5 0,4 4 0 16,-4 2-3-16,-4 8 1 16,4 4-4-16,-4 4 2 15,4 10-5-15,8 0 1 16,11 5-4-16,12 3 0 15,6-3-9-15,7-9 1 16,8-12-60-16,-2-4-1 16,-50 4-2820-16</inkml:trace>
  <inkml:trace contextRef="#ctx0" brushRef="#br0" timeOffset="58391.51">12963 2336 2526 0,'0'0'0'0,"0"0"-34"16,8 34 1-16,-8 7 47 15,-8 15-1-15,-3 11 141 16,-1 9 1-16,0 3-15 16,1 11 2-16,7 12-4 15,4 1 1-15,0-5-44 16,0 0 1-16,-4-8-44 15,0-7 2-15,-1-15-33 16,1-19 1-16,4-23-17 16,0-19 1-16,0-14-8 15,0-23-1-15,-4-31-43 0,4-13 2 16,6-12-56-16,5-4 0 16,5-8-2-16,7 4 0 15,7 16 37-15,7 17 1 16,2 12 40-16,5 12 0 15,12 9 26-15,-3 11-1 16,5 9 33-16,-2 8 1 16,-14 8 40-16,-15 5 1 15,-31 7 20-15,-22 1 2 16,-34 7-24-16,-15 1 1 16,-12 12-44-16,-9-5 2 15,-10-3-25-15,-4-8 0 16,110-25-2766-16</inkml:trace>
  <inkml:trace contextRef="#ctx0" brushRef="#br0" timeOffset="63048.02">12353 3635 1884 0,'0'0'0'0,"0"0"66"16,0 0 1-16,0 0 82 16,0 0 2-16,0 23-21 15,0-1 0-15,-4 9-39 16,-3 16 0-16,-5 14-45 15,-3-1 0-15,3 11 3 16,2-7 1-16,5-3-1 0,1-6 2 16,2-6-4-16,2-4 0 15,2-14-4-15,4-5 0 16,1-7-2-16,3-5-1 16,5-2-5-16,8-4 0 15,12-12 3-15,5 0 0 16,12-8-1-16,8 2 0 15,2 2 0-15,5-3 0 16,2-1-10-16,-3 0 1 16,-7 2-4-16,-1 3 0 15,4-1-2-15,-3 0 0 16,-5-4-2-16,0 2 1 16,-8 3-9-16,2-1 1 15,-3 0-6-15,-5 4 0 16,-5-4-5-16,-8 2 1 15,-12 2-4-15,-3 4 1 16,-12 0-2878-16</inkml:trace>
  <inkml:trace contextRef="#ctx0" brushRef="#br0" timeOffset="63432.78">13300 4022 2337 0,'0'0'0'15,"44"26"3"-15,-5-7 1 16,-1 3-3-16,3 5 0 16,-7-1 39-16,-11-3 2 15,-7-5 68-15,-9-2 0 16,-7-5 8-16,-11 7 1 16,-8 11-25-16,-8 3 0 15,-6 5-9-15,0-6 1 16,4 2-28-16,2-7 2 15,8-3-29-15,4-5 0 16,7-10-31-16,4-4 2 16,4-4-2572-16</inkml:trace>
  <inkml:trace contextRef="#ctx0" brushRef="#br0" timeOffset="63716.92">13958 3834 2400 0,'0'0'0'0,"0"0"-1"0,0 0 0 16,0 0 39-16,0 0 1 16,19 30 138-16,-15 5 1 15,-4 20-57-15,4 9 0 16,-4 7-10-16,-4 1 1 15,0-1-24-15,0-3-1 16,1-1-26-16,-1-2 1 16,-4-5-17-16,4 3 1 15,0-14-35-15,0-12 1 16,4-37-2793-16</inkml:trace>
  <inkml:trace contextRef="#ctx0" brushRef="#br0" timeOffset="64301.07">14487 4101 2048 0,'0'0'0'0,"0"0"69"15,2-24 2-15,4 14-13 16,5-9 2-16,5-22 39 16,3-4 2-16,-4-4-16 15,1 4 0-15,-1 0 14 0,-7 7-1 16,-12 9-11-16,-4 9-1 16,-7 1 0-16,-12 5 0 15,-11 2-13-15,-10 12 0 16,-4 8-15-16,0 14 2 15,-2 9-15-15,11 14 1 16,11 12-9-16,7 2 1 16,7 1-9-16,7-5 1 15,15-8-10-15,11-6 1 16,12-15-7-16,8-15 1 16,9-14-5-16,6-9 1 15,6-14-5-15,-2-5 0 16,-12 2-1-16,-4-9 1 15,-7 5-4-15,-8 6 1 16,-2 11 4-16,-5 14 0 16,-5 6 3-16,-3 14 1 0,-6 13 4 15,-2 12 0-15,-4 6 2 16,-4 12 0-16,-5 3 1 16,-2 7 0-16,-1 9 0 15,-1 2 0-15,1-7-3 16,-3-9 1-16,8-9-9 15,-1-18 1-15,1-9-8 16,-1-15 0-16,12-15-3034 16</inkml:trace>
  <inkml:trace contextRef="#ctx0" brushRef="#br0" timeOffset="65114.24">15105 4153 2362 0,'0'0'0'15,"35"-37"30"-15,-5 2 1 16,-3-6 5-16,-2-4 1 16,-3-6 161-16,-7 2-1 15,-7 0-99-15,-6 4 0 16,-4 14-14-16,-6 9 0 15,-4 3 0-15,-5-1 0 16,-10 2-12-16,-2 7 0 16,-2 7-15-16,5 11 2 0,2 5-11 15,3 4 0-15,-6 13-12 16,2 5 0-16,8 3-8 16,9 6 1-16,10 0-8 15,12 2 2-15,13 0-7 16,9 2-1-16,10 2-7 15,4-2 0-15,-2-8-5 16,-5 2 2-16,-9 8-4 16,-14 0 1-16,-9 2-2 15,-15-2 1-15,-19 0-1 16,-13-12 0-16,-16 2 0 16,-8-13 0-16,-3-10 0 0,1-11 0 15,8-10 0-15,12-15 0 16,11-9 0-16,14-13 0 15,19-7 0-15,21-3 0 16,15-9 0-16,16 0 0 16,12-1 0-16,5-3 0 15,8-2-1-15,1 3 1 16,3 7-1-16,-8 8 0 16,-11 8 0-16,-8 11 0 15,-10 15-5-15,-10 19 2 16,-13 7-3-16,-9 17 1 15,-6 13-2-15,-12 18 2 16,-8 5 0-16,-1 1 0 16,3 5 2-16,6-5-1 15,6 2 2-15,6-11 1 16,7-7 0-16,10-19-1 0,2-26 1 16,6-24 1-16,5-21-1 15,3-8 0-15,3-4 0 16,-9-6 2-16,-12 3 0 15,-12-9 0-15,-11-2 3 16,-19 7-1-16,-19 15 6 16,-16 15 1-16,-16 15 3 15,-8 15 0-15,-17 11-4 16,-9 15 0-16,-3 11-8 0,-5 6 0 16,112-43-2994-1</inkml:trace>
  <inkml:trace contextRef="#ctx0" brushRef="#br0" timeOffset="65608.11">16519 4199 2952 0,'0'0'0'16,"0"0"31"-16,35 7 1 15,5-7 13-15,16-4 1 16,8 4-45-16,-1-3 0 16,-63 3-2333-16</inkml:trace>
  <inkml:trace contextRef="#ctx0" brushRef="#br0" timeOffset="66331.42">18147 3721 2261 0,'0'0'0'15,"0"0"142"-15,0 0 1 0,0 0 36 16,0 0 1-16,-9-26-32 15,-1 18 1-15,-5 1-76 16,-8 10 1-16,-20 9-17 16,-5 6 2-16,-2 9-3 15,-4 10 0-15,-7 16-5 16,1 4 0-16,10 10-10 16,8 1 0-16,11 7-3 15,17-3 0-15,16 6-7 0,20-13 0 16,22-10-5-16,14-14 1 15,17-17-11-15,5-17 0 16,-3-11-8-16,2-15 1 16,-11-10-10-16,-3-9 0 15,-65 38-2999-15</inkml:trace>
  <inkml:trace contextRef="#ctx0" brushRef="#br0" timeOffset="66615.63">18738 3631 2814 0,'0'0'0'16,"0"0"11"-16,10 27 2 16,-8-5 55-16,-2 23 0 0,-4 11 83 15,2 9-1-15,2 6-74 16,2 1 1-16,4 6-10 15,5 1 0-15,7-7-12 16,3-9 2-16,2-6-22 16,-2-12 2-16,-8-20-22 15,-9-17 0-15,-9-8-13 16,-17-18 1-16,22 18-2840 16</inkml:trace>
  <inkml:trace contextRef="#ctx0" brushRef="#br0" timeOffset="66779.7">18459 4093 2664 0,'0'0'0'16,"0"0"10"-16,0 0 1 15,23-8-7-15,8-2 1 16,27-2 57-16,7 1 0 16,3 7-9-16,-1-6 1 15,-2-6-3-15,-3-3 0 16,-8-3-30-16,-2-1 2 15,-52 23-2327-15</inkml:trace>
  <inkml:trace contextRef="#ctx0" brushRef="#br0" timeOffset="67019.77">19416 3619 2789 0,'0'0'0'0,"0"0"26"15,15 27 1-15,-5-3 47 16,-3 13 1-16,-3 4 121 16,-2 10-1-16,2 14-108 15,4 3 2-15,3 7-15 16,1-3 1-16,-1-5-15 16,-1-11 0-16,-4-11-18 15,-4-11-1-15,-2-11-28 0,-6-19-1 16,6-4-2964-1</inkml:trace>
  <inkml:trace contextRef="#ctx0" brushRef="#br0" timeOffset="67170.81">19119 4093 2814 0,'0'0'0'16,"0"0"84"-16,0 0 0 16,0 0 92-16,0 0 2 15,0 0-91-15,56-4 2 16,10-6-36-16,18-2-1 15,10-7-13-15,3-7-1 16,-97 26-2809-16</inkml:trace>
  <inkml:trace contextRef="#ctx0" brushRef="#br0" timeOffset="69161.58">19146 4126 2412 0,'0'0'0'16,"39"-18"134"-16,-5 7-1 16,18-9 66-16,10 6 1 15,7 3-106-15,10-3 0 16,6-2-59-16,9-3 1 16,0-1-14-16,1 2 2 15,-7 3-18-15,-5-7-1 16,-12-7-8-16,-19-2 1 15,-52 31-2540-15</inkml:trace>
  <inkml:trace contextRef="#ctx0" brushRef="#br0" timeOffset="79675.58">5344 6404 1482 0,'0'0'0'16,"0"0"85"-16,0 0 0 0,0 0 128 16,0 0 0-16,0 0-56 15,0 0 1-15,0 0-51 16,29-36-1-16,-6-3-41 15,4-4 1-15,-4 2-18 0,-3 0 1 16,-1 4-7-16,-8 3 0 16,-3-3 10-16,-12 2 0 15,-11 2 4-15,-16 5 1 16,-15 14-9-16,-16 14 2 16,-13 8-3-16,-2 6 1 15,-5 13-9-15,5-1 0 16,5 7-5-16,11 2 1 15,3 3-10-15,12-1 0 16,11 8-2-16,14 8-1 16,11-4-4-16,20 7 1 15,19 3-5-15,13 6-1 16,16-4-1-16,4 1 0 16,5 15-3-16,2 5 0 15,-1-4-2-15,-7 4 0 16,-11-5-3-16,-15-7-1 15,-28-9-2-15,-22-8 1 0,-27 2-2 16,-24-2 2-16,-13-5-2 16,-9-6 0-16,-3-11 0 15,-5-10 0-15,2 3 0 16,9-10 1-16,16-6 0 16,17-14 1-16,21-10 1 15,16-4 2-15,11-3-2 16,19-6 1-16,20-17-1 15,15-2 0-15,17-1-3 16,7 0 2-16,-74 49-2800 0</inkml:trace>
  <inkml:trace contextRef="#ctx0" brushRef="#br0" timeOffset="79993.67">5706 6693 2625 0,'0'0'0'16,"0"0"27"-16,0 0 0 16,0 0 44-16,0 0 0 15,0 0 24-15,-19 22 2 16,-4 5-24-16,-4 12-1 15,8 7-1-15,3 2 0 16,9 5-3-16,3 0 2 0,4-4-7 16,0-8 0-16,0-7-10 15,-4-7 2-15,4-9-12 16,0-9 0-16,0-7-26 16,4-9 1-16,-4 7-2863 15</inkml:trace>
  <inkml:trace contextRef="#ctx0" brushRef="#br0" timeOffset="80142.42">5695 6478 2701 0,'0'0'0'16,"0"0"42"0,28-16 2-16,-8 10-26 0,7-1 1 15,0-1-20-15,0 0 1 16,-27 8-2118-16</inkml:trace>
  <inkml:trace contextRef="#ctx0" brushRef="#br0" timeOffset="80622.72">6029 6548 2072 0,'0'0'0'16,"-7"44"18"-16,-1-11 1 16,0 4 51-16,5 0 0 15,-5 2 135-15,0 1 0 16,0 3-79-16,1-10 1 15,-1-6-7-15,2-5 1 0,0-10-25 16,3-8 2 0,1-2-30-16,0-8 2 0,0-10-13 15,4-21 0-15,9-16-14 16,9 0 1-16,3 8-8 16,4 4 0-16,0 15-10 15,3 11 0-15,1 11-3 16,-4 12 0-16,-2 7-2 15,-10 15 0-15,-7 7-2 16,-8 4 1-16,-11 8-3 16,-1-8 0-16,-1-10-2 15,7-5-1-15,2-18-2 0,4-4 2 16,2-4-3-16,8-20 1 16,16-21 0-16,1 0-1 15,12 0-4-15,-1 7 1 16,1 11-4-16,-3 1 0 15,-1 11-4-15,-4 3 0 16,-4 16 0-16,-12 3 0 16,-3 11 0-16,-8 9 0 15,-8 14 0-15,-4 6 0 16,-3 2 0-16,-1-4 0 16,0 4 0-16,5-16 0 15,7-37-3069-15</inkml:trace>
  <inkml:trace contextRef="#ctx0" brushRef="#br0" timeOffset="81022.82">6713 6644 2840 0,'0'0'0'0,"0"0"105"15,0 0 2-15,-4 26 91 16,0-1 1-16,-4 13-103 15,-3 5-1-15,-1 2-57 16,4-16 0-16,1-7-11 16,7-7 1-16,0-7-8 0,4-4 2 15,-1-4-5-15,5-4 0 16,8-8-4-16,1-9-1 16,2-16-3-16,-4-1 1 15,-7 7-6-15,-4 6 0 16,-2 5-3-16,-2 4 0 15,0 7-1-15,-2 1 0 16,2 4 0-16,0 8 0 16,0 5 0-16,4 23 0 15,7 21 0-15,1 2 0 16,7-7 0-16,-3-8 0 16,-1-11-1-16,0-13 1 15,-3-16-4-15,7-16-1 16,-19 16-2914-16</inkml:trace>
  <inkml:trace contextRef="#ctx0" brushRef="#br0" timeOffset="81272.95">7242 5957 2840 0,'0'0'0'0,"15"47"37"15,-7 0 1-15,-12 16 116 16,-7 17-1-16,-13 10-37 16,1 10 0-16,0 6-54 15,0-3 2-15,2-9-6 0,0-5-1 16,5-11-19-16,7-13 0 16,-3-15-20-16,5-14 0 15,3-23-13-15,8-9-1 16,-4-4-2867-16</inkml:trace>
  <inkml:trace contextRef="#ctx0" brushRef="#br0" timeOffset="81626.89">7448 6519 2802 0,'0'0'0'15,"0"0"23"-15,0 0 2 16,0 0-6-16,0 0 0 15,0 0 140-15,0 0 1 16,-50 27-44-16,11 15 2 16,3-1-9-16,11 0 0 15,7-4-18-15,7 0 0 0,11 2-28 16,4-1 1-16,3-13-15 16,5-9 0-16,1-16-20 15,7-16-29-15,7-17 0 16,3-8 0-16,-7-4 0 15,-7 7 0-15,-5 11 0 16,1 5 0-16,-8 11 0 16,-4 11 0-16,0 8 0 15,0 7 0-15,4 22 0 16,7 5 0-16,5-5 0 0,18-20 0 16,18-15 0-16,14-11 0 15,-66 9-3006-15</inkml:trace>
  <inkml:trace contextRef="#ctx0" brushRef="#br0" timeOffset="87834.01">3102 7976 2437 0,'0'0'0'15,"0"0"124"-15,0 0 1 16,20-8 44-16,-13 6 1 16,5-2-79-16,1 0 1 15,7 0-53-15,10 1 0 16,17-5-20-16,6 0 2 16,5-2-2-16,13 2 1 15,3-3-4-15,8 3 0 16,7-4 5-16,7 4 0 15,6 2 1-15,0 2 2 16,6-4-5-16,5 5 1 16,3 3 2-16,9-4 0 15,6 4 1-15,5-6 0 0,9 0-4 16,7 0 0-16,15-6-4 16,10-3-1-16,6-3-1 15,2 2 0-15,3 5-4 16,-5 1 1-16,-4 0 3 15,0 4-1-15,4-2-2 16,7 4 0-16,1-3-2 16,-1 3 1-16,-3 0-1 15,0 2 1-15,3-2 0 16,1 0 1-16,3 2-1 0,8 2 1 16,4 0-1-16,0-4 1 15,8-2-1-15,-1 2 1 16,1 4-1-16,0 0 1 15,-5 0-2-15,1 0 0 16,0 4-1-16,2-4-1 16,-1-8-1-16,5 4 1 15,5-7-2-15,4 3 0 16,12 0-1-16,7 2 0 16,8-2-1-16,2-3 1 15,6-1-2-15,10 2 0 16,5 2 0-16,0-4 1 15,0-1-1-15,-2 1 0 16,1 0 1-16,1 0 0 16,4-3-1-16,0 1 1 15,2-2 2-15,-6 3-1 16,2 1 3-16,4 0-1 0,2-3 2 16,4-3 0-16,2-2 0 15,5 1 1-15,6 1 1 16,2-1 1-16,2 5-1 15,0-2 1-15,0-5-2 16,2 1 0-16,0 4-1 16,-3-1 0-16,-11 1-2 15,-3-4-3-15,-6 3-2 16,-6-3 0-16,-2 9 0 0,-4 1 0 16,-3-6 0-16,-14 4 0 15,-6-1 0-15,-7 5 0 16,-12 0 0-16,-16 4 0 15,-9 0 0-15,-8 8 0 16,-3 8 0-16,-16-4 0 16,-21-1 0-16,-14-1 0 15,-142-6-3052-15</inkml:trace>
  <inkml:trace contextRef="#ctx0" brushRef="#br0" timeOffset="89114.71">3682 8356 2299 0,'0'0'100'0,"0"0"0"15,0 0 72-15,0 0 2 16,0 0-79-16,0 0-1 16,0 0-47-16,-23 65 1 0,11-3-23 15,0 15 0-15,1 1-7 16,7 4 1-16,0-2 5 15,0-9 1-15,8-8 0 16,0-16 1-16,8-18-3 16,-1-13 1-16,5-14 8 15,-1-12 2-15,16-18 1 16,3-9-1-16,11-8 11 16,1-6 1-16,8 8 5 15,-4 6-1-15,2 4-5 16,2 7 0-16,-1 16-10 0,-2 12 1 15,-7 12-8-15,-6 8 1 16,-3 9-8-16,-4-2 2 16,-4 3-7-16,-2-3-1 15,0-4-1-15,0-5-1 16,-2-12-3-16,4-12 0 16,7-16-2-16,-3-5 0 15,-4-12-1-15,-4-6 1 16,-5-4 2-16,-7-10 1 15,-3-4 2-15,-1-9-13 16,-3-11 0-16,4 5 0 16,4 7 0-16,-1 9 0 15,-3 11 0-15,-4 8 0 16,-1 13 0-16,-3 7 0 16,0 21-3037-16</inkml:trace>
  <inkml:trace contextRef="#ctx0" brushRef="#br0" timeOffset="89482.5">5046 7943 2940 0,'0'0'0'0,"19"45"146"15,-3-2-1-15,-5 8 30 0,-3 13 1 16,-4 5-79-16,-4 3 1 15,-8 5-68-15,0-9 2 16,1-15-21-16,-1-6 0 16,4-10-5-16,0-9 0 15,4-13 2-15,-4-9 0 16,4-4 1-16,4-6 1 16,16-7 1-16,10-15 2 15,13-5 2-15,5-2 1 16,-2 13-1-16,-8 8 0 15,-5 14 1-15,-6 12 0 16,-8 3-2-16,-7 11 1 16,-4 3-4-16,-1 3 0 15,1-5-4-15,0-2 1 16,-1 3-8-16,5-5 0 16,-12-25-3069-16</inkml:trace>
  <inkml:trace contextRef="#ctx0" brushRef="#br0" timeOffset="89883.74">5943 8421 2425 0,'0'0'0'0,"17"-38"85"16,-5 11 1-16,-1-2 59 16,-7-1 0-16,-4 15-39 15,-4 3 1-15,-7 4-62 16,-9 12 0-16,-12 15-4 0,-3 15 1 15,0 11 6-15,1 8 1 16,11-1 3-16,4 1 0 16,9-2-3-16,4-8 0 15,4-9-1-15,4-11 0 16,4-5-6-16,4-14 1 16,9-12-7-16,0-6 1 15,0-5-10-15,0-9 0 16,-7-5-4-16,-4-8 1 15,-4 7-5-15,-4 11 0 16,0 11-3-16,0 10 0 16,0 4-5-16,0 10 1 15,3 4-2-15,5 13 2 16,0 6-6-16,7 2 1 16,4-3-6-16,3-5 1 15,1-9-3-15,0-11 1 16,-23-9-3043-16</inkml:trace>
  <inkml:trace contextRef="#ctx0" brushRef="#br0" timeOffset="90131.68">6403 8074 2864 0,'0'0'0'0,"7"49"39"0,-7 0 0 15,-3 12 70-15,-5 5 1 16,0 10 29-16,-3 3 1 16,-5-3-84-16,3-5 1 15,1-13-16-15,3-11-1 16,3-17-23-16,0-18 1 16,0-12-18-16,-1-20 0 15,7 20-2753-15</inkml:trace>
  <inkml:trace contextRef="#ctx0" brushRef="#br0" timeOffset="90275.31">6243 8409 2135 0,'0'0'0'16,"12"-30"20"-16,-1 11 2 16,-3 1 29-1,3 6 1-15,1-3 119 0,13-5 2 16,13 3-62-16,12-5 1 16,16 2-16-16,1 9 2 15,14-3-33-15,0 4 0 16,-6 4-30-16,-10-1-1 0,-65 7-2464 15</inkml:trace>
  <inkml:trace contextRef="#ctx0" brushRef="#br0" timeOffset="91498.57">7965 7939 2840 0,'0'0'0'0,"0"0"51"16,0 0 1-16,0 0 80 15,0 0 1-15,20 23-15 16,-13-13 0-16,5 2-57 0,-1 0 1 16,5-5-6-16,-1 1 0 15,-3-2 7-15,-1 4 1 16,-3 4-5-16,-6 13 2 16,0 16-12-16,-6 6 1 15,-4 4-10-15,1 4-10 16,7 3-30-16,3 5 0 15,1-2 0-15,-4 3 0 16,0 3 0-16,4-1 0 16,-8 11 0-16,0-1 0 15,1 2 0-15,-1-3 0 16,-4-17 0-16,4-15 0 16,0-21 0-16,1-16 0 15,-1-20 0-15,0-17 0 16,-4-24 0-16,-3-16 0 15,3-5 0-15,0-1 0 0,0 11 0 16,-3 7 0-16,-8 12 0 16,-4 16 0-16,-2 3 0 15,-6 9 0-15,-8 7 0 16,-7 2 0-16,4 12 0 16,-6 8 0-16,1 5 0 15,5 11 0-15,8 5 0 16,7 2 0-16,7 4 0 15,13 2 0-15,14 4 0 16,16-1 0-16,12-1 0 16,11-4 0-16,10-10 0 0,9-9 0 15,9-12 0-15,3-8 0 16,5-12 0-16,-5-14 0 16,-5-5 0-16,-3-14 0 15,-4-14 0-15,-7-1 0 16,-10 3 0-16,-9 4 0 15,-12 12 0-15,-12 7 0 16,-11 19 0-16,-4 11 0 16,-12 8 0-16,-3 15 0 15,-1 19 0-15,1 3 0 16,11 0 0-16,4-4 0 16,4-2 0-16,11-3 0 15,9-1 0-15,12-15 0 16,8-16 0-16,-3-8 0 15,-7-14 0-15,-7-5 0 16,-7-4 0-16,-13-3 0 0,-14-3 0 16,-17 4 0-16,-18 7 0 15,-6 3 0-15,-4-1 0 16,0 7 0-16,2 13 0 16,8 12 0-16,42-8-3045 15</inkml:trace>
  <inkml:trace contextRef="#ctx0" brushRef="#br0" timeOffset="91882.81">8722 8773 2802 0,'0'0'0'15,"0"0"60"-15,21-10 2 16,10-7 16-16,3-11 2 16,1-7-19-16,-12-2 0 15,-2-8-40-15,-2-4 0 16,-3 0-8-16,-7 0 1 16,-7 8 6-16,-4 9 0 15,-3 19 11-15,-5 13 0 16,-7 11 13-16,-8 15 0 15,-10 13 9-15,-3 12 1 16,11 6-2-16,4 0 0 16,11-12-8-16,6 0 2 0,8-4-11 15,10-4 0-15,11-6-9 16,8-9 0-16,7-10-15 16,-1-10 1-16,3-8-8 15,0-6-1-15,-40 12-2941 16</inkml:trace>
  <inkml:trace contextRef="#ctx0" brushRef="#br0" timeOffset="92232.71">9232 8440 2374 0,'0'0'0'16,"0"0"37"-16,-8-23 1 15,4 11 32-15,0 4-1 16,0 2 57-16,1-2 1 15,-1 0-61-15,4 5 1 16,0-1-12-16,-4 8 2 16,-4 7-5-16,4 15 1 15,8 15 3-15,0 8 1 16,0 4-10-16,0-4 1 16,0-12-6-16,-1 0 1 15,-6-2-7-15,-1-1 1 16,-4-1-5-16,4-8 1 15,0-9-6-15,4-8 1 16,0-4-7-16,0-4 1 16,-4 4-4-16,-7 0-1 0,-20 2-5 15,-13 1-1-15,5 1-11 16,1 0 0-16,38-8-2835 16</inkml:trace>
  <inkml:trace contextRef="#ctx0" brushRef="#br0" timeOffset="92692.81">10065 8511 2449 0,'0'0'0'16,"0"0"6"-16,0 0-1 15,0 0 10-15,0 0 1 0,0 0 80 16,0 0 1-16,0 0 6 16,-10 41 0-16,-13 8 1 15,0 0-1-15,8-4-2 16,3-4 1-16,8 0-26 15,-3-4 0-15,3-13-19 16,-4-9-1-16,4-9-26 16,-3-12 1-16,7 6-2751 15</inkml:trace>
  <inkml:trace contextRef="#ctx0" brushRef="#br0" timeOffset="92801.48">9936 8346 2337 0,'0'0'0'16,"12"-41"45"-16,-5 10 1 15,-3-3-30-15,4 11-1 16,-8 23-1860-16</inkml:trace>
  <inkml:trace contextRef="#ctx0" brushRef="#br0" timeOffset="93051.74">10292 8015 2814 0,'0'0'0'16,"0"0"17"-16,21 18 1 16,-9 5 58-16,-5 15 0 0,-10 10 160 15,-3 7 0-15,-6 14-149 16,-1 1 2-16,-1 7-15 16,3-7 1-16,-1 3-22 15,-1-3 0-15,3-5-16 16,2-10 1-16,5-8-20 15,-1-14 1-15,0-25-19 16,0-8 0-16,4 0-3013 16</inkml:trace>
  <inkml:trace contextRef="#ctx0" brushRef="#br0" timeOffset="93187.56">10223 8552 2374 0,'0'0'0'0,"15"-37"55"0,-7 13 1 16,0 4 33-16,3 7 1 15,8-3 42-15,12 2 2 16,10-1-49-16,9-3 1 15,9 6-26-15,1 4-1 16,-4 1-27-16,-2-1-1 16,-54 8-2494-16</inkml:trace>
  <inkml:trace contextRef="#ctx0" brushRef="#br0" timeOffset="94198.31">11445 8364 2638 0,'0'0'0'0,"6"17"158"16,-3 7 0-16,-1 9 45 16,-4 8 0-16,-3 0-89 15,-1-1 0-15,2-3-61 16,4-4 0-16,2-6-15 16,0-5 0-16,0-6-5 15,0-10 0-15,0-3 1 0,3-3 0 16,7-5-4-16,11-15 1 15,14-17-1-15,5-8 0 16,-4-4-2-16,-1 8 1 16,-2 9-16-16,-5 19-13 15,-3 5 0-15,-11 12 0 16,-5 7 0-16,-3 9 0 16,-8 17 0-16,0 2 0 15,-4-7 0-15,0-7 0 16,4-9 0-16,0-8 0 15,4 0 0-15,-4-6 0 16,4-2 0-16,4-6 0 16,11-10 0-16,12-9 0 15,5-13 0-15,-3 7 0 16,-8 6 0-16,-10 13 0 0,-3 4 0 16,-8 12 0-16,-8 12 0 15,-4 5 0-15,-3 14 0 16,-1 3 0-16,12-5 0 15,0-8 0-15,0-5 0 16,8-8 0-16,7-5 0 16,4-5 0-16,-19-2-3002 15</inkml:trace>
  <inkml:trace contextRef="#ctx0" brushRef="#br0" timeOffset="94514.76">12307 8560 2852 0,'0'0'0'16,"50"-24"32"-16,-15 3 0 16,3-5 19-16,-1-5-1 15,-5-3 39-15,-3-7 1 16,-13 8-23-16,-5 6 0 16,-7 7 23-16,-4 6 0 15,-8 10-12-15,-7 8 2 16,-18 18-12-16,-3 11 1 15,-1 10-16-15,2 4 0 16,8 0-11-16,8 0 1 16,8 0-12-16,11-2 2 15,11-8-10-15,8-3-11 16,12-17-12-16,4-5 0 16,7-8 0-16,2-14 0 0,-1-13 0 15,-5-9 0-15,-38 32-3056 16</inkml:trace>
  <inkml:trace contextRef="#ctx0" brushRef="#br0" timeOffset="94899.25">12978 8260 2739 0,'0'0'0'0,"29"-20"64"16,-9 5 1-16,-7 3 40 15,-5 4 1-15,-4 4 25 0,-6 4 0 16,-6 2-53-16,-13 8-1 15,-18 13-5-15,1 7 0 16,11 11-3-16,8 4 2 16,9 0-9-16,8-6 1 15,8 2-9-15,5-3 1 16,3-17-13-16,-3-1-3 16,13-11-39-16,-1-7 0 15,4-9 0-15,-6-9 0 16,2-8 0-16,0-1 0 15,-2-8 0-15,-4 3 0 16,-5 15 0-16,-4 3 0 16,-4 6 0-16,-1 8 0 15,-3 6 0-15,0 4 0 16,-3 9 0-16,3 6 0 16,7 3 0-16,1-9 0 15,0-5 0-15,-1-4 0 0,1-8 0 16,7-4 0-16,-15 0-3036 15</inkml:trace>
  <inkml:trace contextRef="#ctx0" brushRef="#br0" timeOffset="95231.97">13336 8229 2638 0,'0'0'0'0,"0"0"10"15,0 0 0-15,24-4 80 0,-17 12 1 16,5-1 47-16,3 9 0 15,-1 15-56-15,-5 9 0 16,-3 1-4-16,-4-10 1 16,0-6-8-16,2-9 2 15,3-6-14-15,5-6 0 16,1-4-11-16,5-4 2 16,3-8-4-16,8 0 0 15,2-5-5-15,-1-1 1 16,-7 12-10-16,-3 8 1 15,-5 6-3-15,2 6-1 16,7 7-29-16,2 3 0 16,5-1 0-16,0-5 0 15,2-14 0-15,5-12 0 16,10-10 0-16,-3-9 0 16,-45 27-3034-16</inkml:trace>
  <inkml:trace contextRef="#ctx0" brushRef="#br0" timeOffset="96761.72">14941 7864 3103 0,'0'0'0'15,"0"42"192"-15,-3 3 1 16,-9 15 26-16,-3 5 1 15,-1-2-115-15,1-3-42 0,5 1-63 16,2 2 0-16,7-11 0 16,2-6 0-16,5-17 0 15,0-8 0-15,0-11 0 16,3-8 0-16,9-6 0 16,5-9-13-16,11-15-53 15,-3-1 1-15,0-5-27 16,-6-1 0-16,-6 2 10 15,-3 8 0-15,-5 9 40 16,-7 10 1-16,0 6 23 0,-8 14 1 16,-4 17 14-16,-1 10 0 15,-3 4 3-15,6 2 2 16,6 4 8-16,6-4 1 16,8-8 15-16,5-9 1 15,4-21 6-15,0-11 1 16,4-13 2-16,2-13 1 15,2-13-1-15,-4-6 1 16,-10 0 2-16,-11 8 0 16,-16 8 0-16,-15 11-1 15,-11 12-1-15,-7 10 1 16,1 6-16-16,3 2 1 16,1 2-11-16,7-1 0 15,10-7-10-15,6-4-1 16,15 0-3055-16</inkml:trace>
  <inkml:trace contextRef="#ctx0" brushRef="#br0" timeOffset="96956.78">14784 8056 2726 0,'0'0'0'16,"0"0"11"-16,30-11 0 0,11-1 40 15,15-4 1-15,9 2 60 16,2 7 0-16,-5 3-55 16,0 0 0-16,-1-4-37 0,3 0 1 15,-64 8-2445-15</inkml:trace>
  <inkml:trace contextRef="#ctx0" brushRef="#br0" timeOffset="97545.4">16084 8037 2739 0,'0'0'0'0,"0"0"41"16,0 0 2-16,-17 21 52 15,2-7 2-15,-4 8-3 16,-8 1 0-16,0 6-35 16,7-3 0-16,9-7-5 15,7 3 0-15,4-2-4 16,8-11 2-16,3-1-10 15,5-4 0-15,9-4 3 16,5-6 1-16,5-6-4 16,0 1-1-16,-12-5-11 0,-4 2 1 15,-4 7-9-15,-3 3 2 16,-2 4-11-16,-3 0 2 16,-3 4-7-16,2 3 1 15,4 7-5-15,3 10 2 16,8 1-4-16,4 2 1 15,0-9 0-15,2-6-1 16,0-12-2-16,0-10 1 16,8-4-1-16,-6-3 1 15,-10-1 0-15,-8 2 1 16,-5 9 3-16,-6-11-1 16,-9-6 4-16,-13-7 0 15,-10 2 2-15,-5-5 1 16,6 11-8-16,4 5 0 15,12 7-5-15,7 7 1 16,8 4-3011-16</inkml:trace>
  <inkml:trace contextRef="#ctx0" brushRef="#br0" timeOffset="97925.76">16600 8011 2664 0,'0'0'0'16,"35"26"2"-16,-12-7 1 0,-6 7-3 0,-5-3 1 15,-4-7 104-15,-8-2-1 16,-4 1-11-16,-4 3 0 16,0 2 0-16,-1-5 1 15,1-7-9-15,4-4 0 16,4-4-17-16,2-4 0 15,4-4-9-15,7-7 2 16,14-15-13-16,4 3 2 16,-2 3-11-16,-6 11 1 15,-6 13-6-15,-1 7 1 16,-3 7-5-16,3 10 2 16,1 9-9-16,0-2 2 15,-5-9-6-15,-5-7 0 16,1-7-9-16,-4-2 0 15,0-4-10-15,0-8 0 16,-4 6-3070-16</inkml:trace>
  <inkml:trace contextRef="#ctx0" brushRef="#br0" timeOffset="98052.27">16806 7788 2651 0,'0'0'0'0,"0"0"71"15,-9-29 0-15,5 17 57 16,4 2 1-16,4-2-72 15,5-5 1-15,7-3-45 16,9-7 0-16,-25 27-2407 16</inkml:trace>
  <inkml:trace contextRef="#ctx0" brushRef="#br0" timeOffset="98412.48">17151 7477 2726 0,'0'0'0'16,"7"31"77"-16,1-2 0 15,0 16 35-15,-1 4 1 16,3 0 89-16,2 10 1 16,1 6-124-16,-3 3 2 15,-6 3-12-15,-4-7 0 16,0-7-23-16,0-10 0 16,-2-12-26-16,0-17 2 15,0-10-21-15,-2-12 1 16,-6-12-9-16,-1-13 2 15,-3-18-56-15,1-4 2 16,1-2-41-16,5 8 1 16,5 12 5-16,2 11 0 15,2 7 48-15,3-1 0 0,5 2 31 16,11-5 0-16,16-3 14 16,9 6 1-16,6 12 2 15,2 1 2-15,-2-1 1 16,-6 4 1-16,-8 4-6 15,-9 3 1-15,-29-7-2492 16</inkml:trace>
  <inkml:trace contextRef="#ctx0" brushRef="#br0" timeOffset="98729.61">17599 8123 2613 0,'0'0'0'16,"31"-6"10"-16,-6-2 1 15,6-7 34-15,-1-9 1 16,1-9 59-16,-2-4 0 16,-4-5-29-16,-10 1 2 15,-7 10 15-15,-8 5 1 16,-8 9-8-16,-3 9-1 16,-8 10-16-16,-6 8 2 15,-8 15-5-15,-2 9 1 16,6 11-12-16,12 0 1 15,9 0-14-15,10-4 2 16,8-6-14-16,13-2 1 16,8-3-9-16,9-13 2 15,14-3-13-15,4-10 1 0,0-12-12 16,-8-8 1-16,-50 16-3037 16</inkml:trace>
  <inkml:trace contextRef="#ctx0" brushRef="#br0" timeOffset="99078.69">18590 7240 3141 0,'0'0'0'31,"0"0"68"-31,-2 27 0 0,-4 18 51 0,-11 14 0 16,-18 13-8-16,-5 18 2 15,-10 12-61-15,-2 12 1 16,-4 15 0-16,4 10 0 16,6 4-6-16,2 2 0 15,1 0-11-15,5-2-21 16,7-8-15-16,6-21 0 15,4-22 0-15,4-24 0 16,5-31 0-16,6-21 0 16,4-24 0-16,12-33 0 15,-10 41-3040-15</inkml:trace>
  <inkml:trace contextRef="#ctx0" brushRef="#br0" timeOffset="99527.37">18967 7608 2952 0,'0'0'0'0,"12"55"4"16,-8 3 2-16,-8 17 19 0,-4 13 1 15,-3 14 107-15,-3 6 2 16,3 1-54-16,-1 3 1 15,-1-3-7-15,1-11 0 16,4-19-22-16,1-24 0 16,3-20-11-16,0-16 1 15,4-11-12-15,-4-14 0 16,0-15-8-16,0-24 1 16,-1-24-10-16,-5-9 1 15,-4 3-9-15,-3 7 2 16,-4-1-5-16,-4 18 0 15,-6 24-3-15,-2 13 1 16,-5 16-1-16,-2 16 1 16,3 15 5-16,8 10-1 15,6 6 4-15,10 0 0 16,11-6 0-16,9-2 0 0,13-7-1 16,8-9 0-1,11-9-4-15,11-12 2 0,4-4-4 16,4-12 1-16,-58 12-3021 15</inkml:trace>
  <inkml:trace contextRef="#ctx0" brushRef="#br0" timeOffset="99859.62">19129 8417 2676 0,'0'0'0'15,"21"-30"73"-15,2 7 0 16,8-1 51-16,0-1 2 15,-2-12-38-15,-6-1 0 16,0 9-29-16,-8 6 0 16,-5-3-7-16,-8 6-1 15,-10 1-1-15,-5 5 0 16,-5 2-8-16,-5 12-1 16,-2 4-3-16,-4 14 2 15,-2 13 0-15,3 7 0 16,6 7-5-16,11 0 1 15,9 7-7-15,6-3 1 16,4-2-10-16,5-7 0 16,6-17-5-16,8-9-1 15,8-14-11-15,11-14 2 16,2-9-10-16,0-11 2 16,-48 34-3004-16</inkml:trace>
  <inkml:trace contextRef="#ctx0" brushRef="#br0" timeOffset="100382.77">19493 8041 2638 0,'0'0'0'0,"0"0"11"15,0 23 1-15,0 10-2 16,0 12 2-16,7 1 122 16,1-1 2-16,4 4-41 15,1-4 2-15,4-8-11 16,3-10 1-16,-5-5-15 0,-2-14 1 15,-1-5-23-15,0-10 2 16,1-15-10-16,4-9 1 16,3-14-7-16,-5 0 0 15,0 4-8-15,-3 7 1 16,-1 3-7-16,1 9 1 16,-2 7-7-16,1 7-1 15,3 6-1-15,9 4-1 16,11 6-3-16,7-4 0 15,-5 0-1-15,1-1 2 16,-2-3-1-16,-1-3 1 16,1-1-1-16,-2-4 1 15,-5-8-1-15,-4-1 2 16,-7-1-5-16,-8 2 2 16,-5 8 0-16,-8 1 1 15,-5 3 2-15,-12 4-1 0,-16 4 0 16,-3 7 0-16,-3 11 1 15,5 9-1-15,3 2-5 16,8 5-6-16,8-5 0 16,11 0 0-16,8 6 0 15,8-1 0-15,15-9 0 16,12-9 0-16,9-17 0 16,4-6 0-16,4-9 0 15,-6-14 0-15,-46 26-3056 0</inkml:trace>
  <inkml:trace contextRef="#ctx0" brushRef="#br0" timeOffset="100895.69">20464 7389 3015 0,'0'0'0'16,"8"45"63"-16,-8-4 1 15,-8 17 94-15,-3 15 1 16,-10 9-45-16,0 12-1 16,1 10-68-16,3 6 0 15,0-12-13-15,-1-1 1 16,7-6-16-16,3-9 1 16,4-25-13-16,4-20 2 15,4-14-7-15,8-17 1 16,5-14-7-16,6-17 2 0,6-20-61 15,2-14 1-15,1-4-131 16,-8 5-1-16,-3 13 72 16,-6 11-1-16,-5 15 49 15,-6 5 0-15,-4 8 64 16,-6 6 2-16,-2 4 11 16,-3 12 2-16,-5 11 25 15,7 6 0-15,1 5 33 16,8-9 2-16,4-2 6 0,7-5-1 15,3-6 0-15,3-12-1 16,-4-4-7-16,-1-4 1 16,0-8-8-16,-3-8 1 15,-1-5-9-15,-4-8 1 16,-4-5-8-16,-6-5 0 16,-4 8-13-16,-3 8 0 15,1 11-21-15,1 4-1 16,11 12-2887-16</inkml:trace>
  <inkml:trace contextRef="#ctx0" brushRef="#br0" timeOffset="101195.64">20988 7582 2952 0,'0'0'0'0,"23"16"6"16,-10 6 0-16,-5 13 45 16,-8 16 0-16,-9 17 132 15,-1 11 1-15,2 15-102 16,0 4 1-16,-3 11-5 16,-1 7 0-16,3-3-20 15,-1-1 0-15,-1-10-21 16,-3-12 0-16,3-14-25 0,-1-21 1 15,-1-33-12-15,-1-20 0 16,-1-22-7-16,-5-21 2 16,20 41-2968-16</inkml:trace>
  <inkml:trace contextRef="#ctx0" brushRef="#br0" timeOffset="101369.61">20947 8011 2688 0,'0'0'0'16,"49"-15"24"-16,-9 7 1 15,6 8 35-15,-7 12 2 16,-18 7 92-16,-10 7 0 16,-9 11-73-16,-11-4 0 15,-14-2 1-15,-10-5 1 16,-6-3-39-16,3-5 1 16,7-2-34-16,10-9 1 15,19-7-2717-15</inkml:trace>
  <inkml:trace contextRef="#ctx0" brushRef="#br0" timeOffset="101876.48">22098 7962 2148 0,'0'0'0'16,"0"0"4"-1,8-25 0-15,-10 9 10 0,-2 1 0 16,0-5 31-16,0 2 1 16,1-3 26-16,-1 5 1 15,0 4 52-15,-2 1 0 16,0 1 30-16,-9 10 1 15,-20 10-14-15,-3 13-1 16,-4 14-32-16,1 12 1 16,3 2-10-16,1 4 0 15,4-2-31-15,8-6 1 16,18-10-24-16,7-13 1 16,13-13-10-16,14-11 1 15,12-15-9-15,5-9 1 16,2-1-3-16,-2-5-8 15,-5 11-19-15,-7 3 0 0,-12 8 0 16,-7 6 0-16,-3 6 0 16,5 2 0-16,8 4 0 15,12 0 0-15,15-6 0 16,10-12 0-16,-3-12 0 16,7-27 0-16,-64 47-2990 15</inkml:trace>
  <inkml:trace contextRef="#ctx0" brushRef="#br0" timeOffset="102812.8">4521 9811 2903 0,'0'0'0'0,"0"0"154"15,0 0 1-15,-8 25 55 0,-7 1 0 16,-12 27-110-16,-4 7 0 16,4-7-70-16,4 4 2 15,6-2-15-15,5 2 1 16,4-1-7-16,3-3-1 15,-1-8-5-15,2-11 1 16,4-15-5-16,0-11 0 16,0-8-2974-16</inkml:trace>
  <inkml:trace contextRef="#ctx0" brushRef="#br0" timeOffset="103059.35">4580 9674 2651 0,'0'0'0'15,"43"-45"75"-15,-5 11 2 16,1-3 106-16,3 4 1 0,6 10-66 16,2 7 0-16,-4 12-28 15,-5 14 1-15,-7 15-13 16,-11 5-1-16,-19 7-14 16,-23 6 0-16,-17 8-20 15,-14 6 2-15,-20 9-9 16,-3-5 1-16,6-8-17 15,9-10 2-15,12-12-22 16,15-11 1-16,31-20-3056 16</inkml:trace>
  <inkml:trace contextRef="#ctx0" brushRef="#br0" timeOffset="103561.78">5135 9533 2940 0,'0'0'0'16,"44"17"70"-16,-13 3 1 16,3 9 20-16,-7 5 1 15,-8 5 66-15,-15 6 2 16,-8 6-96-16,-15 2 1 16,-4-6-10-16,0-10 0 15,4-16-14-15,3-9 2 16,9-8-14-16,3-8 1 15,4-4-11-15,8-23 1 16,11-20-4-16,8-2 0 16,7 8-8-16,1 2 1 0,2 8-7 15,-3 7 0-15,-11 11-2 16,-3 9 0-16,-9 8 0 16,-3 4 0-16,-4 6 0 15,0 13 0-15,-1 14 0 16,1 8 0-16,0 0 0 15,8-3 0-15,7-11 0 16,0-2 0-16,0-13 0 16,4-8 0-16,10-12 0 15,6-8 0-15,-1-7 0 16,-3-9 1-16,-8-1-1 0,-4-5 1 16,-4-3 2-16,-5-2-1 15,-14 6 2-15,-4 3 1 16,-14 3 1-16,-3 0-1 15,-4 7 2-15,-6 8-2 16,1 8-5-16,10 4 0 16,20 0-3071-16</inkml:trace>
  <inkml:trace contextRef="#ctx0" brushRef="#br0" timeOffset="104043.33">6387 9562 2826 0,'0'0'0'0,"0"0"41"16,0 0-1-16,-42-15 9 16,4 7 1-16,-7 6-1 15,-5 8 1-15,-4 9 8 16,2 5 1-16,-1 9 7 15,6 3-1-15,5 3-6 16,13 2 1-16,12 2 2 16,11-2 2-16,12-9-13 15,11-14-1-15,16-18-9 0,5-10 0 16,16-14-9-16,0-9 0 16,2-4-6-16,-10 6 1 15,-7 13-7-15,-9 13 2 16,-8 9-1-16,-11 17 0 15,-11 20 4-15,-8 20 1 16,-5 18-3-16,-10 15 1 16,-4 12-9-16,-4 1-15 15,4 19 0-15,-4 1 0 16,-3 2 0-16,1-1 0 16,10-3 0-16,0-13 0 15,4-18 0-15,7-25 0 16,4-28 0-16,5-27 0 15,3-20 0-15,7-31 0 16,-7 41-3024-16</inkml:trace>
  <inkml:trace contextRef="#ctx0" brushRef="#br0" timeOffset="104359.3">6726 9566 3078 0,'0'0'0'0,"29"20"91"16,-4 5 1-16,2 8 20 15,0 12 1-15,-12 8 26 0,-7 8 0 16,-16-2-89-16,-7-2 0 16,-12-5-15-16,0-6 1 15,4-19-9-15,4-9 0 16,7-11 1-16,6-11 1 15,1-9-4-15,5-15-1 16,9-21-24-16,14-13 0 16,18-5 0-16,5 8 0 15,8 10 0-15,-2 8 0 16,-2 6 0-16,-4 12 0 16,-46 23-3046-16</inkml:trace>
  <inkml:trace contextRef="#ctx0" brushRef="#br0" timeOffset="104746.66">7444 9713 2826 0,'0'0'0'0,"0"0"41"16,0 0-1-16,0 0 34 15,-23-27 0-15,-4 11 78 16,-12 6 0-16,-5 10-78 15,2 8 2-15,-4 13-12 16,3 11 1-16,12 7 1 16,3 2 1-16,3-2-14 15,11-2 0-15,6-5-8 16,12-7-1-16,12-11-7 0,5-12 1 16,12-10-6-16,-1-8-10 15,-1-3-22-15,-4-3 0 16,0 5 0-16,-4-1 0 15,2 0 0-15,0 7 0 16,-4 5 0-16,-2 8 0 16,-3 2 0-16,-1 7 0 15,4 1 0-15,5-2 0 16,-5-2 0-16,0-2 0 16,-5 0 0-16,-3-3 0 15,-11-3-3018-15</inkml:trace>
  <inkml:trace contextRef="#ctx0" brushRef="#br0" timeOffset="105276.62">7810 9578 2789 0,'0'0'0'0,"0"0"56"16,0 0 0-16,11 21 30 15,-11-1-1-15,-8 13 88 16,-3 16 1-16,-1 4-98 15,1 0 2-15,-1-10-12 16,1-8 0-16,3-13-7 16,2-6 2-16,2-13-16 15,6-6 0-15,2-11-12 16,11-14 2-16,12-21-10 0,0 0 0 16,4 4-6-1,0 8 1-15,-2 4-7 0,-6 13-3 16,-8 13-10-16,-3 10 0 15,-8 1 0-15,0 10 0 16,-4 10 0-16,-4 9 0 16,0 8 0-16,0-6 0 15,0-15 0-15,4-10 0 16,0-6 0-16,0-4 0 16,4-4 0-16,11-6 0 15,12-18 0-15,8-3 0 16,3 2 0-16,-1 3 0 15,0 7 0-15,-1 7 0 16,-5 10 0-16,-4 8 0 16,-12 9 0-16,-3 1 0 15,-8 6 0-15,-4 3 0 16,-4 6 0-16,0-1 0 16,4-11 0-16,0-3 0 0,4-8 0 15,4-6 0-15,1-6 0 16,12-10 0-16,-21 14-3025 15</inkml:trace>
  <inkml:trace contextRef="#ctx0" brushRef="#br0" timeOffset="105878.53">8560 9652 2638 0,'0'0'0'0,"0"0"0"16,-12 28 0-16,-3 3 26 15,-4 10-1-15,2 2 89 0,3-2-1 16,4-7 2-16,3-5-1 15,-1-5 0-15,4-9 1 16,0-7-16-16,1-4 1 16,3-6-25-16,7-8 0 15,12-15-19-15,12-14 0 16,10-6-20-16,1 3 1 16,-4 13-9-16,-7 9 1 15,-8 7-12-15,-3 7 1 16,-5 8-2-16,-3 12 0 15,-5 13 1-15,-5 6 1 16,-2-3-2-16,-4 1-4 16,0-2-12-16,1-9 0 15,1-2 0-15,4-11 0 16,1-1 0-16,5-6 0 16,8-6 0-16,7-5 0 0,15-13 0 15,4 6 0-15,-9 1 0 16,-4 5 0-16,-8 8 0 15,-2 6 0-15,-7 2 0 16,0 2 0-16,-1 4 0 16,1 5 0-16,7 1 0 15,0-2 0-15,0-6 0 16,4-4 0-16,4-8 0 16,6-4 0-16,-2-8 0 15,0 2 0-15,-8 3 0 0,-8 5 0 16,1 4 0-1,-9 4 0-15,-1 2 0 0,-2 9 0 16,0 7 0-16,2 13 0 16,3 4 0-16,1-7 0 15,-1-11 0-15,-1-5 0 16,-2-6 0-16,-2-4 0 16,0-6 0-16,-2-6 0 15,-2 8-3034-15</inkml:trace>
  <inkml:trace contextRef="#ctx0" brushRef="#br0" timeOffset="105999.87">9282 9701 2814 0,'0'0'0'15,"0"0"39"-15,0 0 1 16,0 0-28-16,0 0 1 16,2-23-25-16,5 13 0 0,-7 10-2160 15</inkml:trace>
  <inkml:trace contextRef="#ctx0" brushRef="#br0" timeOffset="106541.74">9563 9862 2526 0,'0'0'0'0,"4"43"104"16,-4-14 0-16,-4 1 153 15,4-7 0-15,0-1-133 16,0-3 0-16,-4-3-56 0,4-2-1 15,0-7-15-15,4-7 0 16,3-3-11-16,13-11 0 16,14-14 1-16,3-3-1 15,-4 6-6-15,-3 5 1 16,-5 10-5-16,-2 6 2 16,-7 8-11-16,-1 4 1 15,1 4-8-15,-1 5-15 16,4 1 0-16,0-2 0 15,8-4 0-15,4-9 0 16,6-6 0-16,-3-9 0 16,1-8 0-16,-2-7 0 15,-8-8 0-15,-6-11 0 16,-5 5 0-16,-7 0 0 16,-7 4 0-16,-6 10 0 15,-1 11 0-15,-5 14 0 0,-5 10 0 16,-10 17 0-16,-13 28 0 15,-7 10 0-15,-1 21 0 16,2 2 0-16,4 8 0 16,-1 6 0-16,1 18 0 15,7-1 0-15,7 1 0 16,-3-3 0-16,-4 6 0 16,-7-7 0-16,-4-16 0 15,-3-22 0-15,3-17 0 16,0-28 0-16,8-25 0 15,9-27 0-15,29 21-2978 0</inkml:trace>
  <inkml:trace contextRef="#ctx0" brushRef="#br0" timeOffset="106841.75">10885 9114 3091 0,'0'0'0'15,"27"8"113"-15,-12 7 2 16,-11 13 176-16,-8 19-1 16,-17 21-139-16,-10 22-107 15,-11 8-44-15,-4 10 0 0,-1 9 0 16,5-1 0-1,9-6 0-15,6-5 0 0,4-15 0 16,8-7 0-16,3-23 0 16,12-22 0-16,16-31 0 15,18-26 0-15,-34 19-2988 16</inkml:trace>
  <inkml:trace contextRef="#ctx0" brushRef="#br0" timeOffset="107194.52">11279 9689 2990 0,'0'0'0'16,"0"0"9"-16,-21 18 1 15,-15 17 10-15,-15 6 1 16,-4 8 74-16,-5 4 0 16,-4 8 4-16,14 2 1 15,10-7 4-15,13-3 1 16,10-4-18-16,11-15 1 15,12-21-22-15,9-11 1 16,10-10-18-16,8-15-1 16,9-10-10-16,1-12-34 15,-5-4-4-15,-7 8 0 16,-6 11 0-16,-6 11 0 16,-7 9 0-16,-5 8 0 15,-3 6 0-15,0 7 0 16,8 11 0-16,-1 5 0 0,1-7 0 15,-1 2 0 1,9-3 0-16,-1-7 0 0,6-12 0 16,0-10 0-16,-25 10-3069 15</inkml:trace>
  <inkml:trace contextRef="#ctx0" brushRef="#br0" timeOffset="107514.56">11641 9750 2664 0,'0'0'0'0,"0"0"0"0,0 0 0 16,8 30 10-16,-12 1 0 16,-8 22 130-16,-3 6 0 15,0-11-11-15,-1-6 0 16,1-17-6-16,7-1 0 16,12-11-29-16,0-7 1 15,0-4-22-15,11-10 0 16,8-9-23-16,6-11 1 15,8 3-15-15,-1-1 1 16,-1 1-14-16,-4 9 1 16,-8 14-9-16,-4 6 2 15,-4 2-3-15,-1 6-1 16,1 5-4-16,8 1-6 16,4-6-3-16,8-4 0 15,7-8 0-15,4-8 0 16,-46 8-3068-16</inkml:trace>
  <inkml:trace contextRef="#ctx0" brushRef="#br0" timeOffset="107826.96">12318 9877 2538 0,'0'0'0'0,"20"-31"63"16,-5 4 0-16,-7-9 22 15,-8-1 1-15,-4-4 47 16,-11 6-1-16,-5 2-67 16,-7 11 1-16,0 14 5 15,2 8 0-15,6 10-3 16,0 4 2-16,3 7-13 15,5-3 1-15,7-4-5 16,4-1 0-16,8 1 3 0,7 4 0 16,4 9-2-16,6 4 1 15,4-7-8-15,0-3 0 16,-2 5-4-16,-4 13-38 16,-7 18-5-16,-16 9 0 15,-12 9 0-15,-11 7 0 16,-8 4 0-16,0-2 0 15,6-15 0-15,8-10 0 16,4-18 0-16,5-14 0 16,0-13 0-16,4-10 0 15,4-4-3001-15</inkml:trace>
  <inkml:trace contextRef="#ctx0" brushRef="#br0" timeOffset="108674.65">12746 9588 2927 0,'0'0'0'15,"0"0"19"-15,0 0 2 16,0 0 49-16,3 23 1 16,-14 1 100-16,-1 17 0 15,1 10-90-15,7 2 0 16,8-12-7-16,4-10 1 16,7-9-8-16,8-15 2 15,8-3-13-15,7-12 1 16,-1-11-10-16,1-3-9 15,1-9-38-15,-5-2 0 16,-10 3 0-16,-7 3 0 0,-2 9 0 16,-3 5 0-16,-4 1 0 15,-3 6 0-15,-1 4 0 16,0 0 0-16,0 0 0 16,2 2 0-16,5 4 0 15,8 2 0-15,12 4 0 16,4-1 0-16,5-9 0 15,1-9 0-15,-7-3 0 16,-5-4 0-16,-13-5 0 16,-5 5 0-16,-7-7 0 0,-4 3 0 15,-8 6 0-15,-3-1 0 16,-14 3 0-16,-8 10 0 16,-9 14 0-16,1 9 0 15,3 1 0-15,7 9 0 16,6 2 0-16,8-3 0 15,9-7 0-15,10-7 0 16,6-6 0-16,9-2 0 16,18-5 0-16,3-6 0 15,4-7 0-15,-1-4 0 16,-12 0 0-16,-6 1 0 16,-6-1 0-16,-2 4 0 15,-7 2 0-15,-4 4 0 16,-4 0 0-16,4 4 0 15,-4 0 0-15,4 0 0 16,-4 0-3050-16</inkml:trace>
  <inkml:trace contextRef="#ctx0" brushRef="#br0" timeOffset="109392.93">13356 9537 2311 0,'0'0'0'31,"0"0"-9"-31,0 0 0 0,0 0 9 0,15 21 0 16,-11-7 171-16,4 9 1 15,3 3 28-15,8 1 1 16,8 3-38-16,4-3 0 16,0-7-36-16,5-7-1 15,-1-5-22-15,2-12 0 16,-3 0-61-16,-3-9 0 16,-8-5-31-16,-4-3-1 15,-19 21-2961-15</inkml:trace>
  <inkml:trace contextRef="#ctx0" brushRef="#br0" timeOffset="109893.67">14149 9390 2789 0,'0'0'0'0,"0"0"22"15,0 0-1-15,0 0 7 16,0 0 1-16,0 0-17 16,0 0 1-16,-35-16-6 15,-6 16 0-15,-5 8 5 0,0 4-1 16,-4 9 32-16,6 5 0 16,9 5 47-16,6 2 0 15,12-5 10-15,5-3 0 16,5-7-8-16,7-4 0 15,7-5-25-15,11-5 1 16,14-12-11-16,11-11 0 16,5-3-15-16,2-5 2 15,-12 0-8-15,-5 3 1 16,-10 12-8-16,-7 8 0 16,-5 8-1-16,-7 16-28 15,0 21 0-15,-12 16 0 16,-11 9 0-16,-6 11 0 15,-4 19 0-15,-6 9 0 16,-5 5 0-16,-2 10 0 16,5-3 0-16,6 4 0 15,2-5 0-15,1-8 0 0,-3-10 0 16,0-20 0-16,12-33 0 16,5-33 0-16,16-49 0 15,10-24 0-15,-12 61-2979 16</inkml:trace>
  <inkml:trace contextRef="#ctx0" brushRef="#br0" timeOffset="110261.77">14320 9494 2915 0,'0'0'0'15,"27"0"-1"-15,0 0 0 16,5 0 19-16,-3-2 1 16,-9-2 71-16,-7-4-1 15,2 0-1-15,1-8 0 16,-5-1 33-16,1 1 0 16,-4-1-6-16,-1 1 2 15,-7 8-31-15,-4 0 1 16,-3 8-22-16,-16 8 1 15,-22 14-54-15,1 7-12 16,4 10 0-16,5 6 0 16,12 0 0-16,11-4 0 15,9-5 0-15,10-5 0 0,12-8 0 16,20-9 0-16,17-10 0 16,11-14 0-16,4-13 0 15,1-7 0-15,-72 30-2985 16</inkml:trace>
  <inkml:trace contextRef="#ctx0" brushRef="#br0" timeOffset="110680.61">15059 9028 2826 0,'0'0'0'16,"19"-14"44"-16,0 2 0 16,4-2 104-16,8 5 0 15,-2 3-3-15,4 6 0 0,-1 8-59 16,-5 13 0-16,-7 10-12 16,-9 9 1-16,-11 3-10 15,-8 8 1-15,-9 7-13 16,-4 5-1-16,-4-4-14 15,0 0-38-15,2 3 0 16,2-5 0-16,21-57-3052 16</inkml:trace>
  <inkml:trace contextRef="#ctx0" brushRef="#br0" timeOffset="110798.81">15259 10118 3203 0,'0'0'0'0,"23"12"114"15,-10-8 0-15,-5-6-103 0,-12-27 1 16,4 29-2604-16</inkml:trace>
  <inkml:trace contextRef="#ctx0" brushRef="#br0" timeOffset="139706.64">6639 11381 2161 0,'0'0'0'0,"0"0"126"0,0 0-1 16,0 0 73-16,0 0-1 15,0 0-49-15,0 0 0 16,0 0-72-16,0 0 0 16,0 0-32-16,0 0 1 15,-23 30-2-15,-4 3 1 16,4 4-1-16,8 8 1 16,5 0-2-16,5-5 1 15,3-5 1-15,4 2 1 16,3 8-8-16,3-4 1 15,0-9-5-15,1-9 1 16,-1-5-12-16,0-3 2 16,-1-9-14-16,9-6 1 15,-16 0-2937-15</inkml:trace>
  <inkml:trace contextRef="#ctx0" brushRef="#br0" timeOffset="140274.37">6838 10982 2688 0,'0'0'0'15,"0"0"70"1,0 0-1-16,-23 0-17 0,0 0 0 16,-18 10-25-16,-9 7 1 15,-8 9 21-15,-3 11 0 16,-5 4-6-16,-1 12 0 15,-2 8 7-15,3 13 1 16,7 12 12-16,5 0 0 16,9 8-12-16,11 4-1 15,18 4-8-15,18-4 0 16,25 0-11-16,19-10 2 16,20-8-7-16,11-25 1 15,13-27-6-15,7-24 0 0,8-22-2 16,7-23 0-16,-2-20-3 15,-4-15 1-15,-3-12-5 16,-12-12 0-16,-14-6 1 16,-16-6 0-16,-24 1-2 15,-18 5 2-15,-17 8-2 16,-17 16 0-16,-20 21-1 16,-19 8 1-16,-15 16-3 15,-6 6 1-15,-6 7-8 16,-2 9 0-16,83 15-2963 0</inkml:trace>
  <inkml:trace contextRef="#ctx0" brushRef="#br0" timeOffset="141755.03">8858 11154 2135 0,'0'0'0'0,"0"0"141"15,0 0 1 1,0 0 81-16,0 0 2 0,0 0-76 16,0 0 0-16,0 0-66 15,0 0 1-15,-19-17-33 16,0 23 0-16,-20 13-10 16,-5 14 0-16,-6 14-7 15,0 12 1-15,0 2-5 16,11 3 2-16,14 7-7 15,16-2 2-15,13-7-7 0,13-9 2 16,16-4-3-16,13-10 1 16,8-11-4-16,2-17 1 15,1-7-3-15,1-12 1 16,0-13-5-16,1 1 1 16,-1-5-1-16,-12 5 0 15,-5 1-3-15,-12 7 0 16,-12 10-3-16,-9 10 2 15,-4 9-3-15,-4 9 1 16,-8 19-3-16,8 4 0 16,4 2-1-16,11-4 1 15,12-4-1-15,8-12 0 16,5-17 0-16,10-8 0 16,8-10 0-16,7-12 0 15,3-17 0-15,-7-10 0 16,-7-6 1-16,-12-8 0 0,-13-4 1 15,-11-1 2-15,-16 11 3 16,-16 10 0-16,-13 3 5 16,-15 11 0-16,-16 13-2 15,-9 14 1-15,-3 4-4 16,1 12 1-16,0 9-5 16,9 3 1-16,6-3-7 15,8-3 1-15,46-22-2999 16</inkml:trace>
  <inkml:trace contextRef="#ctx0" brushRef="#br0" timeOffset="142552.6">9857 11501 2224 0,'0'0'0'15,"0"0"1"-15,0 0 1 0,25-2 6 16,-13 2 0-16,-3 2 106 16,-3 2 2-16,-2 0-6 15,-2 6 1-15,-2 11-2 16,-2 10 0-16,2 5 6 15,2-5 1-15,2-11-23 16,0-5 1-16,-1-7-22 0,3-2 0 16,6-2-9-16,3-6 1 15,8-4-14-15,4-8 1 16,0-9-8-16,-4-3 1 16,-2 1-8-16,-1-3 1 15,-1 3-8-15,0 2 2 16,-4 1-7-16,-3 6 2 15,-4 12-6-15,-4 8 0 16,-4 4-3-16,0 2 0 16,0 10-5-16,0 3 1 15,0 2-4-15,7-3 1 16,1-8-5-16,0-6-5 16,7-3 0-16,8-1 0 15,2-8 0-15,4-7 0 16,0-9 0-16,-6-3 0 15,0 1 0-15,-4 4 0 16,-3 1 0-16,-9 1 0 0,1 12 0 16,-4 4 0-16,-4 4 0 15,4 8 0-15,-4 17 0 16,4 1 0-16,7 1 0 16,5-6 0-16,11-9 0 15,7-2 0-15,7-6 0 16,-3-12 0-16,-3-12 0 15,-14-5 0-15,-4-1 0 16,-1-15-11-16,-16 37-3052 16</inkml:trace>
  <inkml:trace contextRef="#ctx0" brushRef="#br0" timeOffset="143070.1">10931 10876 2903 0,'4'20'0'16,"-4"25"-6"-16,0 8 2 15,-4 11 4-15,0 17 0 16,-4 13 67-16,6 11 1 16,4 5 27-16,2-4-1 15,0-4 18-15,-10 5 1 16,-3 3-32-16,-5 2 0 15,-1-22-26-15,-1-8 1 16,-1-14-7-16,0-19 1 0,-2-15-8 16,-1-17 1-16,1-17-10 15,4-21-1-15,-8-24-7 16,7-12 1-16,12-2-15 16,4-13 0-16,2-11-6 15,4-3 0-15,6-2-4 16,7 12 2-16,4 7-3 15,8 7 0-15,7 5 0 16,6 4 0-16,10 8 0 16,0 8 0-16,4 5 1 15,-2 13 0-15,-10 17 3 0,-15 8 1 16,-20 7 7-16,-15 13 2 16,-15 7-7-16,-19 8-7 15,-24 8 0-15,-1-8 0 16,5-7 0-16,4-11 0 15,12-9 0-15,9-8 0 16,6-10 0-16,12-10 0 16,15 14-3044-16</inkml:trace>
  <inkml:trace contextRef="#ctx0" brushRef="#br0" timeOffset="143302.49">11300 11332 2940 0,'0'0'0'16,"0"0"18"-16,23 38 0 0,-15-5 37 15,0 8 1-15,-8 0 95 16,0 4 2-16,-4-4-71 16,0-5 1-16,0-9-9 15,0-5 1-15,4-5-16 16,-3-11 2-16,3-2-16 15,3-6 1-15,1-2-21 16,8-23 0-16,-12 27-3001 16</inkml:trace>
  <inkml:trace contextRef="#ctx0" brushRef="#br0" timeOffset="143451.6">11350 10892 3002 0,'0'0'0'16,"0"0"29"-16,0 0-1 16,0 0-28-16,20 6 0 15,-20-6-2295-15</inkml:trace>
  <inkml:trace contextRef="#ctx0" brushRef="#br0" timeOffset="143703.37">11668 10839 3015 0,'2'23'0'0,"2"36"20"16,-4 16 1-16,-8 9 95 16,-5 6 1-16,-3 6 40 15,5 0 1-15,-1-10-92 16,4-14 2-16,5-17-18 15,-1-23 1-15,8-11-22 16,3-17 1-16,-3-8-15 16,4-21 0-16,-8 25-2962 15</inkml:trace>
  <inkml:trace contextRef="#ctx0" brushRef="#br0" timeOffset="144020.6">11899 11579 2877 0,'0'0'0'16,"35"-4"10"-16,-9-5 0 15,9-9 34-15,-8-8 0 16,-13-7 55-16,-5-4 1 16,-1 0-18-16,-6 0 1 15,-6 1-2-15,-4 3 0 16,-1 8-10-16,-3 7 0 15,-7 8-3-15,-4 14 0 16,-12 12-15-16,0 13 0 16,3 2-12-16,7 5 1 15,9-3-4-15,11-2 0 0,10-3-8 16,15 1-19-16,12-7-11 16,9-3 0-16,9-11 0 15,4-6 0-15,-4-8 0 16,-6-10 0-16,-44 16-3051 15</inkml:trace>
  <inkml:trace contextRef="#ctx0" brushRef="#br0" timeOffset="144302.65">12288 11252 2714 0,'0'0'0'15,"0"0"51"-15,0 0 0 16,21 28 52-16,-8 1 2 15,7 8 13-15,-5 8 1 16,-7-8-49-16,-5-1 1 16,1-7-12-16,0-5 2 15,-4-7-3-15,4-11 2 16,-4-6-7-16,4-6 0 16,4-9-3-16,3-11-1 15,8-19-3-15,4 2 1 16,2 0-17-16,0 6 0 15,-3 3-12-15,1 9 0 16,-23 25-3045-16</inkml:trace>
  <inkml:trace contextRef="#ctx0" brushRef="#br0" timeOffset="144719.31">12792 11270 2425 0,'0'0'0'0,"0"0"76"0,11-26 0 16,-7 11 40-16,0 1-1 15,4 2 30-15,-2 0 1 16,-1 7-57-16,1 1 0 16,0 2-16-16,3 0 0 15,7 2-11-15,1 2 1 16,6 0-16-16,-2-2 0 16,-1 0-5-16,-5 0-1 15,-3 2-9-15,-5 2 0 16,5-1-5-16,-4-1 0 15,-3 2-1-15,3 2 0 16,0-6-4-16,-2 4 2 16,-1-4-17-16,-1 0 1 15,-2 0-7-15,-2-4 2 16,0 4-2974-16</inkml:trace>
  <inkml:trace contextRef="#ctx0" brushRef="#br0" timeOffset="148173.99">6472 13152 1997 0,'0'0'0'0,"0"0"46"15,0 0 1-15,0 0 31 16,0 0-1-16,0 0-19 16,0 0 2-16,0 0-20 15,0 0 1-15,0 0-18 16,0 0 1-16,0 0 2 15,-23-4 1-15,23 2 7 16,4 0 2-16,7-4 7 16,16-6-1-16,18-5 15 0,8 1-1 15,-6 4 0 1,-13 10 0-16,-11 12-8 0,-9 0 0 16,-12 4-17-16,-10 11 0 15,-15 16-8-15,-8 4-1 16,-7 4-6-16,-5 0-1 15,1 0-3-15,13-12-1 16,2-7-3-16,8-7 1 16,7-7 3-16,12-6 2 15,0-7 0-15,12 5 1 16,15 4 0-16,15 2 1 16,14-6 11-16,9-4 0 15,-7-6 7-15,-6-2-1 16,-9 6-8-16,-13 0 0 15,-10-6-25-15,-9-2 1 16,-11 6-2593-16</inkml:trace>
  <inkml:trace contextRef="#ctx0" brushRef="#br0" timeOffset="148689.25">6799 12793 2500 0,'0'0'0'0,"-11"-33"17"0,-1 8-1 16,-3 1 36-16,-12 8 1 16,-6 11 21-16,-13 8 1 15,-8 13 0-15,-8 17 0 16,3 20 20-16,1 8 0 15,4 10 5-15,4 1 1 16,10 8-15-16,9 12 1 16,16 14-22-16,11 4 1 15,11 1-14-15,20-3 0 16,16-8-11-16,11-16 0 16,13-13-15-16,10-20 0 15,17-30-8-15,6-23 0 16,6-23-6-16,-2-22 1 15,-2-20-1-15,-10-7 0 16,-9-11 2-16,-17-5-1 16,-15-15 2-16,-16-1-1 15,-19-2 4-15,-18 0 0 0,-20 9 0 16,-14 10 0-16,-14 13-6 16,-16 17-12-16,-13 14 0 15,-5 14 0-15,-3 13 0 16,3 11 0-16,3 8 0 15,6 9 0-15,9 4 0 16,16 8 0-16,50-22-3048 16</inkml:trace>
  <inkml:trace contextRef="#ctx0" brushRef="#br0" timeOffset="149388.97">9026 12721 2763 0,'0'0'0'16,"0"0"5"-16,0 0-1 15,0 0 56-15,-4-26 1 16,0 3 47-16,-7-10 2 15,-9-3-54-15,-7 11 2 16,-2 3 6-16,-1 7 0 16,-5 1 14-16,0 8 1 15,5 4-4-15,-1 4 0 16,4 4-18-16,-4 8 1 16,-2 9-11-16,6 5 1 15,4 1-16-15,12 8 1 16,3 6-6-16,8 8 0 15,4 8-7-15,0 11 1 16,7 15-4-16,-3 5 0 16,4 8-3-16,-5-4 0 0,5-2-11 15,1-10-3-15,-1-6 0 16,-1-9 0-16,3-18 0 16,-1-16 0-16,-5-19 0 15,-4-12 0-15,-4-2-3057 16</inkml:trace>
  <inkml:trace contextRef="#ctx0" brushRef="#br0" timeOffset="149561.59">8481 13269 2927 0,'0'0'0'15,"35"-15"99"-15,5 1 0 16,26-2 15-16,3-5 1 15,2 5-102-15,-9-8 1 16,-10 5-20-16,-8 5 0 16,-44 14-2522-16</inkml:trace>
  <inkml:trace contextRef="#ctx0" brushRef="#br0" timeOffset="149910.4">9178 13232 2437 0,'0'0'0'16,"0"0"31"-16,27 8 2 16,-8-8 45-16,8-6 2 0,8-8 121 15,-3-3 0 1,-5 1-99-16,-11-6 1 16,-1-1-13-16,-11-6 0 0,0-3-9 15,-8 1-1-15,-8 2-13 16,-3 11-1-16,-10 10-11 15,-4 12 0-15,-8 10-13 16,-1 13 2-16,3 8-8 16,8 4 1-16,4 3-11 15,6 1 1-15,9 6-5 16,10 0-11-16,10-2-11 0,11-8 0 16,11-10 0-16,9-13 0 15,1-10 0-15,4-10 0 16,0-10 0-16,-5-7 0 15,-43 21-3053-15</inkml:trace>
  <inkml:trace contextRef="#ctx0" brushRef="#br0" timeOffset="150323.71">9822 12999 2864 0,'0'0'0'15,"0"0"24"-15,0 0 1 16,-3-25 59-16,-1 11 1 16,-12 0 82-16,-7 4 1 15,-19 8-97-15,0 14 1 0,-3 14-7 16,7 7 2-16,-1 10-9 16,5 6 1-16,7-4-12 15,8 2 2-15,9-2-11 16,8-2 1-16,8-16-5 15,3-9 1-15,5-12-7 16,7-10-12-16,10-6-16 16,0-7 0-16,3-15 0 15,-1-1 0-15,-4-4 0 16,-6 9 0-16,0 13 0 0,-2 9 0 16,-9 6 0-1,3 6 0-15,8 9 0 0,4 7 0 16,-4 3 0-16,-2 1 0 15,-1-7 0-15,-1-1 0 16,-4-12 0-16,-3-4 0 16,-12-2-3018-16</inkml:trace>
  <inkml:trace contextRef="#ctx0" brushRef="#br0" timeOffset="150584.78">10076 12496 3203 0,'0'0'0'16,"0"0"30"-16,14 25-1 0,1 5 99 16,3 13 0-16,-3 8 34 15,-7 11 1-15,-4 7-89 16,-1 1 1-16,9 9-10 15,-4-5-27-15,-4-7-38 16,3-11 0-16,-7-13 0 16,0-13 0-16,-4-17 0 15,-3-11 0-15,7-2-3017 16</inkml:trace>
  <inkml:trace contextRef="#ctx0" brushRef="#br0" timeOffset="150733.51">9971 12748 3053 0,'0'0'0'16,"50"-19"99"-1,-10 7 1-15,-1-2-98 0,-9 4 0 16,-3 3-83-16,-7 5 1 16,-20 2-2242-16</inkml:trace>
  <inkml:trace contextRef="#ctx0" brushRef="#br0" timeOffset="151092.26">10323 12915 2588 0,'0'0'0'16,"0"0"43"-16,0 0 1 16,6 27 24-16,1-5 1 0,1 5 96 15,4 3 1-15,-1 1-89 16,4-6 2-16,5-5-12 15,-1-12 0-15,0-4 2 16,10-8 0-16,8-8-16 16,-1-8 1-16,-5-9-9 15,-12-4 0-15,0-4-8 16,-7-3 1-16,-4 3-9 16,-4 8 1-16,-1 3-7 15,-3 13 0-15,0 9-5 0,-3 10 2 16,3 5-7-16,0 15 0 15,3 19-2-15,9 0-1 16,9-8-6-16,6-4 2 16,4-7-6-16,0-9 1 15,-4-9-9-15,0-10 1 16,-27 2-3016-16</inkml:trace>
  <inkml:trace contextRef="#ctx0" brushRef="#br0" timeOffset="151371.57">11019 12740 2903 0,'0'0'0'16,"35"26"-3"-16,-10-3 1 0,-4 7 25 16,-5 1-1-1,-7-3 174-15,-9 3 2 0,0-2-84 16,-5-1 2-16,1-9-9 15,2-9 0-15,0-2-9 16,2-8 1-16,2-8-31 16,9-8-19-16,5-23-49 15,7-6 0-15,0 2 0 16,-4 2 0-16,-3 4 0 16,-3 0 0-16,-13 37-3013 15</inkml:trace>
  <inkml:trace contextRef="#ctx0" brushRef="#br0" timeOffset="151723.74">11281 12917 2940 0,'0'0'0'15,"0"0"139"-15,23 6 1 16,-4-12 6-16,8-6 1 15,8-17-81-15,-4-3 0 16,-6 3-36-16,-4 5-1 16,0-1-2-16,-3 1 1 15,-9 3 7-15,-3 3 0 16,-4 7 2-16,-2 3 2 16,-2 4 1-16,-4 8 2 0,-3 2 0 15,-7 13 1-15,-5 20-19 16,4 6-24-16,9 2 0 15,6-2 0-15,6-7 0 16,7-7 0-16,13-8 0 16,8-5 0-16,9-14 0 15,5-8 0-15,-6-6 0 16,5-9 0-16,-45 19-3009 16</inkml:trace>
  <inkml:trace contextRef="#ctx0" brushRef="#br0" timeOffset="152221.71">11999 12654 2852 0,'0'0'0'15,"0"0"24"-15,0 0 0 16,0 0 85-16,0 0 0 15,0 0 50-15,0 0 1 0,19-9-78 16,-19 7 0-16,4 0-9 16,-4 2 1-16,-4 2-8 15,4 1 1-15,-4 3-7 16,1 4 0-16,6 8-12 16,5 5-2-16,11 14-46 15,6 5 0-15,2-3 0 16,4 0 0-16,-4-6 0 15,-8-1 0-15,-3-3 0 0,-16-6 0 16,-16-1 0-16,-22 0 0 16,-32-3 0-16,-20-1 0 15,-25-3 0-15,-22-13 0 16,137-2-2986-16</inkml:trace>
  <inkml:trace contextRef="#ctx0" brushRef="#br0" timeOffset="153845.79">13157 12780 1934 0,'0'0'0'16,"0"0"84"-16,0 0 0 0,43-14 124 0,-3 6 1 16,10 12-97-16,8 8 1 15,4 0-36-15,9-1-1 16,10 3-24-16,7-6-1 15,6-4-14-15,-9-2 1 16,2-2-30-16,-14-6 0 16,-15-2-8-16,-10-4 0 15,-48 12-2319-15</inkml:trace>
  <inkml:trace contextRef="#ctx0" brushRef="#br0" timeOffset="154112.6">13985 12664 2526 0,'0'0'0'0,"0"0"11"15,0 0 1-15,0 0 16 16,19 8 1-16,0 0 87 16,14-4 1-16,17 5-15 15,0 3 0-15,-2 0 15 16,-9 0 0-16,-14 1-21 15,-12 7-1-15,-13 2-25 16,-17-3 0-16,-18 7-20 0,-11 1 0 16,-8 0-7-1,-11 3 0-15,-1-3-16 0,3-1-1 16,5-7-24-16,12-1-1 16,46-18-2890-16</inkml:trace>
  <inkml:trace contextRef="#ctx0" brushRef="#br0" timeOffset="154661.51">14597 11801 2726 0,'0'0'0'0,"0"0"11"16,0 0 0-16,0 0 4 0,23 35 2 16,-8 24 210-16,-1 15 0 15,-5 12-104-15,-3 20 1 16,-2 21-6-16,0 16 1 15,0 24-28-15,4 1 0 16,1 6-25-16,7 2 1 16,3-7-17-16,0-16-38 15,-4-18-12-15,-3-22 0 16,0-11 0-16,-5-24 0 16,1-21 0-16,-2-20 0 15,-4-25 0-15,-2-18 0 16,-4-21 0-16,-6-20 0 15,10 47-3018-15</inkml:trace>
  <inkml:trace contextRef="#ctx0" brushRef="#br0" timeOffset="155463.94">14437 11661 1897 0,'0'0'0'16,"0"0"18"-16,0 0 1 15,0 0 23-15,23-29-1 16,10 4 38-16,11-7 0 16,8 3 43-16,14 0 0 15,18-3 56-15,16 5 1 16,22 5-51-16,14 3 0 15,16 1-18-15,12 0 1 16,21 5-27-16,1 3 0 16,-7 6-24-16,-15 4-1 15,-8 12 9-15,-16 1 1 0,-5 3-8 16,-18 0-1-16,-11 5-11 16,-6 7 2-16,-19 5-11 15,-12 0 2-15,-5-1-11 16,-14-3 1-16,-8 0-3 15,-7-1-6-15,-4 5-23 16,-6 8 0-16,-2 10 0 16,-12 2 0-16,-7 6 0 15,0 7 0-15,4 5 0 16,3 17 0-16,12 12 0 16,4 17 0-16,4 15 0 0,6 11 0 15,5 7 0-15,2 11 0 16,6 5 0-16,4 3 0 15,4-9 0-15,-4-13 0 16,-6-29 0-16,-10-11 0 16,-11-20 0-16,-11-11 0 15,-5-17 0-15,-15-10 0 16,-15-8 0-16,-21-10 0 16,-26-5 0-16,-26-15 0 15,-29-7 0-15,-26-8 0 16,-22-4 0-16,-45-7 0 15,-42-9 0-15,-26-1 0 16,-7 1 0-16,10 3 0 16,4-1 0-16,17 7 0 15,21 7 0-15,47 2 0 16,190 6-2972-16</inkml:trace>
  <inkml:trace contextRef="#ctx0" brushRef="#br0" timeOffset="156634.64">15295 12088 2311 0,'0'0'0'16,"0"0"118"-16,0 0 0 15,0 0 56-15,0 0 1 16,0 0-64-16,0 0 0 16,0 0-47-16,0 0 1 0,-36 43-13 15,-1-1 0-15,-3 3 17 16,5 7 1-16,1 1-9 15,7 4 2-15,7-4-9 16,9-4 1-16,7-4-21 16,6-6-1-16,4-9-11 15,5-11 0-15,9-3-7 16,3-12 0-16,7-8-8 16,5-6 1-16,0-2-5 15,-6-1 1-15,-6-7-3 0,-4 0 1 16,-4 1-2-16,-3 3 0 15,-8 6-1-15,0 3 1 16,-1 3-1-16,-3 6 0 16,4 5-2-16,0 11 1 15,8 19 0-15,7 4 1 16,8-1 0-16,6-9 1 16,3-10 0-16,1-7 0 15,-10-8 0-15,-4-6 1 16,0-10 2-16,-6-7 2 15,0-11 6-15,-5-3 1 16,-8-8 6-16,-10-4 0 16,-9-1 2-16,-8 3 1 15,-6 6-1-15,-6 8 0 16,-3 9-8-16,-3 6 2 16,3 8-12-16,3 4 0 0,8 4-3 15,4 2 0-15,23-6-3040 16</inkml:trace>
  <inkml:trace contextRef="#ctx0" brushRef="#br0" timeOffset="157234.37">15613 12364 2512 0,'0'0'0'0,"0"0"1"0,0 0 1 16,21 0-2-16,-17 2 0 16,-2 2 118-16,0 2 1 15,2 4 36-15,1 6 1 16,5 11-21-16,4 2 1 16,3 1-23-16,-6-11 1 15,1-3-35-15,0-6 1 16,-5-2-28-16,5-4 2 15,-1-4-16-15,1 0 0 16,1-8-11-16,3-6 0 16,1-4-9-16,-2 1 0 15,-3 3-3-15,-4 6-1 16,-3 6-3-16,-1 0 0 16,0 2-1-16,0 2 0 15,2 2-2-15,3 2 0 0,3 2 0 16,0 2-1-16,-1-6-6 15,-3-4-1-15,-4 0 0 16,3 0 0-16,1-8 0 16,4-4 0-16,-1-6 0 15,4 3 0-15,-3-3 0 16,-4 8 0-16,-4 6 0 16,-1 4 0-16,-1 0 0 15,2 2 0-15,2 8 0 16,4 6 0-16,3 3 0 15,4 3 0-15,6-2 0 0,1-9 0 16,-5-7 0-16,0-6 0 16,-4-4 0-16,5-9 0 15,3-11 0-15,0-7 0 16,-2-6 0-16,-6-6 0 16,-15 45-3029-16</inkml:trace>
  <inkml:trace contextRef="#ctx0" brushRef="#br0" timeOffset="157655.34">16219 11910 2638 0,'0'0'0'16,"0"0"7"-16,0 0-1 15,0 0 18-15,-2 30-1 16,6 15 141-16,2 11 0 16,5 7-42-16,1 9 2 15,1 11-12-15,1 11 1 16,-1 8-17-16,3 1 0 15,-1-5-27-15,-3-2 0 0,-1-10-19 16,-7-7-1-16,-4-19-16 16,-4-16-1-16,0-17-11 15,1-17 1-15,-9-10-8 16,-3-18 1-16,-5-27-11 16,1-12 2-16,13-7-6 15,6-9 0-15,6 1-1 16,10-5 0-16,3 11-5 15,4 7 2-15,8 10-5 0,-1 14 0 16,1 11 2-16,-4 15 0 16,-4 10 1-16,-2 11 0 15,-5 8 5-15,-8 5 1 16,-8 7 1-16,-12-3 0 16,-7 8 4-16,-12-5-1 15,-4-11-1-15,3-5 2 16,5-8-5-16,7-6 0 15,20-2-3027-15</inkml:trace>
  <inkml:trace contextRef="#ctx0" brushRef="#br0" timeOffset="157865.79">16492 12378 2840 0,'0'0'0'16,"0"0"55"-16,20-2 0 0,-9 2 9 15,1 4 1-15,-1 8 67 16,3 7 2-16,1 17-69 16,-3-3 1-16,-8 0-11 15,-2-5 0-15,-1-7-6 16,1-5 1-16,0-4-13 16,0-6 0-16,-2-6-2857 15</inkml:trace>
  <inkml:trace contextRef="#ctx0" brushRef="#br0" timeOffset="158045.73">16566 11940 2965 0,'0'0'0'16,"0"0"57"-16,0 0-1 15,0 0-8-15,0 0 1 16,0 0-52-16,0 0 1 15,0 0-130-15,0 0 2 16,0 0-2051-16</inkml:trace>
  <inkml:trace contextRef="#ctx0" brushRef="#br0" timeOffset="158216.37">16639 12163 2110 0,'0'0'0'15,"0"31"0"-15,2 2 0 16,1 14 8-16,5 2 0 0,6 0 149 15,-1-2 1-15,3 4-11 16,-1-2 0-16,0-10-35 16,1-7 0-16,-9-17-30 15,-3-3 1-15,-4-12-2426 16</inkml:trace>
  <inkml:trace contextRef="#ctx0" brushRef="#br0" timeOffset="158516.34">16814 12627 2638 0,'4'0'0'16,"1"-6"39"-16,5 0 0 15,4-6 89-15,1-5 1 16,8-15-41-16,-4-3 0 16,-7 4-53-16,-4-2 0 15,-5 3 7-15,-3 7-1 16,0 3 1-16,-7 8 0 15,-1 8-1-15,-4 6 0 16,-3 4 9-16,-4 10-1 16,0 13-2-16,5 7 1 15,10-3-7-15,6-8-1 16,2-5-11-16,4-2 0 16,7-1-8-16,2-3-1 15,-3-6-13-15,-3-6 0 16,-11-2-2900-16</inkml:trace>
  <inkml:trace contextRef="#ctx0" brushRef="#br0" timeOffset="158766.81">16927 12394 2651 0,'0'0'0'0,"0"0"31"16,0 0 0-16,20 4 19 15,-13 4 2-15,11 7 92 16,5 11-1-16,-2 11-44 15,-4-2 1-15,-5-7-11 0,-6-9 0 16,-3-3-13 0,-3-8 0-16,0-2-19 0,0-3 0 15,0-3-17-15,2-5-1 16,6-7-9-16,7-10 2 16,8-15-12-16,1 2 1 15,-3 2-8-15,-6 9-1 16,-15 24-2977-16</inkml:trace>
  <inkml:trace contextRef="#ctx0" brushRef="#br0" timeOffset="159101.76">17428 12384 2651 0,'0'0'0'0,"42"-6"66"16,2 4 2-16,12 0 62 15,10-2 1-15,7 2-51 16,-4 0 0-16,2-3-28 16,-5-3 1-16,-14 0-35 0,-8-2 1 15,-11-4-17-15,-12 1 1 16,-21 13-2518-16</inkml:trace>
  <inkml:trace contextRef="#ctx0" brushRef="#br0" timeOffset="159365.07">17824 12200 2299 0,'0'0'0'16,"0"0"13"-16,0 0 2 16,25 2 58-16,-9 2 1 15,7 8-10-15,15-1 1 16,6 9 7-16,8 1 1 15,4-1 65-15,-4 2 1 16,-10-7-27-16,-11 1 0 0,-17 2-13 16,-24-1 0-16,-23 15-24 15,-17 1 1-15,-25 0-16 16,-11 2 0-16,-9-1-28 16,-1-7 0-16,96-27-2870 15</inkml:trace>
  <inkml:trace contextRef="#ctx0" brushRef="#br0" timeOffset="162811.6">18809 12143 2023 0,'0'0'0'0,"0"0"106"16,0 0 1-16,0 0 61 0,0 0 1 15,0 0-27-15,0 0 1 16,0-23-50-16,0 15 0 16,-1 2-54-16,-7 6 2 15,-11 12-10-15,-18 15 2 16,-7 10 22-16,1 6 0 16,20 8 15-16,16-2 1 15,18-8-10-15,20-5 0 16,15-3-14-16,12-10 2 15,9-13-13-15,3-14 0 16,-3-13-8-16,-2-11 1 16,1-5-8-16,-12-6 0 15,-8-4-4-15,-19 2 1 16,-20 3-3-16,-18 7-1 16,-16 6-2-16,-15-1-1 15,-12 11-6-15,-4 1 1 16,4 12-5-16,6 2 1 0,10-2-2 15,7 0 0-15,6 4-9 16,4 0 2-16,21-2-2929 16</inkml:trace>
  <inkml:trace contextRef="#ctx0" brushRef="#br0" timeOffset="163181.57">19577 11571 3041 0,'0'0'0'16,"0"0"9"-16,0 0 1 16,-2 32 3-16,0 3 2 15,-1 24 192-15,-3 11 1 16,-4 5-100-16,1 13-1 16,-1 8-6-16,4 11 2 15,4 11-24-15,-2-1 1 0,-1-11-66 16,-5-8-14-1,2-14 0-15,1-19 0 0,-1-28 0 16,8-19 0-16,0-18-3027 16</inkml:trace>
  <inkml:trace contextRef="#ctx0" brushRef="#br0" timeOffset="163466.81">19764 12118 2601 0,'0'0'0'15,"-8"35"111"-15,4-2 1 16,6 8 90-16,4 6 0 15,4 0-103-15,-1 2 1 16,1 0-49-16,0-2 2 16,3-8-24-16,-1-11 0 15,-9-10-14-15,-3-13 1 16,0-5-2732-16</inkml:trace>
  <inkml:trace contextRef="#ctx0" brushRef="#br0" timeOffset="163711.65">19683 12014 2952 0,'0'0'0'0,"35"-16"105"16,1 6 2-16,11 7 24 16,1 3 1-16,-4 7-34 15,-4 13 1-15,-5 13-23 16,-6 8 1-16,-4 1-9 15,-10-1 1-15,-11 4-10 16,-12-4 1-16,-11-4-13 0,-14-4-32 16,-17-5-15-16,-15-9 0 15,65-19-3052-15</inkml:trace>
  <inkml:trace contextRef="#ctx0" brushRef="#br0" timeOffset="189654.14">12978 11278 929 0,'0'0'0'0,"0"0"52"16,0 0 2-16,0 0 165 15,0 0 0-15,20-14 2 16,-16 10 1-16,-4 0-73 16,3 4 2-16,-3-4-60 15,0 4 0-15,0-4-13 16,0 4 2-16,0 0-12 0,0 0 2 16,-3 0 3-16,-1-4 0 15,0 2-6-15,0 0 2 16,-8 0-12-16,5 1 0 15,-5 1-9-15,5 0 1 16,-5 0-7-16,0 0 1 16,1 0-7-16,-6 0 0 15,3 0-11-15,3 1 2 16,3 3-1-16,2 2 0 16,-2 6-4-16,1 0 2 15,-1 7-6-15,2 5 1 16,6 3-3-16,8 1 1 15,7-7-4-15,3-5 2 16,5 0-5-16,6 5 1 16,1-3-2-16,1 1 1 15,-12-7-1-15,-7 2 1 16,0-2-2-16,-7 3 0 0,-5 3 0 16,-23 5 0-16,-29 7-4 15,-25-5 2-15,-17-3-4 16,-21-5 0-16,115-17-2776 15</inkml:trace>
  <inkml:trace contextRef="#ctx0" brushRef="#br0" timeOffset="-83546.2">21758 4878 1444 0,'0'0'0'16,"0"0"-5"-16,0 0 1 15,0 0-5-15,0 0 1 16,0 0 16-16,0 0 0 0,0 0 37 16,0 0-1-1,0 0 77-15,0 0-1 0,0 0 20 16,0 0 0-16,0 0-20 16,0 0 0-16,0 0-6 15,3-20 0-15,44 15-15 16,16-7 1-16,10 0-2 15,14-4 1-15,9 3 10 16,8 1 1-16,0 4-13 16,-4 0-1-16,-2 2-22 15,6-1 1-15,-6-5-14 16,2 4 0-16,0 0-17 0,-5-4 2 16,-5-1-18-16,-7-3 1 15,-8 6-8-15,-8 2 0 16,-7 1-10-16,-12 3 1 15,-8-8-11-15,-11 4 1 16,-11 0-4-16,-9 6 1 16,-7 2-26-16,-13-2 1 15,11 2-2787-15</inkml:trace>
  <inkml:trace contextRef="#ctx0" brushRef="#br0" timeOffset="-82510.44">21802 4943 1620 0,'0'0'0'15,"0"0"-5"-15,0 0 2 16,0 0 17-16,0 0 0 16,-27-16 23-16,17 8 1 0,3-2 6 15,-5 4 1-15,1 1 31 16,-1 1 2-16,-1 0 50 16,-5 4 1-16,-5 0 15 15,-8 8 1-15,-7 1-18 16,-1 7 0-16,3 4-32 15,1 1 1-15,1-1-31 16,1 1 1-16,0 3-7 16,4 9 1-16,4 8-13 15,2 4 1-15,4 4-13 16,9 8 1-16,10 6-1 0,4 9 0 16,8 6-4-16,1-3 1 15,2-3-2-15,3-9 0 16,1 6-2-16,2 3 1 15,4-1 2-15,0-3 0 16,-2-5-2-16,-3-7 0 16,-7-3-3-16,4-4 0 15,1-4-6-15,-3-11 1 16,0-1-6-16,1-6 1 16,-1-11-5-16,3-2 0 15,3-6-3-15,2-5 1 16,8 1-2-16,7-2-1 15,6-2 1-15,6 0 0 16,4 0-1-16,6-2-1 16,9-5 1-16,10-5-1 15,12-8 0-15,11 3 0 0,0 1 0 16,7-2-1-16,11 3 2 16,1-3 0-16,2 2 0 15,-4 1 1-15,4-9-1 16,-3 3-1-16,-9-5 0 15,-9 7 0-15,-5 3-1 16,-7 2-1-16,-5-9-3 16,-6 1 1-16,-10-1-2 15,-15-3 1-15,-14-5-37 16,-9-2 0-16,-31 33-2922 0</inkml:trace>
  <inkml:trace contextRef="#ctx0" brushRef="#br0" timeOffset="-82163.52">23391 4669 2463 0,'0'0'0'15,"0"0"4"1,0 0 1-16,0 0 37 0,20 37 1 16,3 12 140-16,-2 17 1 15,2 11-70-15,-2 13 2 16,0 0-15-16,2 16 1 0,8 13-17 16,0 0 1-16,-4-1-22 15,-6-10 1-15,-5-14-19 16,-5-4 1-16,-7-6-16 15,-4-6 2-15,-6-11-13 16,-3-14 1-16,-3-8-6 16,-5-20 0-16,-4-17-15 15,-8-16 1-15,29 8-2917 16</inkml:trace>
  <inkml:trace contextRef="#ctx0" brushRef="#br0" timeOffset="-81173.28">21919 5225 1821 0,'0'0'0'0,"0"0"8"16,0 0 1-16,0 0 13 16,0 0 1-16,0 0 118 15,0 0 0-15,-29-24-16 16,2 16 1-16,-15 4-20 16,-2 4 1-16,5 8-24 15,7 8 0-15,11-2-19 0,9 1 0 16,4-3-18-16,16 0 0 15,11 5-11-15,18 7-1 16,17-6-3-16,7 5 0 16,-3-1-5-16,-8 5 0 15,-12 2-2-15,-7 3 2 16,-10 7-8-16,-9 0 1 16,-12-6-4-16,-8-3 1 15,-13-3-2-15,-6-1 2 16,-6-7-5-16,1-1 1 15,3-6 0-15,6-9-1 16,5-3-7-16,7-3 1 16,3-9-5-16,4-6 0 15,4 18-2552-15</inkml:trace>
  <inkml:trace contextRef="#ctx0" brushRef="#br0" timeOffset="-80677.63">22164 5213 2412 0,'0'0'0'0,"0"0"0"16,0 0 1-16,0 0 2 16,11 21-1-16,-5 3 84 0,-2 9 2 15,-2 12 2-15,-4 4-1 16,-4-4-2-16,0-4-1 15,1 1-11-15,-1-5 2 16,0-6-18-16,0-9 2 16,2-7-10-16,2-7 2 15,2-4-18-15,0-4 0 16,-1-8-13-16,-3-15 1 16,-4-22-6-16,0-12 1 15,2-6-7-15,5-9 0 16,1 1-2-16,3 14 1 15,5 16-3-15,4 12 0 16,-1 13 0-16,1 8 1 16,-1 6 1-16,10 8 0 15,18 10 3-15,1 6 1 16,-3 5 3-16,-6 6 1 16,-4 8 1-16,-4 4 0 15,-6 0 8-15,0 1 0 0,-3-9-3 16,-3 2 2-16,-3-10-9 15,-4-7 0-15,-4-3-13 16,-4-7 0-16,0-4-7 16,-7-12 0-16,11 4-2834 15</inkml:trace>
  <inkml:trace contextRef="#ctx0" brushRef="#br0" timeOffset="-80511.93">22110 5434 2425 0,'0'0'0'0,"0"0"3"0,0 0 1 15,0 0 11-15,27-4 1 16,7-4 62-16,14-5 2 16,3 1 6-16,-3-4 1 15,-8 1-26-15,-5 1 2 16,-3-10-50-16,1 3-1 16,-33 21-2220-16</inkml:trace>
  <inkml:trace contextRef="#ctx0" brushRef="#br0" timeOffset="-80346.86">22606 5182 2186 0,'0'0'0'15,"0"0"9"-15,0 0-1 16,20 0 35-16,-5-2 1 16,10-4 31-16,10 0 0 15,3-2-28-15,-3 4 1 16,-12-4-29-16,-10-2 0 0,-13 10-1949 15</inkml:trace>
  <inkml:trace contextRef="#ctx0" brushRef="#br0" timeOffset="-80153.38">22722 5099 1897 0,'-4'4'0'0,"-4"0"58"16,2 4 2-16,1-4 43 16,3 0 0-16,2 0 93 15,2 9-1-15,5 15-60 16,5 9-1-16,7 8-9 15,2-4-1-15,-1 4-21 0,-3 0 0 16,-4 4-22-16,-1 0-1 16,-1-8-18-16,5-3 1 15,-3-11-38-15,-3-9-1 16,-10-18-2778-16</inkml:trace>
  <inkml:trace contextRef="#ctx0" brushRef="#br0" timeOffset="-79610.19">20362 5806 1821 0,'0'0'0'16,"0"0"145"-16,0 0 0 15,0 0 19-15,0 0 0 16,0 0-66-16,24-11-1 15,16 3-8-15,14 0 0 16,2 4 9-16,1 2 1 16,1 2-20-16,2-2-1 15,5 0-26-15,-3-6 1 16,-3 0-15-16,-5 1 0 16,-6-13-17-16,-7 6 2 15,-7 3-24-15,-12-5 1 16,-22 16-2543-16</inkml:trace>
  <inkml:trace contextRef="#ctx0" brushRef="#br0" timeOffset="-79373.72">21009 5544 2161 0,'0'0'0'0,"0"0"29"16,0 0 1-16,0 0 46 16,0 0 0-16,0 0 84 15,4 21 1-15,7-1-68 16,5 2 1-16,7 1-15 15,2 2 0-15,6-5-10 0,-2 2 0 16,-1-7-11-16,-6-3-1 16,-11 0-13-16,-7-2-1 15,-6 1-7-15,-13 3 1 16,-18 13-10-16,-11 1 0 16,-12-3-22-16,-8-11-1 15,64-14-2640-15</inkml:trace>
  <inkml:trace contextRef="#ctx0" brushRef="#br0" timeOffset="-78627.33">19648 5356 2487 0,'0'0'0'15,"0"0"34"-15,24-16 1 16,-24 8 43-16,0-1 2 15,0 5 66-15,-8 6 0 16,-6 5-69-16,-9 9 2 16,-9 17-8-16,-1 9-1 15,6 3 0-15,6 4-1 16,7-1-7-16,10 5 0 16,12-4-13-16,9 8 2 15,10-6-11-15,12-8 0 16,7-17-8-16,8-15-1 15,0-11-7-15,0-15-1 16,-6-7-3-16,-6-5-1 0,-9-3-6 16,-10-3 1-16,-10-10-3 15,-11-2 1-15,-11-6-3 16,-9 6 0-16,-3 2-1 16,2 13 1-16,4 19-2 15,-1 13 1-15,1 7-2 16,-2 15 2-16,1 21 0 15,5 8 1-15,3 13 1 16,6 3 1-16,6 9 2 0,7 1-1 16,9 11 0-1,-3-10-1-15,-7-9-11 0,-7-15 0 16,1-7 0-16,-11-15 0 16,7-34-3068-16</inkml:trace>
  <inkml:trace contextRef="#ctx0" brushRef="#br0" timeOffset="-77235.09">23576 5205 1897 0,'0'0'0'16,"0"0"23"-16,0 0 0 16,0 0-24-16,0 0 0 15,0 0 195-15,0 0 1 16,0 0-30-16,18-31 0 15,16-6-35-15,7-5 1 16,11 5-15-16,3 0 1 16,-1 0-44-16,-4 0 0 15,-7 5-15-15,-7-1 1 0,-7 7-26 16,-2 3 2-16,-2-1-27 16,-10 7 1-16,-15 17-2636 15</inkml:trace>
  <inkml:trace contextRef="#ctx0" brushRef="#br0" timeOffset="-76997.26">23969 4768 2374 0,'-2'0'0'0,"2"0"18"16,-2 0 1-16,2 0 18 16,0 0 1-16,0 0 100 0,0 2 1 15,0 4-51-15,0-2 0 16,2 8-12-16,4 4 0 15,-1 5-11-15,-3 5 1 16,0-3-7-16,0-3 0 16,-4 5-10-16,0-1-1 15,-2 1-9-15,1-3 0 16,-3-3-11-16,-2 1 0 16,-1-7-13-16,-7-1 1 15,16-12-2719-15</inkml:trace>
  <inkml:trace contextRef="#ctx0" brushRef="#br0" timeOffset="-75725.16">24111 4199 2072 0,'0'0'0'0,"0"0"34"15,0 0 1-15,0 0 57 16,0 0 0-16,0 0 113 16,0 0 2-16,0 0-110 15,0 0 2-15,0 0-10 16,0 0 0-16,18 66-19 0,1-9 1 16,0 0-14-16,0-8 0 15,2-12-14-15,2-6 0 16,3-9-10-1,-3-7 1-15,-4-9-7 0,0-10 0 16,2-9-4-16,2-15 1 16,2-5-3-16,-3-8 0 15,-9-12-5-15,-1-4 0 16,-7 6-3-16,1 8 1 16,0 14-4-16,0 7 0 15,-4 10-2-15,-2 5 0 16,0 7 1-16,0 4 0 15,-2 11 0-15,-4 15 0 16,-8 19-1-16,-1 7 3 16,2 15 0-16,1-3 0 15,2-1 1-15,-1-2 1 16,-3-5-4-16,1-1 0 16,1 6-4-16,3-7 1 0,-1-1-5 15,0-12 0-15,1-10-5 16,5-13-1-16,4-22-2907 15</inkml:trace>
  <inkml:trace contextRef="#ctx0" brushRef="#br0" timeOffset="-75294.98">24560 4694 2337 0,'0'0'0'16,"0"0"0"-16,0 0 1 15,0 0-1-15,0 0 0 16,0 0 39-16,27-16 1 16,-12-1 23-16,2-7-1 15,-1-9 11-15,-9-4 0 16,1-4 7-16,-6 3 1 15,-4 15-6-15,-4 3 1 16,-1 7-16-16,-3 5 0 16,-5 8 5-16,-5 8 2 15,-5 9-9-15,0 11 1 16,4 5-1-16,8 4-1 16,7 0-13-16,8-1 1 15,7-7-12-15,11-4 2 0,8 3-7 16,3-5 0-16,-4-5-11 15,0-6 0-15,0-8-15 16,2-8 1-16,4-4-8 16,-3-8 0-16,-30 16-2790 15</inkml:trace>
  <inkml:trace contextRef="#ctx0" brushRef="#br0" timeOffset="-74861.19">24935 4363 2236 0,'0'0'0'16,"0"0"0"-16,0 0 0 15,0 0-20-15,0 0 1 16,0 0 74-16,0 0 0 16,0 0 55-16,0 0 0 0,-19 31 1 15,-8 7 1-15,4-1-11 16,9 4 1-16,8-8-37 15,10-1 0-15,6-11-18 16,3-1 1-16,5-5-15 16,-5-1 2-16,-5 2-10 15,-4 3 0-15,-8 3-10 16,-4-7 1-16,-4 3-7 16,-3-6 0-16,-6 0-6 15,-2-5 0-15,23-7-2517 0</inkml:trace>
  <inkml:trace contextRef="#ctx0" brushRef="#br0" timeOffset="-74273.92">23603 5225 1583 0,'0'0'0'0,"0"0"0"0,0 0 0 16,0 0 4-16,0 0 1 15,0 0 163-15,0 0 2 16,0 0 4-16,0 0 1 16,21 17-33-16,8 7 1 15,10 17-8-15,7 4 2 16,4-4-32-16,4-4 0 15,4 0-28-15,1-5-1 16,1-3-35-16,-2-3 2 16,-8-3-19-16,-6-3 0 15,-6-7-18-15,-7-9 0 16,-31-4-2515-16</inkml:trace>
  <inkml:trace contextRef="#ctx0" brushRef="#br0" timeOffset="-74008.16">24186 5442 2299 0,'0'0'0'0,"0"0"4"15,0 0 1-15,0 0 4 16,0 0 1-16,0 0 110 16,-4 25 1-16,4-13-6 15,6 10-1-15,8 5-10 16,3 3 1-16,-2-3-8 15,-3-2 2-15,-4-5-26 0,-5-2 1 16,-1-7-19-16,-5 5 0 16,-9-4-5-16,-9 2 0 15,-16-3-14-15,-3-3 1 16,-3-4-29-16,1-8 0 16,42 4-2745-16</inkml:trace>
  <inkml:trace contextRef="#ctx0" brushRef="#br0" timeOffset="-73375.14">24519 5632 2588 0,'0'0'0'0,"0"0"2"16,-13 35 0-16,1-13 0 16,-1 1 0-16,1-1 105 15,4 1-1-15,3 3-17 16,-1-7 0-16,0-5-3 15,0-6 1-15,4-4-16 0,2-8 1 16,-3-6-10-16,3-21 0 16,-4-18-10-16,0-10 1 15,0 2-8-15,-2-9 0 16,4-7-8-16,2 3 1 16,8 17-4-16,0 14-1 15,-1 21-2-15,-1 10-1 16,4 12-2-16,7 12 1 15,12 25-4-15,2 8 1 16,1 6-4-16,1 2 2 16,0 7-3-16,5-7 0 15,5-4-5-15,-7-2 0 16,-9-8-3-16,-6-6 1 16,-7-8-3-16,-3-15-7 15,-3-6-4-15,-4-8 0 16,-2-4 0-16,-2-18 0 15,-2-26 0-15,-2-17 0 16,-13 2 0-16,-1-1 0 0,3-7 0 16,4 3 0-16,5 9 0 15,2 10 0-15,2 8 0 16,0 9 0-16,0 15 0 16,0 9 0-16,2 8-3050 15</inkml:trace>
  <inkml:trace contextRef="#ctx0" brushRef="#br0" timeOffset="-72992">24881 5573 2664 0,'0'0'0'15,"0"0"12"-15,-2 30 0 16,2-11-3-16,0-1 1 16,0 1 117-16,2 5 0 15,4 5-43-15,3 1 0 16,1 3-7-16,2-6-1 16,3-9-13-16,2-6 1 15,4-8-15-15,8-12 2 16,10-10-15-16,-1-5 1 15,-5-7-9-15,-6-3 1 0,-6-8-2 16,-4 2 1-16,1-2-2 16,-7 7 0-16,-11 13 0 15,-6 9 1-15,-3 8 0 16,-10 0 0-16,-14 8-3 16,-8 0 0-16,-7 0-17 15,-2-8 0-15,50 4-2944 16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9:53.59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257 44 7957,'-5'11'263,"-2"-5"1,0-4 0,-1-9 0,1-5-1,-1-3 1,-1 2 0,-2 3 583,-3 5 0,4 5-778,0 5 0,0 5 1,-5 12-1,0 8-138,0 8 1,-5 13 0,0 4 0,1 5-95,2 6 0,7-9 1,2 1-1,1-4 139,4-6 1,1-7-1,4-10 1,5-7-45,8-9 1,1-8 0,10 1-1,0-1 51,3-4 1,3-1 0,1-2 0,2 0-80,-1 0 0,-6-7 0,-1-3 0,0-5-117,-5-5 0,-4 1 0,-3-6 0,0 0 33,0 2 1,-6-4-1,-4 7 1,-4 1-154,-1 3 1,0 1 0,-1 1-1,-3 2-359,-1 2 692,-6 7 0,2-10 0,-6 4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9:53.92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91 1 7981,'-14'10'-474,"4"0"0,-3-7 0,4 4 310,1 0 0,0-4 0,4 7 107,-1 2 1,0-4-1,5 2-92,0 2 149,0 1 0,-7 3 0,-1-1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9:54.58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152 0 7981,'8'0'128,"0"0"0,-4 2 518,1 3 0,0-2-219,-5 7 1,0 0-379,0 6 1,0-6 0,0 0 11,0 1 1,0-2-380,0 1 0,0 0-45,0 5 0,0-5 238,0 0 0,0-5 0,1 3 169,4-1 0,-1-2 0,6-5 17,1 0 0,3 0 0,1 0 0,0 0 45,0 0 0,2 0 0,1 0 0,2 0 32,-1 0 0,-2 0 1,-2 0 141,0 0 0,-2 7-41,-3 3 1,2 3 0,-7 4-44,-2 3 0,-1 4 0,-2 6 0,0 0 28,0 0 1,-5 2-1,-2 1 1,-1 3-70,-4-3 1,-1 1 0,-2-3 0,1 1-110,4-3 1,-3-2 0,3 1-1,-4-1-137,-1-2 1,5-8-1,2-1 1,-1-6-256,1-3 1,3-2 0,-3-6 0,-1-5-33,1-4 1,1-5 0,-4-5 0,-5-5 39,0-3 0,2-4 0,-6-2-1291,3-1 1269,2-7 1,-1 14 0,-3-6 0,-1 1 268,2 1 0,6 5 1,2 4-1,0 1 146,1 4 334,3 1-57,6 8 0,6 3 0,5 6 0,2 0 35,2 0 0,0 0 0,0 0 0,0 0-350,0 0 1,2 0-1,1 0-826,3 0 678,-1 0 1,-5-5 0,0-2 0,0-1 35,0-4 1,0 3 0,-2-1-1,-1-1-825,-2-3 920,-6-1 0,9-7 0,-5-1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9:54.72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14 0 7981,'-7'9'598,"6"-3"1,-4-1-1,10 0-665,5-1 1,3-3 0,2-1 0,2 0-1070,3 0 1,-3 0 1135,3 0 0,3 7 0,1 1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9:55.15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242 31 8396,'-10'-10'620,"0"2"-85,-2 1 1,-1 2 0,-3 5-203,1 0 0,0 0 1,0 2-1,0 4-108,0 9 0,0 7 0,0 8 0,0 4-82,0 6 0,0-5 0,1 10 0,4-1-187,5 0 0,4-9 0,1-2 0,1-1-47,4-5 0,5-2 0,9-8 1,1-1-59,-2-2 0,1-7 0,-1 1 0,4-1-277,1-4 0,-3-1 1,6-2-1,0-2-713,3-3 1,-4 2-1,0-6 1139,2 3 0,1-13 0,3 2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9:55.36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46 1 7983,'-10'0'0,"0"0"0,0 0 0,-5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9:55.76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38 173 8188,'-15'-7'763,"-1"6"1,10-8 0,7 6 0,11-2-413,7 2 0,7-4 1,-1 2-1,6 0-306,4-2 0,-2 1 0,6-6 0,-2 2-207,-4-2 0,-3 5 0,-5 1 0,-3 1-147,0 0 0,-10-2-302,3 2 0,-12 3 1,-3-3-247,-8 3 0,-6 2 0,-1 0-176,0 0 1033,-7 0 0,6 0 0,-4 0 0,3 0 0,2 0 0,0 0 0,0 0 0,0 0 0,0 0 0,-1 0 0,3-1 0,1-3 0,2-1 0,0-5 789,-5 5 0,2-1-240,3 1 0,3 10 1,7 0-1,0 8-437,0 7 0,0 4 1,0 6-1,0 0-41,0 0 1,5 5 0,2 0 0,1-1-713,4-2 1,-4-2 640,2 0 0,0-6 0,5-3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9:56.10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0 226 7977,'10'-2'136,"0"-1"1,2-2 97,1 2 1,4 1 0,2 0 0,2-1-79,3-2 1,1-2 0,3 4 0,-1-4-163,-2-1 0,1 3 0,2-5 0,-3 0 206,-5 1 1,-8-2 0,-4 4-847,-1-1 0,-2-2-159,-5-6 1,-7 8 0,-3 1 804,-3 1 0,3 4 0,0-5 0,-2 2 0,-1 0 0,3-5 0,0 4 0,-2-1 0,-2 0 0,4 0 0,0 4 0,-1-2 0,2 0 247,-1 5 1,2 2-1,-2 4 1,5 9 149,3 9 0,2 4 0,0 4 0,0 3-793,0 6 1,0 4 0,0 3 395,0 3 0,7 6 0,1-4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24.77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31 181 10121,'0'15'-173,"7"-2"555,3-2 1,3-5 0,2-6 0,0 0-77,0 0 1,5-6 0,1-5 0,-1-2-377,1-2 0,-2-2 0,4-1 0,-1-2-281,-3 1 1,-8 3 0,-2 0 0,-3 1 112,-2 0 1,2 0 0,-2 2 147,-6 3 1,-5 3 0,-8 7 0,-1 0 176,-5 0 0,3 0 0,-5 2 0,1 3 49,3 5 1,-2 5 0,0 3 0,3 4 156,1 2 0,2-4 0,0 5 0,0 2-151,0 1 1,2-3 0,3 0 0,4 2-191,5 2 0,1-6 0,1-3 0,5-3-44,4-2 1,5-7-1,5-3 1,3-3-341,1-2 0,4-5 1,-3-2-1,4-3 13,1-6 1,2 0 0,0-4-284,-2 4 571,3-6 0,-11 3 0,5-4-51,-2 1 124,-7-5 0,4 11 0,-9-4 0,-1 1 133,-2-1 0,-6 3 459,1-3 1,-5 10-273,-5 5 1,1 5-1,-4 7 1,1 6 14,4 6 1,-4 2-1,0-1 1,1 6-114,-1 2 1,-3-3 0,3-1 0,1-1-73,-1 1 0,-3-6 0,5 2-407,1-3 0,-2-7 23,1 0 0,0-8 0,5-2 1,1-9-77,4-4 0,4-9 0,6-3 1,0-4 224,0-1 1,2 5 0,0 0-1,1 0 79,0 1 1,-8 3 0,9 6 65,-1 0 0,1 6 0,-4 4-1,0 3 1,0 4 0,2 2-858,3 1 841,-3 0 1,4 1-1,-6 3 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9:56.50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347 1 7886,'-5'21'87,"0"5"0,-5 2 0,4 4 110,-3 3 0,-1-1 0,-5 2 0,-2 0-72,-3-3 1,-2-4 0,-4 4 0,0-4-281,0-4 0,2-7 0,2 2 0,2-5-85,2-5 1,10-3-1,-8-7 240,3 0 0,0-7 0,-2-1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9:56.71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0 167 9307,'15'0'0,"2"0"240,3 0 0,5 0 0,10 0 0,7 0-82,7 0 1,5-5-1,6-2 1,2-1-542,3-4 1,-8 3-1,2-1 1,-6-1-49,-4-3 1,-4-1 0,-6 0 0,-9 0 111,-8 0 1,-12 5 0,-7 2 318,-6 1 0,-12 2 0,-11 5 0,-2 0 0,-2 7 0,0 1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9:57.28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91 1 7886,'-7'21'0,"-3"5"0,3-3 0,2 0 0,2 1 95,-2-1 0,3-3 0,-3 6 0,2 0 50,-2 3 1,1 1-1,-4 0 1,1 0-45,4 0 0,-4-1 0,2-4 0,2-3-1462,1 0 1092,2-12 0,0 1 0,2-16-23,3-5 1,-3-5 0,4-3 0,-1-4 291,0-1 0,0 2 0,-3-4 0,1-1 0,2-3 0,6-1 0,-6 1 0,0 1 0,1-2 0,1 8 0,5-6 69,-2 4 206,0-3 0,0 11 1,0-3-1,2 6-89,1 3 0,-3 6 0,0 3 0,0 9-8,-1 12 1,2 9 0,-4 6 0,0 5 31,-1 4 1,-1 1 0,-5 0-1,0 0-47,0 0 0,0-4 0,0-3 0,0-1 53,0-3 0,0-9 0,-1-5 0,-3-3-399,-1-2 1,-1-9 0,2-6-256,-1-8 1,0-5-1,4-3 1,-3 0 134,-1-4 0,-1-4 0,2-6 1,-3 0-1,-1 0 0,3 0 0,-5-1 0,0 1 267,2 0 1,-6 5 0,4 1-1,-2 3 199,2 2 1,-1 8 0,4 2-1,0 1 51,1-1 1,2 8-2,9 1 0,0 1 0,7 9 0,3 2-218,2 2 0,-4-4 1,7 0-1,-3 1-105,-2 3 1,-5 1 0,0 0-242,2 0 1,-4 0 129,2 0 1,-5-1 87,5-4 0,-5-4 0,6-6 133,0 0 0,3-11 0,1-6 0,0-5 0,7-3 0,1-12 0,7-1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9:58.00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1 144 6719,'0'9'701,"1"-3"-387,4-6 1,5 0 0,10 0 0,6-1-260,2-4 1,4-2 0,1-5 0,4 4-163,2 1 1,-6-3 0,1 4 0,-7-1-223,-7 0 1,-4 2 0,-2 3-64,-4-3 0,-5 4 257,-10-4 1,-5 3-1,-9 2 1,-2 0 134,-3 0 0,4 0 0,-3 0 0,-1 0 0,1 0 0,3 0 0,-4-2 0,2-1 0,4-2 0,-1-7 0,1 2 217,-2-3 0,5 3-7,5 0 0,6 8 1,-1 2-1,4 10-105,1 8 1,1 1-1,3 6 1,3 2-316,1 1 0,-3-3 0,5-1 1,0-2-117,-2-4 0,6-3 1,-4-5 325,3-5 0,1-5 0,-3-5 0,-1-5 0,2-3 0,-3-7 0,-1-2 0,0-2 0,1-2 0,-4 4 0,3 2 0,-1 1 0,-4-1 0,4 3 170,-2-3 65,0 10 1,-5 12-1,0 11 1,0 8-149,0 2 0,0-3 1,0 5-195,0 2 59,-7 1 1,4-2 0,-7-1 0,0 0-83,1-2 1,-4 6 0,3-6 0,-4 2 50,-1 0 0,2-6 1,0 3-1,-1-2 16,-3 0 1,-1 2 0,3-4 0,0 2 156,0-1 1,1-8 0,3-2 180,1-3 0,8-1-191,2-5 0,8-1 1,11-4-1,3-4-149,1 1 1,-3-5 0,5 4 0,2-1 28,1 0 1,-2 2 0,-3-2-1,0 3 20,1 0 0,-6 4 0,2-5 296,-3 1 0,-7 2 24,0 5 0,-13 0 1,-4 2-136,-9 3 1,-3 3-1,-6 7 1,0 2-96,1 3 1,-4-2-1,4 6 1,-1-3-247,0-2 0,7-2 0,-2-2 0,3 0-577,2 0 749,6-7 0,9-1 0,9-7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9:58.12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0 7886,'9'7'-82,"3"-4"1,-6 8 43,3 0 0,-4-2 0,5-1-94,1-1 1,1-1-1,0-2-714,-2 1 846,0 0 0,5 2 0,0 1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9:58.43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7771,'0'16'-28,"0"-1"171,0 0 1,0 1 0,0 5 0,0 4 27,0 3 1,0 9 0,0 2 0,0 1-209,0 0 1,0-10 0,1 2 0,3-4 99,1-6 1,0-3-569,-5-4 1,0-9 0,0-6 504,0-8 0,0-12 0,0-4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39:59.14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0 106 7827,'15'-24'-49,"-5"8"0,-1 6 0,-1 0 55,0 1 0,2 1 0,6 5 0,-1-2 83,0 1 0,0 2 1,0 1-1,2-3-97,3-1 0,-2 0 1,6 5-1,-1 0 46,0 0 1,-7 0-1,2 0 77,0 0 1,1 5 0,-6 2-1,-1 2-24,-2 2 1,-5 4 0,3 5 0,1 6 213,-1 2 1,-5 9-1,3 3 1,-5 5-49,-1 6 0,0 2 1,0 7-1,0 2-141,0 4 0,0-8 1,-1 4-1,-3-5-300,-1-10 0,-2-2 1,4-11-185,-2-6 338,0-11 0,5-22 0,-2-10 0,-1-3-844,-2-4 0,-2 2 1,2-7-1,-5-3 874,-3-2 0,-2 4 0,0-9 0,0 0 0,-1-3 0,0 1 0,-3-1 0,-1 0 0,2 1 0,-4 2 0,2 9 0,1 3 0,3-4 0,1 14 0,0 0-1112,0 8 1424,-1 6 98,8 1 0,1 1 1,9 4 43,3 5 0,3-3 1,8 0-364,-1 0 0,0-6 0,-2 6 1,-1-2-7,-2 0 0,-2 7 1,4-4-150,-2 0 1,-5 4 0,3-5-7,-1 1 0,-2-3 0,-5 5 105,0 2 0,0-4-671,0 2 324,0-6 1,-7 4 78,-3-3 1,2-3 0,-2 3-210,-2-3 1,4-2 327,-2 0 205,6 0 1,-1 0-49,10 0 1,-1 0 0,6 0 138,2 0 1,-4 0-1,2 0 290,2 0-384,1 0 0,-3 0 0,0 0 0,0 1 23,-1 4 1,-3 4 0,-6 6-1,0 0 302,0 0 0,-1 0 1,-4 2 18,-5 3-544,-11-3 0,3 9 0,-7-6 0,-2-1-208,-1-2 1,-1-2 0,4-2 319,5-3 0,3-3 0,2-7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0:00.14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59 29 7827,'0'-10'32,"2"2"-38,3 1 1,-4 4 0,4 8 14,-3 5 0,3 8 0,0 4 0,-2 2 61,-1 2 0,-2 1 0,0 0 0,0-3-223,0-3 0,0-1 1,0-5-214,0 1 0,2-8 0,3-3 285,5-3 0,-2-4 1,2-3-1,4-3 144,4-1 0,-1-4 0,3 3 0,-2-4 167,3-1 0,-5 0 1,4 2-1,-3 1 28,-2 2 1,0 5-1,0-3-348,0 1 1,-4 2-312,-1 5 0,-14 2 0,-1 3-88,-7 5 385,-3 3 1,-1 9-1,-4 1 1,-6 4 103,-2 3 0,-2-3 0,0 8 0,-1-1 20,1 1 1,5-3-1,2 1 1,1-4 149,4-4 0,2-12 0,6 2 27,5-1 1,5-8-1,7-2 1,8-8-71,9-6 1,4-3-1,2-2 1,0 0-101,1 0 1,0 0-1,3 0 1,1-1-121,-1 1 0,-3 0 1,-2 2-558,-4 3 474,-3-4 0,-9 6 0,-1-5-307,-2 3 416,-7-4 0,4 11 1,-9-6-1,-3 1 67,-5 0 0,-3 3 0,-2-4 0,0 1 0,0 0 0,0-2 0,-1-4 0,1 2 93,0 2 1,5 5-1,0-3 19,-2 1 0,1 4 118,1 8 0,-2 8 1,7 9-1,2 0-64,1 0 0,2 6 0,0 1 0,0 4-242,0 1 0,0-8 1,0-2-1,-2-1-113,-3 1 1,4-6 0,-6 2-1,2-3-27,0-2 0,-2-6 0,2-4 216,-5-4 0,2-1 0,-2 0 0,0-1 0,1-4 0,-4 3 0,3-5 0,-4 2-50,-1 0 1,5 0 0,0 5 187,-2 0 1,4 0 47,-2 0 0,8 2 0,1 3-82,4 5 1,9 3 0,-2 2 0,1 0-49,0 0 0,2 2 0,-3 0 0,3 1 61,2 1 1,1-11-603,-1 7 331,6-10 0,-4 0 1,3-10-1,-1-5-19,1-3 1,-3-4 0,3-1 0,-2-4 204,2-2 1,-8 1 0,3-4 0,-3 4 322,-4 1 0,4 2-33,-7 5 0,0 8 0,-5 7-115,0 8 1,-2 6-1,-1 1 1,-2 0-331,1 0 1,-2 0 0,1 0-1700,1 0 1822,3-6 0,7-9 0,3-9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0:00.60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31 165 7827,'10'-5'-1024,"-2"-2"1032,-1-1 0,0 5 1,-2-2 271,5 3 0,3 2 0,1 2 0,-3 1-217,0 2 0,-1 7 0,3-2 0,-3 3-136,-5 2 0,2 0 0,-2 0 0,-2 0-30,-1 1 1,-2-1-1,0 0 1,-2 0 75,-3 0 1,-3 2 0,-7 1 0,0 4-46,0 1 0,-1-3 1,1 4-1,0-1 112,0 1 1,0-4 0,2 5 403,3 2-424,3-12 1,9-3 0,3-17 0,5-7-143,3-7 1,7 1-1,0-7 1,-1-2 72,-2-1 1,-2-3-1,-2 1 1,-3 0-136,-5 0 0,2 5 0,-2 0 0,-2-2 77,-1-2 1,-2 4 0,-2 0-1,-1 0 93,-2 2 0,-7-4 0,2 7 0,-2 0 2,2-2 0,-2 10 0,6-1 98,-3 4 0,6 6 0,-2 8 0,2 7 75,-2 6 0,3 7 0,-3 9 0,3 3 56,2 1 1,0 4 0,0 5-1,0 0-51,0-4 1,0-6 0,-1 2-1,-3-1-75,-1 1 1,0-11 0,4 1-1,-3-6-234,-1-4 1,-2-3 0,4-1-1296,-2 1 1438,-7-8 0,4-1 0,-7-7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0:00.72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7827,'13'1'0,"-1"4"50,-2 5 0,-5 0 0,5 6 27,2 5 0,-4-1 1,0 1-1,1-3 105,-1 2 0,0-8 1,4 3-1,-2-3 53,2-4 0,1 4 0,2-7-235,0-2 0,7 5 0,2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25.03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121 0 8535,'-15'10'-94,"0"0"1,5-5 0,2 5 0,-1 2 359,1 1 1,3 4 0,-3 2 0,1 4 227,4 6 1,-4-6 0,0 10 0,0 1-230,1-2 1,1 0-1,5-2 1,0 0-130,0 0 1,0 0-1,0-1-218,0-4 74,0 3 1,1-11 0,3 3-121,1-3 42,7-2 0,-2-7 0,8-3 0,2-3-250,-1-2 0,4-2 0,0-3 0,3-6-219,-1-8 0,0 1 0,3-7 560,-3-2 0,4-8 0,-6-4 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0:01.61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44 0 7278,'10'0'6,"-1"2"19,-3 3 1,4 5 0,-5 8 0,0 2-103,2-1 0,-4-2 1,6-2-1,-1 0-173,1 0 0,-4-2 0,5-3 1,0-3 215,-2 0 0,6-6 0,-4 3 0,3-8 137,2-6 1,0-3 0,0-2-4,0 0 1,0 0 0,-1 0 422,-4-1-454,-4 8 1,-7 1 0,-3 9-350,-1 3 0,-6-2 0,1 8 0,-4 0 280,-1 3 0,0 2 0,0 3 0,-2 3 0,-3 1 0,3-1 0,-3 6 0,2 4 46,-2 0 0,3 0 1,-3-2-1,3 2 109,2 3 0,2-8 0,3 1 37,5-4 1,5-11 0,6-10-501,9-6 0,2-7 1,7-10-1,-1-5 308,1-4 0,-4-1 0,3 0 0,-1 2-7,-4 2 0,-1 5 0,-2 6 0,0-1 67,0 1 1,-5 7 565,0 3-307,-6 3 0,7 4 133,-6 3 1,6 3-293,-6 7 1,0 1 0,-5-1-216,0 0 0,0 0 1,-2 2-62,-3 3 1,-4-4-1,-4 4 1,1-3 52,2-2 0,-5 5 0,-5 1 0,2-3 53,1-1 1,2-2 0,0-2 0,1-1 25,4-2 1,2-5-54,3 5 0,5-7 0,2 1-75,11-8 0,2-2 1,7-6-1,-2 2 19,0-2 1,0-1 0,-5-1-1,0 3 16,0 1 1,-1 5 0,-2-4-7,-2 2 0,-9 2 1,-1 5 31,-8 0 0,-6 7 1,-1 3-1,0 5 33,0 5 1,-5-1 0,0 4-1,0 1 226,-2-1 1,5-3 0,-3 4-1,4-3 102,0-2 0,8-2 1,3-2-1,3 0-155,2 0 0,0-5 0,2-2 0,3-1 119,5-4 0,9-1 1,2-2-1,3 0-150,3 0 0,3 0 0,3 0 0,2 0-200,-1 0 1,3-7 0,-2-3-1,-2-3-128,-1-2 0,-8 0 0,-4 1 0,-3 3-200,-2 1 1,-7 5-1,-3-6 212,-3 0 0,-4-3 0,-3 1 192,-5 3 0,-3-3 0,-2 4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0:03.76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52 330 7828,'-13'2'-75,"3"3"0,-4-3 297,4 3 1,5 1-161,5-1 0,2 2 0,10-4 0,3 2 16,3-1 0,4-3 0,-4-2 0,4-3 5,2-1 0,-1-5 0,2 4-575,-5-3 360,4-1 1,-7 0 0,1 0 0,-5-2-14,-3-1 0,-6 3 1,1 0 116,-4-2 1,-2 0 0,-4 2 0,-5 5 146,-4 4 1,-6 1-1,-2 0 1,1 0 61,-1 0 1,-3 6 0,5 3 0,1 1-94,2 0 0,2 0 1,2 5-1,3 0-162,5 0 1,3 2-1,2 1 1,0 2-149,0-1 0,7-2 0,5-2 0,6-2 110,7-3 0,4 2 0,1-7 1,0-4 24,0-4 0,2-5 1,1-9 187,3-3-107,-1-4 0,-3-6 0,0 2 0,-1-1 31,-2-1 1,-7 3 0,-1-8 0,-1 3 47,-1 2 1,-11 5 0,6 0 0,-6 0 226,-5 1 1,-1 8 0,-4 6-83,-3-2 0,-3 5 0,-7 2 1,0 5 28,0 5 1,-7 4 0,-3 7 0,-2 3-200,2 1 1,-4 7 0,6-4 0,0 1-172,2-4 0,6 1 1,4 0-1,2-3 164,3-1 0,1-7-852,5 0 580,6 0 0,8-2 1,7-4-1,3-6-12,3-3 1,-1-5-1,1 3 1,-2-1 211,2-4 1,-5 5-1,-2 2 211,-3 4 0,-4 2 1,-3 6 28,-5 8 1,-3 7-1,-2 10 1,-2 3-44,-3 5 0,-3 5 1,-7 2-1,-2 2 187,-3-1 1,2-9 0,-6 4 0,2-2-250,4-3 1,-1-9-1,1-1 1,-2-4-491,2-6 414,7-8 0,5-5 0,6-10 0,0-5-86,0-3 0,6-9 1,5-5-1,4-6-623,5-8 0,-2 1 0,6-2 0,-1-3 681,0-2 0,3 9 0,4-6 0,2 5-325,3 6 1,-8 8 0,3 6-1,-3 8 487,-4 6 1,-6 11 0,-9 9-1,0 11 399,1 7 0,-6-1 0,2 1 0,-3-4-505,-2-4 1,0-7 0,2 3-1,1-5-464,2-1 1,7-6 0,-2-4 0,3-4 407,2-1 0,7-13 0,1-4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0:04.27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197 29 7947,'-15'-5'0,"0"0"96,0 1 1,5 3 0,1 2 0,3 4-55,2 5 1,3 11 0,1 5 0,0 10 156,0 9 0,0 3 1,0 13-1,-2 7-5,-3 9 0,-4 2 0,-7 2 0,-3-6-382,-1-6 1,2-21 0,6-3 111,2-14 0,7-15 1,-2-21-1,3-6-390,2-8 0,5-8 1,2-10-1,1-6 200,4-4 0,-4 2 0,2-10 1,2-2 265,1-2 0,-3 7 0,-1 0 0,-1-2 0,1 4 0,-6 0 0,4 5 0,-2 1 82,0 6 0,1 14 0,-1 1 119,5 9 0,5 9 0,4 10 1,1 7 164,-2 6 0,4 4 1,-2 5-1,0-2-171,2 2 1,-7-4 0,0 1 0,-8-2-11,-5-4 1,-2 1 0,-2-1-301,-3 2 1,-3-2 0,-7-6 0,-2-3-56,-3-3 1,-4 4 0,-4-5 0,1-1-165,2-3 1,5-1-1,-4 0-133,3 0 0,2-6 1,9-4 290,5-4 0,10 4 1,5 2-1,5-1 176,5 1 0,4-2 0,6-5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0:04.58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46 136 7881,'15'0'229,"-5"0"0,-2 1 117,-1 4 1,-2 4-1,-5 8 1,-2 3-88,-3 5 0,-3 3 0,-5 4 0,1 2-52,2 1 1,1-5-1,-1-7 1,5-1-208,4-3 1,2-4-418,4-5 0,4-10 0,6-12 0,2-8 155,3-10 0,-2-2 1,6-8-1,-1-1-27,0 3 1,-6-6 0,0 8 0,-7-1 314,-3 2 1,-2 13 0,-5-3 0,-2 6 150,-3 4 0,-5 7 1,-8 3-1,-3 3-94,3 2 1,-4 7 0,2 3-1,2 5 28,1 5 1,2-3-1,0 4 1,1 0-269,4-1 0,2 1 1,5-2-1,-2 1-168,1-2 0,3 1 0,2-1 0,4 2 1,4-1 0,4-7 0,-1-4 324,-2-1 0,0-2 0,5-5 0,0-14 0,0-3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0:04.98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46 0 7853,'-10'2'985,"0"3"-757,-2 5 1,5-2 0,2 4-1,4 5-159,1 6 1,0 6 0,0 3 0,0 3-133,0 5 0,0-1 1,0-1-1,0-3-134,0-6 0,0-9-1288,0-15 1485,6-13 0,3-29 0,6-10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0:05.13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29 14 7875,'-8'-6'296,"0"4"-277,3-3 1,3 5-191,-3 5 1,5 3 0,5 7-1,3 0 234,1 1 1,4-1-64,-3 0 0,4 6 0,1 3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0:05.64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45 414 7853,'0'22'-787,"-1"-9"1,-3 6 787,-1-1 1,0 0 0,4-4 0,-3-2 2963,-1-2-2918,0-7 1,4 4-331,-4-7 0,3-2 1,-3-3 68,3-5 1,7-5 0,2-4 0,1-2 96,4-3 0,1-1 0,3-3 0,0 1-5,4 2 0,-3 5 0,3-4 0,-3 2 727,-2 4 0,0 3 0,0 5-92,0 5 0,-5 3 1,-1 4-1,-3 3-303,-2 5 1,-1 5 0,0 3 0,2 4-143,-1 2 0,-2-4 0,-2 3 1,0-1-324,0-4 1,0-1 0,0-2 145,0 0 0,0-5-547,0 0 1,0-13 0,1-2 0,3-7 135,1-3 1,6-2 0,-1-3 0,4-5 519,1-3 0,-5-4 0,0-2 0,2-2 0,1-3 0,2 5 0,0-2 0,0 0 197,0 1 0,-1 7 1,-3 8 285,0 3 0,-8 10 0,2 9-250,-3 11 1,-2 4 0,0 8 0,0 4 172,0 4 1,0 1 0,-2 4 0,-1 1-185,-2-1 1,-1 2 0,6 4-1,0-2-131,0-2 1,0-6 0,0 1 0,0-5-825,0-5 0,7-5 0,3-10 53,4-5 0,1-11 1,-2-10 679,-3-7 0,4-5 0,-6-3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0:05.82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54 0 7843,'-10'0'-1,"0"0"-1,-2 0 1368,-1 0-1081,4 7 0,11-1 0,12 5 0,6-5-634,3 1 1,-1-5 0,5 3 0,3-2 18,2 2 0,-7-3 0,8 3 0,1-4 330,-2-1 0,6-6 0,1-3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0:06.45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31 136 7764,'-14'15'0,"4"0"0,4-5 0,6 1 399,0 0 1,1 1-1,4 0-312,5-2 1,4-7 0,1 2-1,0-3-229,0-2 0,0-5 1,-2-2-1,-1-1 15,-2-4 0,-1 4 0,1-2 0,-4-2 127,1-2 0,-5 4 0,3 0 1,-4-1 62,-1-3 1,0 4 0,-1 2-1,-4 1 140,-5 4 1,1 1-1,-1 2 1,-2 0 115,-1 0 0,-2 0 1,2 2-1,1 3-139,2 5 0,1 3 0,-1 2 0,4 0-166,-1 0 0,5 6 0,-3 0 0,4 1-181,1 0 0,6 3 0,4-5 1,4-2-206,1-1 0,0-2 0,0-1 0,2-4 160,3-5 0,-2-4 1,6-2-1,-1-4-54,1-5 0,-6-5 0,4-4 0,-4-3 140,-3-1 0,4 3 1,-9-4-1,2 1 87,-2 0 1,1 2 0,-6-2 0,-1 1 346,-3 4 0,-1 1-76,0 2-144,0 7 0,-5 8 0,0 10 1,2 3 383,1 2 0,1 2 1,-3 3-1,-1 3-372,2 1 0,0 3 1,-1-7-1,-1-2 47,2-1 0,1-2-1381,2 0 846,0-7 0,2-9 0,1-13 0,4-6 187,1-3 1,1-1 0,2-2-1,-2 0 232,-3 0 0,4 4 0,-3 2 0,0 3-29,0 2 0,3 5 0,-4 2 1,1-1 14,0 1 0,4 3 0,0-4 168,2 3 1,2 1-186,0 5 0,0-7 0,0-1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0:06.53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7501,'0'22'0,"0"2"-3,0-1 0,0 0 1,0-4-1,0 1 346,0-2 1,0-6-344,0-2 0,0-6 0,0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25.196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43 121 8876,'-10'0'71,"1"2"1,1 2 1179,0 1-889,4 0 1,1-5 0,11 0 0,9 0-314,5 0 0,6-7 0,11-3 0,8-4-940,5-1 0,0-1 892,8-5 1,-3-2 0,10-7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0:06.68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151 0 7697,'-21'9'124,"2"2"1,-4-6-1,1-1-28,4-3-96,1-1 0,2-6 0,0-3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0:11.59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44 7898,'-2'-15'193,"-3"0"145,3 7 1,-4 3-1,6 10-197,0 5 1,6 10 0,3 3 0,1 2-373,0 1 0,-2-6 0,4 3-371,-2-1 498,-7-2 1,6-5 0,-6 0-536,2 0 265,0 0 0,-5-5 374,0 0 0,7 0 0,1 6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0:12.86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91 151 7928,'0'-15'1,"2"1"0,1 3 71,2 1 0,7 0 1,-2-5 101,3-1 0,-1 6 1,1 2-1,4 0-39,0-1 1,1 4 0,1-3 0,1 1-208,-2 4 1,-1 1-1,-2 2 1,0 2-51,0 3 1,-5 0 0,-1 8-1,-3 4 127,-2 0 1,-3 1 0,-1 1 0,0 2-5,0 3 1,0-4-1,0 5 1,0 0 17,0-1 1,0 4 0,-1-4-1,-3-1-2,-1-3 1,-5-3-1,3-2 1,-1 0-157,-4 0 0,4-7 1,-2-2-333,-2-5 0,-1-1 0,-2-1 1,0-5 305,0-4 0,-1-1 1,1-3-1,2 1 218,3-4 0,-3-1 0,4 3 181,1 0 0,-4-1 0,7 1-94,2 0 1,1 0-1,2 0-55,0 0 1,7 5 0,3 2-38,3 1 1,2 2 0,0 3 0,0-1-51,0-2 0,-4 0 0,-1 5 0,0 2 59,-2 3 1,-1-2-1,-7 7 1,0 2-2,0 1 1,0 2-1,-2 2 1,-3 1-36,-5 2 1,2 2-1,-2-3 1,-2 1-9,-2-2 1,-1-1-1,2-2 1,1 0-124,2 0 0,0 0 0,-5-1 59,0-4 0,5 1 0,0-6-247,-2-1 215,5-3 1,2-2 0,10-4 3,5-5 0,1 1 0,0-1 0,4-1 36,2-3 0,-9 4 0,8 0 0,-3 0 164,0 2 0,2-4 0,-1 5 292,-4-1-84,3 4 1,-9-2-89,6 6 1,-7 1 0,2 4 0,-5 6-110,-5 2 1,2 7 0,-7 0 0,-2 0-86,-2 2 1,4-5-1,0 5 1,-1-2-1,-3 0 1,-1 2 0,0-4 0,0 2-277,0-2 0,0-1 0,0-3 1,0-3 3,0-1 1,5-5 0,0 4-55,-2-2 215,5-2 0,0-12 0,7-3 152,0-4-94,7-1 1,1 0 0,9-2 0,2-1-6,1-2 1,2 0 0,-4 6 0,4 3 18,1 1 0,-3 0 0,5-4 0,2 3 45,2 0 1,1 8 0,2-2 0,1 3 70,2 2 0,2 0 1,-3 0-1,1 2-29,-2 3 0,-2 5 0,-8 9 0,-6 2 170,-6 3 1,-7-4 0,1 5 0,-5 2-79,-5 1 1,-4 2 0,-7 1 0,-4 0-60,-6 5 1,3-3 0,0 4 0,1-4-192,3-4 1,1-2 0,0 1-1,-3-1-148,3-2 1,1-11 0,2 1-254,0-2 0,5-6 0,2-4 73,1-6 1,0-6-1,4-7 1,-2-4 72,2-6 1,1 3 0,2-2-1,0-2 318,0-1 0,0-4 0,0 0 0,0-2-19,0 1 1,2 8 0,1-7 0,2 2-32,-2 3 1,-1 12 0,-2 0 680,0 1 0,-2 8-207,-3 1 0,2 10 0,-5 5-262,1 3 1,-3 2-1,5 0-138,1 0 1,3-5-538,1 0 0,1-6 0,4 1 136,5-3 0,-1-2 0,1-2 0,2-3 377,1-5 0,2 1 0,-2-1 0,1-1 0,1-3 0,-8 4 0,8 2 0,-2 1 19,1 4 1,-4 1 311,0 2 0,-7 7 0,2 3-137,-3 3 1,-9 2 0,-3 0 0,-3 0 45,-3 1 0,1 4 1,0-2-1,0-3-405,0-3 0,5-4 0,2 4 0,-1-4-338,1-1 1,5-4-1,-2-8 503,3-5 0,2-3 0,0-16 0,0-2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0:13.23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59 7928,'15'-7'-78,"-5"5"246,0-3 0,0 5 77,6 5 1,-6 4 0,-2 6 54,-1 0 0,-1 0 1,-2 0-235,1 0 1,5 0-905,-5 0 0,7-1 473,-2-4 1,-2-4 0,2-7 213,2-4 1,1-4 0,2-6-1,0 0 70,0 0 1,0 0 0,1 0 0,-1 0 67,0 0 1,0 0-1,-2 0 1,-1 1 23,-2 4 1,0-1 292,5 6 0,-7 1 0,-3 9-136,-3 5 0,-2 9 1,-2 2-1,-1 3-59,-2 3 1,-7 1 0,2 2 0,-3 0-119,-2 1 1,0-8 0,0-3 0,1-3-753,4-2 630,-3 0 0,11-8 0,-3-7 0,3-9 131,2-4 0,0-9 0,0-1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0:13.67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178 115 7928,'0'-22'-54,"-5"-1"0,-2-6 61,-2 4 114,6 10 0,-4 15 0,7 10 0,0 5 37,0 5 0,0-1 1,0 6-1,0 2-172,0 1 1,0-3-1,0 0 1,0 2-147,0 2 0,-1-4 0,-3-2 0,-1-1-172,2-4 1,1 1 0,1-1-6,-4 2 1,3-5-1,-5-6 337,1-3 0,2-1 0,-6-5 0,-2 0 0,4 0 0,0-1 0,-1-3-15,1-1 1,0-1 0,-4 2 296,2-1 0,5 0-117,-5 5 0,6 2 1,1 3-1,5 5-38,3 3 0,6 9 1,-2 2-1,1 1-141,0 0 1,2-5 0,6 2-1,2-4-177,-1-4 1,2-4 0,1 0-1,2-9 100,2-9 1,3-5 0,1-16-545,0-3 569,0-8 1,-5 7 0,-3-4 0,-2 3 139,-1 6 1,-13 8-1,5 0 253,-8 3 1,-3 10-1,0 7-84,0 9 1,-5 4 0,-2 4-1,0 3 23,1 5 1,1-2 0,5 2 0,0 2-24,0 2 1,0-4 0,0-2 0,0-1-650,0-3 0,0-3 1,0-1-1075,0 0 1480,6-6 0,3-9 0,6-9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0:13.85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22 7928,'0'-15'482,"0"8"0,0 7-319,0 9 1,0 4-1,-2 2 1,-1 0-312,-2 0 1,0 0 0,5 0 0,-2 0-631,-3 1 1,3-1 534,-3 0 1,4-5 242,1 0 0,6-7 0,3 4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0:14.56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134 76 7928,'17'-5'-161,"1"0"1,3 2 240,-3 1 0,-1 2 1,-2 0-1,2 0 27,3 0 1,-9 0 0,4 0-1,-3 2 541,-3 3-1056,-3-3 0,-7 9 0,-3-4 111,-1 1 1,-8-4 0,-1 2-1,-4-1 122,0 0 0,1 6 1,2-5-1,-2 1 165,-3 0 1,3 3-1,-5-4 1,2 1 157,0 0 1,3 4-1,4-2 124,-4-1 0,0 6 72,7-4 0,5-4-180,10-1 1,9-1 0,6-1-1,0 2-226,2-1 1,-5-3 0,3-1 0,-4 0 32,-1 0 1,1 5 0,-1 0 0,-2 0 64,-3 2 1,-2-4-1,-4 7-17,1 2 0,0-4 0,-7 3 0,-1 0-42,-2 3 1,-7 1 0,2 0 0,-5 0-136,-5 0 1,6 0-1,-4 0 1,0 0 3,1 0 1,0 0 0,2 0 0,0 0 113,0 1 0,0-6 1,0-2 82,0-1 1,6-4-46,4-8 1,10-5-1,5-8 1,5-3 17,5 3 1,-3 1 0,3 2 0,-3 2 249,-2 3 0,0 1 266,0 4-352,-6 4 1,2 1 0,-6 10 0,-1 5-12,-3 5 0,-1 3 1,0 7-1,0 1-69,0-1 1,0 0 0,0-2-1,0-2-419,0-6 0,2-5 62,3-5 1,-1-5-1,6-12 1,1-8-119,3-8 1,-4-3-1,0-2 1,0-6 374,-2-2 0,4-3 0,-5-1 0,-1 3 0,1 0 0,-2 5 0,-5-3 0,0 3 0,0 2 0,5 5 0,0 0-13,-2-2 1,1 10 188,1 2 0,3 9 0,9-3-30,3 3 0,-3-1 0,3 3 1,-2-2-97,2-3 0,4-1 0,4-5 0,-1 0-78,-2 0 0,-6 5 0,1 2 0,-5-1-918,-5 1 730,-3 5 1,-16-4 0,-4 7 215,-6 0 0,-7 7 0,2 1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0:14.69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46 0 7928,'-11'0'-454,"1"0"0,5 0 499,-5 0-149,7 0 1,-4 2-1,7 3 29,0 5 0,2-3-369,3-2 444,-3-4 0,11 6 0,-5 2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0:15.53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195 14 6402,'7'-8'396,"-1"3"1,4 10-261,-5 5 0,-1 3 0,-1 2 0,2 0-103,-2 0 1,-1 2-1,-4 0 1,-1 1-95,-2 1 1,-5-6-1,3 7 1,-1-3-10,-4-2 1,-1-5 0,-1 0 0,1 2 50,-2 1 1,7-3-1,-11 0 1,1 0 32,1-1 0,0 4 0,2-4 139,0-1 0,2 0-149,3-3 1,5-3-1,10 3 5,5-3 1,3-7 0,2-2-1,2-1-45,3-4 1,-3 4 0,3-3 0,-3 1-30,-2 2 0,0-5 0,0 3 130,0-4 1,-5 6 238,0 3 0,-8 3-239,-2 2 0,-2 8 1,-8 6-1,-2 6 134,-1 3 0,-2-1 0,1 5 0,3 1-54,1-1 1,0 0-1,-4 3 1,2 0-217,2 1 1,7-8 0,-4-3 0,2-3-376,0-2 0,0-5-57,5 0 1,2-8 325,3-2 0,-2-7 0,6-8 0,-1 0 69,0 0 1,2-7-1,4-1 1,-2-3 115,-2 1 1,-2 5 0,4-3 0,-2-1 31,2 1 0,-1 4 0,1-1 0,-4 4 251,-1 0 1,5 1 419,-2 0-397,-3 7-221,-1 8 1,-6 3 0,0 9 0,0 3 36,0 4 1,2 7-1,1-1 1,2 6-59,-1 4 0,-1-2 0,0 6 1,2-2-262,-1-4 0,-3-1 0,-1-4 1,0-1-20,0-2 0,0-11-99,0 1 1,-1-10-1,-3-2 36,-1-6 0,-5-5 1,4-8-1,-1 1 182,0 0 0,-5 0 0,4 0 0,-2 0 206,0 0 1,2 0 0,-4 0 0,4 0 81,1 0 0,0 5 0,4 0 20,-2-2 1,0 3-75,5-1 0,0 5 1,1-3-94,4 1 1,-1 2 0,6 5 12,2 0 1,1 0-1,2 0-104,0 0 1,0 2-1,-1 3 82,-4 5 1,1 3 0,-6 3-1,-1-1-12,-3 0 0,-1 5 1,0 0-1,0 0 68,0 2 0,-1-5 1,-3 3-70,-1-4 0,-5-6-317,5 0 1,0-8-1,7-2 90,3-8 197,3-12 0,7-4 0,0-6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0:15.63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0 7928,'0'15'51,"0"-5"0,0 0-217,0 2 0,2 0 166,3-2 0,-3 3 0,4-4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6:46.07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14 1 8175,'-8'2'757,"2"3"0,12-2 0,4 7-1146,3 2 1,0-4 0,-1 1 0,-2-1-92,2 0 0,-4-3 0,2 4 480,2-3 0,1 6 0,2-4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1:30.00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15 196 7793,'0'-15'12,"0"0"0,-5 0 480,0 0-260,0 7 0,7 3 0,1 10 1,4 7-106,1 6 0,-3-1 0,4 3 0,-3-2-10,-2 2 0,2-3 1,-1 3-1,-1-3-85,-3-2 0,1 0 0,1 0 0,2 0-163,-1 0 1,-2 0 0,-2 0-17,0 1-451,0-8 256,0-1 1,0-9 194,0-3 1,0-3-1,1-8 98,4 1 0,-3-5 1,3-1-1,-2-1-37,2 0 0,-3 0 1,5 4 186,-1-2 0,-2 0-17,6 4 0,-5-4 24,5 0 0,-5 0 83,5 5 0,-5 7-57,5 3 1,-7 5 7,2 5 1,2 3-1,-2 7-49,-2 0 0,1-5 0,-1 0-282,2 2 1,2 1-220,-2 3 1,-2-6 212,7 0 1,-5-7-1,4 0 1,-1-4-302,0-4 358,3 0 0,-1-2 0,0-3-51,1-4 1,-2-1 0,1 0 78,1 0 1,-2 0-1,-1 0 181,-1 0 1,0 0-1,-4 0-45,2 0 1,2 0 290,-2 0 1,-4 5 261,4 0-208,-3 6-258,5-3 1,-6 14 0,5 5 0,-5 6 38,-1 7 1,5 4-1,2 3 1,0 3-56,-1 5 0,4-1 0,-3 1 0,1 2-87,4 1 0,-3 1 0,-1-4 0,0-5-100,1-3 0,-4-3 0,3-4-662,-1-5 417,-2-10 0,-5-10 0,0-12 0,0-6-165,0-7 500,0-4 0,0-8 0,0-1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1:30.22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46 7795,'0'-10'0,"0"0"0,1 5 0,4-5 0,4 6 0,6-1 0,0 4 480,0 1 1,0 1-1,0 4 1,0 4-412,0-1 0,0 6 0,0-6 0,-1 2-145,-4 0 0,1 0 1,-6 5 39,-1 0 1,-3-5-1,-2-1 1,-3-1-283,-1 0 1,-8-4 0,0 1-1,-6-2-308,1 2 1,1-3 625,2 3 0,-7-4 0,-1-1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1:30.84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0 10466,'7'9'1216,"-4"4"-1411,8-3 0,-6-1 0,5 1-265,1 1 0,-4-2 0,0-1 1,-2 1-1311,0-1 1770,6-5 0,-2 11 0,6-6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1:31.02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7834,'0'15'28,"0"0"124,0 0 1,0 0 0,0 0 56,0 0 1,5 0-585,0 0 1,1-1-1,-2-3-461,1-1 836,0-6 0,2 2 0,1-6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1:31.69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61 76 7876,'6'-10'-45,"4"0"0,-1 2 0,-1-4 0,1 3 158,-1 3 0,0-1 0,4 4 0,-2-2 186,2 1 0,-4 3-323,2 1 0,-1 6 0,2 3 53,-1-1 1,-6 5-1,2-2 59,1 2 0,-3 2 0,4 0 1,0 2 17,1 3 1,-4-2 0,3 7 0,0 2-5,1 2 0,-4 3 1,3 3-1,1 7-58,-1 6 0,-3 1 0,3 4 0,1 3-102,-1 2 1,-5-11-1,2 7 1,-3-2-35,-2 0 0,0-14 1,0-1-1,0-7-225,0-8 0,-2-9 0,-3-4 124,-5-3 1,-1-7-1,-1-9 1,2-4-75,-2-1 1,-1-2 0,-2-1-1,0-4 80,0-1 1,3-1-1,0-2 1,-1 2 186,1 2 0,0-3 0,-3 5 0,0 0 0,0-2 0,5 5 0,0-3 0,-2 4-15,-1 1 0,-2-1 0,1 1 0,3 2 283,1 3 1,4-3 93,-4 3 1,7 1 22,-2-1-427,3 7 1,2-6 18,0 4 0,2 4 143,3-4 0,-2 3 77,7 2 1,1 0 72,4 0-240,0 0 1,0 0 0,0 0 72,0 0 0,0 0-72,0 0 1,0 0 0,-1 2-3,-4 3 0,-4-2 0,-6 7-32,0 2 1,0 1 0,-1 1-194,-4-4 0,-4 3 0,-6-5-171,0 1 0,0 3 0,0-7-650,0-2 1017,0-1 0,0 4 0,0 3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1:32.90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0 122 8028,'0'15'497,"0"0"0,0 0 0,0 0-526,0 0 1,0 0 0,0 0 0,0 0-434,0 0 0,5 0 0,0 0 64,-2 0 1,1-6-103,1-4 1,-4-5 407,5-5 1,-5-4 0,-1-6 0,2 0 81,3 0 1,-3-5 0,3 0 0,-4 0 76,-1-2 1,2 5 0,1-3 0,2 4 133,-1 0 0,-1 1 0,0 0 0,4 0-89,1 0 0,-3 5 0,6 2 0,-1-1-15,-2 1 1,5 5-1,-3-2 57,4 3 1,-4 2 0,-2 2 0,-1 3-33,-4 5 1,4 3-1,-2 2 1,-2 0-28,-1 0 1,-2 5 0,0 0-1,0-1-111,0-2 0,0-7 0,0 0 0,-2 2-82,-3 1 1,4-3 0,-6 0-91,0 2 1,6-4 0,-6 0 43,0-1 0,4 0 1,-7-4 52,-2 2 0,4 0 0,-2-6 9,-2-4 1,5 1 0,1-4 357,-1 1 0,5 0-67,-3 2 0,3 2-208,2-7 0,0 5 46,0-5 1,7 7-25,3-2 0,-1 3 135,1 2 1,-5 0-54,5 0 1,-7 7-110,2 3 0,-3-2 0,-2 2 1,-2 2-13,-3 1 1,3-3-1,-4 0 1,-1 2-27,-3 1 1,2 1-1,-1-2 1,1-2 15,-1 1 0,4-2 0,-3 1-130,1 1 0,1-4 0,2 0 44,-1 0 1,0-4 74,5 7 1,2-7 0,3 2 36,5-3 1,-2-2 0,2-2 0,2-1 19,2-2 1,1-5 0,-2 3 0,-1 1 138,-2-1 1,0 0-65,5 2 0,-5 3-48,0-3 0,-7 10 83,2 5 1,-3 4-1,-2 1 285,0 0 0,0 0-442,0 0 0,0-5-309,0 0 61,0-6 202,0 2-217,0-6 692,0 0-226,0 7 1,-7-5 0,-1 4 0,-2 1-137,0 3 1,0 2 0,-5 0 0,0-2 0,0 1 1,5-2 0,1 1-1,1 0-171,-1-2 1,6 6 24,-2-4 0,5-4 90,5-1 0,3-3 0,8-4 136,-1-3-90,0 4 0,6-13 0,3 6 1,3-2 24,3 0 0,-7 0 0,11-4 0,1 3-50,2 1 0,3 0 0,4-6 0,-3 1-114,0 0 0,-8 0 1,1 0-1,-6 0-173,-3 0 1,-11 5-1,-1 0 89,-5-2 1,-3 4 0,-6-1 0,-4 1-74,-5 0 1,-5-1 0,-4-2 0,-3 1 17,-1-2 0,3-3 0,-5-4 0,-2-2 247,-2-3 0,6 6 0,-12-17 0,3 3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1:33.57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31 7876,'0'-10'58,"0"0"0,2 6 217,3-1 1,-2 4 0,7 1-46,2 0 1,2 0 0,1 1-1,-2 4-109,-3 5 0,3-1 1,-2 1-323,2 2 1,-3-1 0,-2 1 0,-1-2 114,-4 2 0,-1-4 1,-2 2-1,-2 2-21,-3 1 1,2 2-1,-7 1 1,-2-1-178,-1 0 1,-2-5 0,0 0-1,1 2 143,4 1 0,-3 0 0,4-1 0,1-2 73,3 2 0,-2-4 1,2 2 430,2 2 1,1-4-81,2 2 0,2-5 0,3 4-108,5-3 1,-2 0 0,3-6-157,0 0 1,-2 0 0,1 0 0,0-2-321,-2-3 0,4-4 1,-5-7 124,1-4 1,-3 3-1,3-3 1,-1 3 23,-4 2 0,1 0 0,1 0 61,5 0 1,-2 0 72,2 0 0,0 4 0,5 3 334,0 1 0,0-3 0,1 5 57,-1 2 0,0 1 0,0 2-173,0 0 1,-5 5 0,-2 2 0,-1 1-140,-4 4 0,-1-4 1,-2 3-1,0 0-78,0 3 1,-2 2 0,-1 3-343,-2 1 273,-7 0 0,4-3 0,-7 1 0,0 2-61,0-1 1,0-8-1,1 0 1,2-1-678,2-2 1,0-1 632,-5-7 0,5-7 1,2-5-1,1-5 191,4-3 0,1-5 0,4 5 0,1 0 0,2-2 0,5 6 0,-3-3 539,1 7 0,-3 1-315,5 6 0,-6 8 0,1 10 1,-4 7 200,-1 4 0,0 1 0,0 5 0,-1 0-344,-4 1 0,1-1 0,-4-2 0,1-3-90,4-5 0,-4-3 0,2-2-1313,2 0 1,-1-6 1321,-1-4 0,4-4 0,-13-7 0,6-3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1:33.71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7876,'10'5'0,"0"0"0,-5 0 0,5-5 0,2 2 481,1 3 1,7-3 0,0 3 0,1-3-160,0-2 1,-4 0 0,3 0 0,-3 0-1239,-2 0 0,0 1-910,0 4 1826,-6-3 0,4 5 0,-5-7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5:45:44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14766 17689 1279 0,'0'0'-960'15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03:10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9082 5581 1897 0,'0'0'117'0,"0"0"1"16,0 0 54-16,0 0 1 15,0 0-81-15,0 0 0 16,0 0-51-16,0 0 0 16,0 0-15-16,0 0 0 15,-18 22-3-15,14-22 2 16,-3 4-4-16,-1-4 2 15,4 3 11-15,0-3 0 16,4 4 8-16,-4-4 1 0,4 4 5 16,-3-4 1-16,3 0-5 15,3 0 1-15,1 0-4 16,8-4 1-16,-1 4-10 16,7-4 1-16,5 1-6 15,0-5 0-15,-4 4-1 16,-3 2 1-16,3 0-4 15,4 0 1-15,4-2-10 16,4 0 2-16,-4 0-7 16,1 0 0-16,3 8-3 15,-8 0-1-15,-3 0-1 0,-5 0 0 16,4 6 0-16,0 1 1 16,1-7-2-16,5 4 1 15,2 0-1-15,0 2 0 16,-8 2 0-16,4-9 0 15,-4 1-1-15,8 0 1 16,4-4-1-16,4 4 0 16,3 0 0-16,-1-4 2 15,-3 4-2-15,1-4 0 16,-1 0 2-16,3-4-1 16,5 0-1-16,5 0 1 15,3 0 1-15,-2 4-1 16,2-4 1-16,-4 4-1 15,0-3 0-15,2 3 2 16,-2-8-2-16,4 6 1 16,4 8 0-16,-2-6 1 15,2 0-3-15,0-4 1 0,-4 4-1 16,6 4 1-16,-2 0-1 16,0-4 0-16,1 0 0 15,7-4 1-15,7-4-2 16,-1-2 1-16,1-2-1 15,-4 4 1-15,1 5-1 16,1-1 2-16,-5 4-2 16,-4 0 0-16,5 0 0 15,-1 0 1-15,-7-6 1 0,-1 4 0 16,-4 2 0-16,0-2 2 16,-2-2-1-16,4 0 2 15,0-4-1-15,2 0 2 16,-8 0 0-16,1 5 0 15,-3-7-2-15,-2 4 1 16,-3 6-2-16,-7 0 2 16,1-6-2-16,-6 2 1 15,-6 4-3-15,-9 0 0 16,-1 0-2-16,1 0 2 16,-12 0-2862-16</inkml:trace>
  <inkml:trace contextRef="#ctx0" brushRef="#br0" timeOffset="1132.7">13989 5648 1155 0,'0'0'0'0,"0"0"35"15,0 0 1-15,0 0 25 16,0 0 0-16,0 0-21 16,19-6-1-16,-9 4-3 15,5-2 1-15,6-2 12 16,6-2 2-16,6 4 36 0,2-4 1 16,3 5 30-16,2-1 1 15,5 8-29-15,7-1 3 16,2-3 4-16,5-3 1 15,3 3-5-15,-1 0 0 16,7 0 7-16,1-4 1 16,4 4-21-16,0-4-1 15,6 4-2-15,0 0-1 16,2-4-11-16,0 2 0 16,-4 2-10-16,5 2 0 15,3 0-12-15,6 0 0 16,-7 2-10-16,7-4 1 15,7-6-10-15,6 4 1 16,2 4-1-16,-3-2 0 16,1-4-2-16,2 0 0 15,2 2-2-15,2 0 2 16,-8-2-6-16,2-4 2 0,3-4-5 16,3 5 0-16,-8 3-3 15,8 4 0-15,9 2 0 16,-2 0 2-16,-1 2-4 15,-1-4 1-15,3 0-2 16,1 0 2-16,-7 3-1 16,3 1 1-16,4 0-2 15,-5-4 1-15,-6-4-1 16,0 4 0-16,-1 0 0 16,7 0 1-16,1-4 0 0,-1 4 0 15,1 0-2-15,-3 4 1 16,0 4 0-16,-5-4 0 15,-7 0-1-15,-5-4 1 16,1-4 3-16,-6 0 1 16,-13 4 2-16,-13 0-1 15,-12-4-4-15,-8 0 0 16,-9 8-4-16,-12-4 2 16,-23 0-2999-16</inkml:trace>
  <inkml:trace contextRef="#ctx0" brushRef="#br0" timeOffset="17253.22">8645 6196 1470 0,'0'0'0'0,"0"0"32"15,0 0 2-15,0 0 26 16,0 0 2-16,0 0-15 16,0 0 1-16,23 0-8 15,-6 0-1-15,8 0-20 16,4 0 0-16,6 0 6 0,3 0 0 16,8-4 3-16,-1-2 0 15,5-2 9-15,0 4 0 16,7 0 35-16,3-3 1 15,-2-11 5-15,0 2 2 16,-12 5-3-16,-4 7 1 16,-9 0-17-16,-14 4 2 15,-7-4-16-15,-9 4 0 16,-3 0-29-16,0 0 1 16,0 0-2092-16</inkml:trace>
  <inkml:trace contextRef="#ctx0" brushRef="#br0" timeOffset="17519.96">9247 6163 2023 0,'0'0'0'0,"-4"25"9"15,0-1 0-15,4-1 6 16,4 10 1-16,0 12 89 15,0 6-1-15,-4 4-23 16,4 0 1-16,3-2-8 16,-1 0 1-16,-8 0-23 15,-2-8 0-15,-7 4-15 16,-1-4 1-16,-3 4-14 0,-4-12 1 16,3-4-16-16,-3-9 0 15,19-24-2139-15</inkml:trace>
  <inkml:trace contextRef="#ctx0" brushRef="#br0" timeOffset="17769.3">8862 7030 2248 0,'0'0'0'16,"0"0"5"-16,0 0 0 15,43-17 19-15,5-3 1 16,17-9 20-16,8 1 1 15,6 3 62-15,2-5 2 16,-8 7 4-16,-2 3 0 16,0-1-57-16,-3-5 2 15,-1 7-19-15,-1-1 2 16,-5-1-29-16,-5 1 1 16,-10-5-14-16,-13 5 0 0,-33 20-2303 15</inkml:trace>
  <inkml:trace contextRef="#ctx0" brushRef="#br0" timeOffset="18060.72">9905 6080 2412 0,'0'0'0'15,"-2"22"1"-15,4 1 2 16,4 15 61-16,4 7 0 16,1 8 70-16,5 3 1 15,-5 5-51-15,1 2 0 16,-1-3-8-16,-7-3 2 16,0-2-28-16,-8-14 2 15,0-6-18-15,0-9 0 16,0-10-12-16,1-7 0 15,3-5-16-15,-4-4-1 16,4 0-2526-16</inkml:trace>
  <inkml:trace contextRef="#ctx0" brushRef="#br0" timeOffset="18368.07">9811 6253 2048 0,'0'0'0'0,"31"-34"29"15,-2 5 1-15,15-2 18 16,12 1 0-16,1 11 29 16,9 3-1-16,1 10-1 15,-1 10 2-15,-3 18 3 16,-5 5 1-16,-16 10 12 16,-11 8 0-16,-20 6-5 15,-14 14 1-15,-17 5-20 0,-18 3 2 16,-18-9-17-16,-9-1 1 15,-5-6-13-15,-7 0 1 16,-1-2-8-16,4-5 1 16,3-8-18-16,10-9 1 15,3-19-18-15,14-12 1 16,44-2-2611-16</inkml:trace>
  <inkml:trace contextRef="#ctx0" brushRef="#br0" timeOffset="18736.87">11035 5965 2588 0,'0'0'0'0,"0"0"5"16,0 0-1-16,0 0 112 16,0 0 0-16,-31-4 15 15,-7 18 1-15,-14 9-71 16,-2 10 1-16,0 5-3 16,-4 7 2-16,6 4-19 0,6 4 1 15,11 7-11-15,5 11 1 16,14-1 2-16,8 3 1 15,12-3-1-15,12-9 0 16,7-16-3-16,8-18 0 16,1-9-16-16,5-14 0 15,-4-12-16-15,-10-8 1 16,-23 16-2794-16</inkml:trace>
  <inkml:trace contextRef="#ctx0" brushRef="#br0" timeOffset="18890.46">10627 6535 2538 0,'0'0'0'16,"0"0"76"-16,0 0 1 15,27-8 59-15,9-6 2 16,30-13-66-16,17-3 0 16,9-5-52-16,0-6 0 0,-92 41-2383 15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6:46.22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8346,'0'10'432,"0"0"0,0-5 0,2 5-355,3 2 1,-2-6 0,7 1 0,2-2 401,1 0-479,2 7 0,7-4 0,1 7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04:04.6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11148 5982 1344 0,'0'0'0'16,"0"0"53"-16,0 0 0 16,0 0 50-16,0 0 0 15,0 0-17-15,0 0 1 16,0 0-32-16,0 0 0 16,0 0-24-16,0 0 0 15,0 0-2-15,0 0 0 16,0 0 7-16,0 0 0 0,0 0 13 15,20 4 0-15,14-4 20 16,16 0 0-16,6 4-5 16,6 0 0-16,3-4-8 15,1-4 0-15,-7 0-12 16,-5 4 1-16,-10-4-22 16,-7-3-1-16,-37 7-2079 15</inkml:trace>
  <inkml:trace contextRef="#ctx0" brushRef="#br0" timeOffset="2446.37">12621 5806 627 0,'0'0'0'0,"0"0"60"16,0 0 1-16,0 0 171 15,0 0 2-15,0 0-54 16,0 0 1-16,0 0-25 15,0 0 0-15,0 0-79 16,0 0 2-16,19 16-2 16,-17-14 1-16,0-2-11 15,0-2 2-15,-1-2-10 0,3 0 2 16,0-8-12-16,-2-3 0 16,-4-3-5-16,-2 2 0 15,0-1-10-15,-3 7-1 16,-3 4-2-16,-3 2-1 15,-3 0-2-15,1 4 1 16,0 4-2-16,-5 4 1 16,9 4-5-16,-1 13-1 15,1 9-4-15,3-1 1 16,4 0-4-16,2 2 0 16,0-5-1-16,2-7-1 15,4-5-1-15,4-6 0 16,-1-5 0-16,9-7 2 15,7-4 6-15,12-7 1 16,1-11 14-16,-3-1 0 16,-8-3-2-16,-6 3 2 15,-3 1-2-15,-13 7-1 0,-3-1 2 16,0 2 1-16,-3 2-7 16,-9 5 1-16,-9-1-4 15,-4 8-1-15,-2 4-3 16,4 7-1-16,5 5-6 15,7 6 1-15,-1-7-5 16,9 11 1-16,3 7-2 16,0 10 1-16,0 10-2 15,-8 2 0-15,-4 6-1 16,-11 5 1-16,-11 7-4 0,-9-3 2 16,-1-1-4-16,2-5 1 15,-1-1-1-15,1-10 0 16,0-12-3-16,5-14 1 15,2-9-9-15,12-14 0 16,8-8-21-16,7-18 2 16,8 22-2651-16</inkml:trace>
  <inkml:trace contextRef="#ctx0" brushRef="#br0" timeOffset="4114.22">12609 5791 640 0,'0'0'0'0,"0"0"46"15,0 0 0-15,0 0 12 16,0 0 0-16,0 0-27 16,0 0 2-16,0 0-16 15,0 0 1-15,0 0 6 0,6-20 2 16,-12 18 32-16,-2-2 2 15,4 0 48-15,1 0-1 16,-1 0 21-16,0 0 1 16,0 4-18-16,0-3 1 15,0-1-13-15,1-2 1 16,-5 0-15-16,-4-4-1 16,1-2-11-16,-12-3 0 15,-12-1-11-15,2 6 2 16,4 6-10-16,4 8 1 15,-2 0 2-15,1 10 1 16,-9 9-7-16,2 3 1 16,10 11-7-16,6 6 1 15,11-2-11-15,6 0-1 16,6-3-8-16,11-9 0 16,12-2-6-16,9-9 0 0,5-6-4 15,-1-8 0-15,0-12-5 16,-3-10 1-16,-3-9-1 15,-5-7 0-15,-8-3-3 16,0-8 1-16,-3 4 4 16,-7 4 0-16,-5 13 4 15,-6 5 0-15,-2 9 3 16,0 6 2-16,-2 8 0 16,-4 4 2-16,-5 17-3 15,-5 16 1-15,-3 12 0 0,-4 12-1 16,4 9-3-16,-5 5 0 15,-10-5-6-15,1 2 2 16,0-1-4-16,-3 5 0 16,-6-2-2-16,-7-7 0 15,-4-10 2-15,-1-12 1 16,4-12 1-16,1-10 1 16,7-5-2-16,8-14 1 15,-1-16-3-15,12-16 1 16,7-9-2-16,20-12 0 15,15-8 0-15,16-2 0 16,7-2-3-16,12 1 2 16,14 3-3-16,1 4 0 15,4 4-3-15,2 0 0 16,0 0-2-16,2 0 1 16,-77 45-2698-16</inkml:trace>
  <inkml:trace contextRef="#ctx0" brushRef="#br0" timeOffset="4764.33">13123 5671 2123 0,'0'0'0'0,"0"0"22"16,0 0 1-16,-31 4 34 16,2 2 0-16,-13 14 53 15,-4-1 0-15,3 7-36 16,5 3 1-16,11 12-23 0,8 2-1 15,7 4 25-15,10-4 0 16,12-6-12-16,9-3 1 16,4-11-13-16,12-9-1 15,11 2-24-15,4-9 0 16,4-7-16-16,-2-11 2 16,-6-9-13-16,-2-1 0 15,-44 21-2413-15</inkml:trace>
  <inkml:trace contextRef="#ctx0" brushRef="#br0" timeOffset="5081.21">13767 5636 2186 0,'0'0'0'0,"0"0"4"16,0 0 1-16,0 0 5 16,0 0 0-16,-30 19 68 15,-7-7 2-15,-11 10 0 16,0 5-1-16,2 3-6 16,3 5 1-16,7 6 4 15,5 0 0-15,14 2-4 16,17 0 2-16,17-10-9 15,16-7 1-15,13-10-7 0,12-9 1 16,15-7-23-16,13-15 0 16,7-15-26-16,9-11-1 15,-102 41-2522-15</inkml:trace>
  <inkml:trace contextRef="#ctx0" brushRef="#br0" timeOffset="42278.56">18357 7105 766 0,'0'0'0'15,"0"0"25"-15,0 0-1 16,0 0 86-16,0 0 0 15,0 0 49-15,0 0-1 16,0 0-43-16,0 0 1 16,0 0-52-16,0 0 1 15,0 0 5-15,0 0-1 0,0 0-5 16,6 23 1-16,13-23-11 16,18 4 1-16,15-4 2 15,4-4 2-15,1 0 18 16,7-4 0-16,7-1-10 15,0 3-1-15,6 2-20 16,-9 2 0-16,-7 2-8 16,-5 0 0-16,-4-8-11 15,-4 4 0-15,-6 8-7 16,-7-4 2-16,-4 0-6 0,-4-8 1 16,0 0-16-16,0 0 1 15,-6 3-9-15,-4-1 1 16,-17 6-2079-16</inkml:trace>
  <inkml:trace contextRef="#ctx0" brushRef="#br0" timeOffset="42695.25">18471 7324 1658 0,'0'0'0'0,"0"0"-2"16,0 0 1-16,0 0-21 15,19 0 1-15,8 0 54 16,19-8 0-16,14-4 46 0,17-1-1 16,9 1 60-16,11-4 2 15,5-1-17-15,5 5 0 16,1 0-71-16,-6-4 1 15,-17-1-21-15,-14-13 1 16,-71 30-1931-16</inkml:trace>
  <inkml:trace contextRef="#ctx0" brushRef="#br0" timeOffset="169886.92">2244 16729 1030 0,'0'0'0'16,"0"0"12"-16,0 0 0 16,0 0 51-16,0 0 1 15,8-21 37-15,-8 13 0 16,0 0 23-16,0 0 0 16,0 1-68-16,0-1 0 15,0 4 9-15,0-4 1 16,0 4 20-16,0 0 0 0,0 2 10 15,0 0 0-15,0 0 3 16,0 2 0-16,4 4-5 16,0 10 0-16,-4 17-21 15,0 16 1-15,-4 6-14 16,-4 8 0-16,0 5-4 16,-3 3 1-16,3 9-10 15,-7 5 0-15,-5 1 1 16,1 4 2-16,6-2-3 15,1-6 0-15,-7-11-1 16,4-8 0-16,7-9-5 16,0-7 2-16,0-7 0 0,1-11 0 15,3-5-6-15,0-9 0 16,4-7-4-16,-4-2 1 16,4-2-7-16,0 0 1 15,-4-2-7-15,4-2 1 16,0 2-7-16,0-2 1 15,0 2-3-15,0-2 1 16,0 2-4-16,4 0 0 16,4-2-5-16,15 2 2 15,19 2-3-15,8 4 0 16,6 6-2-16,6 3 2 16,3 3-2-16,6-2 0 15,10-8-2-15,2-1 1 16,9-1 0-16,3 2 0 15,-3-2 1-15,2-2-1 0,2-2-1 16,-3 2 1-16,-7 2-1 16,-12 1 0-16,-7 1-1 15,-2-6 0-15,-11-6-11 16,-2-2 2-16,-2-1-12 16,-7-1 1-16,-9-2-63 15,-7-4 3-15,-27 14-2676 16</inkml:trace>
  <inkml:trace contextRef="#ctx0" brushRef="#br0" timeOffset="170936.12">2415 16494 2060 0,'0'0'0'16,"0"0"-10"-16,0 0 1 16,0 0-42-16,0 0 2 15,0 0 90-15,24 6 1 16,-13-4 61-16,12-2 2 16,16 0 3-16,13 0 1 15,17 0 2-15,8-2 2 16,17-2-28-16,6 1 1 15,10-1-23-15,2 0 1 16,-3-2-6-16,-1-2 2 16,-2-2-8-16,5 2-1 0,-1 4-6 15,-10 4 0-15,-9 2-8 16,-11 4 1-16,-12 2-2 16,-7 0 1-16,-11 4-2 15,-9-4 1-15,-10-1-4 16,-12 1 1-16,-4 2-3 15,-3 2 2-15,-1 1-7 16,-3 1 2-16,-4-4-7 16,0 0 2-16,0 3-8 0,-1 7 2 15,5 4-8-15,4 11 0 16,-1 14-4-16,1 2 1 16,-1 5-2-16,-3 7 1 15,2 6-2 1,-1-1 0-16,1 3 0 0,0-3 1 15,-1 9-3-15,-1 1 1 16,0-2-1-16,-5-3 1 16,-6-9-1-16,-5-5 1 15,-9 2-1-15,-10-2 1 16,-12-9-1-16,-7 1 1 16,-20-4 1-16,-5-2 2 15,-6-2-1-15,-5-3 2 16,-7 1-1-16,-9-6 2 15,-2-8-6-15,2-5 1 16,-2-6-7-16,7-5 2 0,93-11-2857 16</inkml:trace>
  <inkml:trace contextRef="#ctx0" brushRef="#br0" timeOffset="171922.48">2641 17033 2526 0,'0'0'0'15,"0"0"94"1,0 0 0-16,0 0 95 0,0 0 0 15,0 18-88-15,-4 5 1 16,0 16-63-16,0 10 0 16,4 6-13-16,-4 2-1 15,-4 2-3-15,1-5 0 16,3 1-5-16,-4-6 1 16,4-10-3-16,-1-9 0 15,3-9-3-15,0-9-1 16,0-4-5-16,0-4 2 15,-2-6-7-15,-2-8 2 16,-3-11-4-16,-7-15 1 16,5-17-11-16,3-5 1 15,8-3-21-15,0 4 0 0,4 0-9 16,4 4 2-16,-1 8-2 16,9 4 0-16,3 8 18 15,10 0 1-15,2-3 16 16,7 7 2-16,1 10 3 15,3 5 0-15,6 6 1 16,2 12 1-16,-8 10 8 16,-7 13 0-16,-14 14 14 15,-11 12 1-15,-14 6 5 16,-11 3 1-16,-12 5 1 0,-12 2-1 16,-7-3-4-16,-8-1 1 15,-2-6-11-15,2-14 1 16,4-8-15-16,10-8 2 15,5-5-5-15,8-9 0 16,27-15-2682-16</inkml:trace>
  <inkml:trace contextRef="#ctx0" brushRef="#br0" timeOffset="172486.26">3316 17058 2311 0,'0'0'0'0,"0"0"37"16,15-23 1-16,-3 3 39 15,-4-7-1-15,-4-2 42 16,-6-1 1-16,-4 11-62 0,-6 3 0 16,-3 4-10-16,-4 6 1 15,-12 6-6-15,0 6 2 16,-7 6-5-16,5 2 2 15,14 3-10-15,3 1 2 16,12-6-10-16,4-3 2 16,4 5-6-16,4 6 0 15,11 5-3-15,2 3-1 16,2-1-4-16,-3-5-1 16,-5-7-4-16,-3-3 2 15,-5 0-1-15,1 3 1 16,-4 5 0-16,-8 3 1 15,-4 1 0-15,-15 3 0 16,-8 9 0-16,-7-1 0 16,5-6-8-16,2-7 0 15,4-5-3-15,4-1 0 16,8-2-37-16,3 0 0 0,12-14-2478 16</inkml:trace>
  <inkml:trace contextRef="#ctx0" brushRef="#br0" timeOffset="172987.83">3612 17060 2386 0,'0'0'0'0,"0"0"-31"0,0 0 1 15,0 0 30-15,0 0 0 16,12 32 52-16,-16-5 1 16,0 16 21-16,0 6 1 15,-3-6 21-15,-1-9 0 16,0-9-14-16,4-5 1 16,-3-7-19-16,1-3 0 15,0-4-10-15,0-6 1 16,1 0-7-16,-5-10 2 15,-2-9-8-15,-3-17 2 16,0-13-1-16,7-9 1 16,8-3-7-16,8-6 0 15,3 1-5-15,8 3 2 16,3 6-6-16,8 12 0 16,5 10-9-16,4 6 0 0,-9 5-5 15,5 7 0 1,-6 9-4-16,-4 12 0 0,-8 9 3 15,-5 11-1-15,-8-5-4 16,-12 9 1-16,-11 3-4 16,-4 4 1-16,-2 3-4 15,-2-5 1-15,11-15-3 16,9-7 1-16,-1-1-5 16,8-4 1-16,0-6-2832 0</inkml:trace>
  <inkml:trace contextRef="#ctx0" brushRef="#br0" timeOffset="181016.24">483 15462 1494 0,'0'0'0'16,"0"0"82"-16,0 0 0 16,0 0 72-16,0 0 1 15,0 0-28-15,0 0 0 16,0 0-46-16,0 0 1 16,0 0-28-16,0 0 0 15,0 0-16-15,54 22 1 16,4-16-5-16,13 2 0 15,10-2 12-15,-2-6 0 16,-2-6 11-16,-8-2 0 0,-5 4-7 16,-7 2-1-16,-7 0-4 15,-5-2 0-15,-7 4-30 16,-11 0 2-16,-8 0-13 16,-7 0 0-16,-8 0-4 15,-8 4 0-15,4-4-2305 16</inkml:trace>
  <inkml:trace contextRef="#ctx0" brushRef="#br0" timeOffset="181534.12">487 15553 1947 0,'0'0'0'16,"0"0"6"-16,0 0 2 15,0 0-8-15,0 0 1 16,0 0 53-16,-8 25 1 15,-3 10 7-15,-4 10 1 0,-5 10 7 16,5 10 1-16,-4 11 2 16,-3 12 1-16,-4 10 2 15,-1 10 2-15,0 7-18 16,0-3 1-16,-8-8-12 16,6-12 2-16,10-14-11 15,7-11 1-15,9-16-10 16,6-10 0-16,9-14 4 15,9-5 0-15,10-5-9 16,11-3 1-16,16 0-1 16,2-2-1-16,1-3 3 0,-3-1 2 15,4-6-6-15,1-2 2 16,6-2-6-16,-3-2 2 16,-3-4-13-16,-1-3 1 15,-4-7-9-15,-3-4 1 16,-8-7-6-16,-9-6 0 15,-38 35-2502-15</inkml:trace>
  <inkml:trace contextRef="#ctx0" brushRef="#br0" timeOffset="181850.81">1447 15355 2487 0,'0'0'0'0,"0"0"0"15,0 0 2-15,-3 25-2 16,-5 10 1-16,-8 24 65 16,-9 20 1-16,-1 20 8 15,-5 17 1-15,-4 7-1 16,0 9 0-16,-7 9-12 15,4-2 0-15,1-6-14 16,6-8 1-16,0-11-14 16,8-13 1-16,0-9-26 0,4-15 0 15,-6-24-11-15,-2-18 1 16,27-35-2435-16</inkml:trace>
  <inkml:trace contextRef="#ctx0" brushRef="#br0" timeOffset="182300.72">876 16036 1356 0,'0'0'0'0,"0"0"34"16,0 0 0-16,0 0 31 16,-23-17 1-16,7 7 17 15,1 0 1-15,-4 4 4 16,-6 6 0-16,-2 8-1 15,-4 8 0-15,-4 9-6 16,8 6 0-16,4 5 25 16,4 3 1-16,2 4 28 15,5 2 0-15,8-4-40 0,4-2-1 16,8 0-23-16,2-3 0 16,5-3-16-16,4-4 0 15,8-9-23-15,4-8 0 16,8-16-24-16,-1-6 0 15,-7-8-9-15,-6-3 0 16,-25 21-2426-16</inkml:trace>
  <inkml:trace contextRef="#ctx0" brushRef="#br0" timeOffset="182553.19">997 15793 2287 0,'0'0'0'0,"0"0"-5"15,0 0 1-15,0 0-26 16,0 0 2-16,0 0 44 16,-2 32 0-16,0-1 30 15,-2 16 0-15,-1 8 19 16,-3 0 1-16,4-4-12 15,0-2 1-15,0 0-19 16,-3-4 0-16,7-45-2029 16</inkml:trace>
  <inkml:trace contextRef="#ctx0" brushRef="#br0" timeOffset="182719.02">860 16152 2072 0,'0'0'0'16,"0"0"34"-16,35-20 1 16,-16 8-23-16,4-1 1 15,1-5-24-15,-9 0 1 16,-15 18-1599-16</inkml:trace>
  <inkml:trace contextRef="#ctx0" brushRef="#br0" timeOffset="182957.36">1066 15774 1784 0,'0'0'0'15,"0"0"20"-15,0 0 1 0,0 0 31 16,0 0 1-16,0 0 71 16,0 0 2-16,0 0-44 15,-3 29 1-15,-1 16-15 16,4 4 2-16,0-6-17 15,4-9-1-15,3-1-15 16,1-4 2-16,0 1-16 16,-5-7 2-16,1-5-16 15,0-7 0-15,-4-11-2057 0</inkml:trace>
  <inkml:trace contextRef="#ctx0" brushRef="#br0" timeOffset="183108.02">1078 15987 1934 0,'4'-2'0'16,"3"-2"8"-16,5 0 1 15,7-5 0-15,12-5 1 16,2-2-10-16,1-1 0 16,-34 17-1478-16</inkml:trace>
  <inkml:trace contextRef="#ctx0" brushRef="#br0" timeOffset="184238.52">1524 15650 1206 0,'0'0'0'0,"0"0"0"16,0 0 0-16,0 0-5 15,0 0 1-15,0 0 43 16,0 0 0-16,0 0 51 16,0 0 0-16,0 0 46 0,0 0 0 15,24 2-5-15,18 4 1 16,25-4-5-16,10-4 0 15,-6-6-24-15,3-3 0 16,-5 1-12-16,-10 0 1 16,-5 0-20-16,-4-5 0 15,-7 1-18-15,-14 2 1 16,-10 0-41-16,-12 3 2 16,-7 9-2204-16</inkml:trace>
  <inkml:trace contextRef="#ctx0" brushRef="#br0" timeOffset="184523.81">2158 15433 2048 0,'0'0'0'16,"0"0"42"-16,0 0 1 16,7 35 29-16,1-5-1 0,9 7 21 15,2-2 0-15,-3-11-43 16,-5-5 0-16,1-5 6 15,-4 2 1-15,-4 1 26 16,-1 7 1-16,-6 3-16 16,-5 1 2-16,-4-1-14 15,-11-4 0-15,-10 1-21 16,7-2-1-16,6-5-18 16,9-3 1-16,7-4-15 15,0-4 0-15,4-6-2387 16</inkml:trace>
  <inkml:trace contextRef="#ctx0" brushRef="#br0" timeOffset="184834.31">2069 15872 1332 0,'0'0'0'15,"0"0"0"-15,0 0 0 16,23-20 13-16,-11 12 2 16,-5 2 79-16,-3 3 0 0,0 3 40 15,0-2 0-15,-4 0-1 16,4 2-1-16,-4 2-17 15,0 3 0-15,0-1-29 16,-4-2 0-16,4 2-33 16,-4-2-1-16,4 0-33 15,-4 0 1-15,4-2-1991 16</inkml:trace>
  <inkml:trace contextRef="#ctx0" brushRef="#br0" timeOffset="185328.77">2473 15316 2324 0,'0'0'0'0,"0"0"0"16,0 0 0-16,0 0-3 15,0 0 1-15,0 45 57 16,0-2 1-16,-4 12 28 16,0 5 0-16,1 5 4 15,-1 3 0-15,4 1-10 16,4-6 1-16,7-5-22 0,1-13 0 15,-8-11-18-15,3-13 1 16,-3-11-20-16,4-8 0 16,-4-8-18-16,3-17 2 15,-7 23-2382-15</inkml:trace>
  <inkml:trace contextRef="#ctx0" brushRef="#br0" timeOffset="185872.15">2531 15339 2110 0,'0'0'0'15,"0"0"4"-15,0 0-1 16,0 0 5-16,27-4 1 16,9 4 45-16,14 0 0 15,4 0-4-15,4 4 2 16,2-8 17-16,1 4 2 0,5-4 19 15,-7 0 0-15,-5-2-5 16,-4 1 1-16,2 1-7 16,-6 6 1-16,-7 4-14 15,-16-1 0-15,-8 1-14 16,-3 2 0-16,-4 4-7 16,-1 2 0-16,1 1-5 15,0 9 1-15,-4 7-6 16,-1 4-1-16,1 2-6 15,4 5 2-15,-4 1-6 16,4 4 2-16,5 2-3 0,2 0-1 16,1-6-2-16,-5-4 2 15,1-4-8-15,-8-2 2 16,-4-9-3-16,-8 1 1 16,-4 5-4-16,-13-1 0 15,-5 2-1-15,-9-5 1 16,-11-5-1-16,-8-3 0 15,-17-6 1-15,-2-2 1 16,-5-5-5-16,1-1 1 16,8-2-2-16,9-4 2 15,10-3-5-15,4-3 1 16,8-2-5-16,9 0 1 16,14 0-26-16,4 2 2 15,15 8-2807-15</inkml:trace>
  <inkml:trace contextRef="#ctx0" brushRef="#br0" timeOffset="186674.68">2943 15564 1859 0,'0'0'0'16,"0"0"35"-16,0 0 1 15,0-27 40-15,-4 17 0 16,4-2 87-16,-4 3 1 15,0 1-38-15,0 4-1 16,-7 2-22-16,-12 10 2 16,-12 15-20-16,-3 8 2 15,3 5-22-15,10 1 1 16,9-2-16-16,13-2 2 16,3-1-9-16,11-1 0 15,8 0-7-15,10 1 1 16,6-11-22-16,7-7 1 15,8-10-16-15,-9-8 1 0,-41 4-2600 16</inkml:trace>
  <inkml:trace contextRef="#ctx0" brushRef="#br0" timeOffset="187809.64">3106 15605 1922 0,'0'0'0'0,"0"0"32"16,0 0 1-16,0 0 82 16,0 0 1-16,0 0-26 15,0 0 0-15,0 0-47 0,0 0 2 16,0 0-7-16,0 0 2 16,-19 14 14-16,7 14 1 15,5 11 3-15,7 2 0 16,4-6-5-16,7-9 1 15,1-7-11-15,3-5 0 16,8-6-9-16,2-6 0 16,-2-6-2-16,-3-4 2 15,-9-2-4-15,-7-6 2 16,0-3-7-16,-12-7 2 16,-11-1-3-16,-6 1-1 15,6 5-1-15,-1 5-1 16,13 3-3-16,-1 7 0 15,4 2-11-15,-4 2-1 16,5 0-6-16,-5 0 0 16,8 2-2528-16</inkml:trace>
  <inkml:trace contextRef="#ctx0" brushRef="#br0" timeOffset="188409.36">3312 15639 2425 0,'0'0'0'0,"0"0"0"0,0 0 1 16,0 0 0-16,0 0 0 15,19-2 18-15,-11 6 0 16,-4 0 15-16,-4-1-1 15,0 1 11-15,0 2 1 16,0 6 4-16,0 0 2 16,0-2-6-16,0-3 1 15,0-3-1-15,8-4 0 16,-1 0-5-16,7-9 2 16,5-7-13-16,-4-4 1 15,1-3-8-15,-5 5 1 16,-7 6-5-16,0 7 0 15,0 1-6-15,-4 4 2 16,0 2-4-16,0 3 0 16,0 7-1-16,4 2 0 0,0 4 1 15,3-1 0 1,-3-5 1-16,0-6 2 0,0-2-2 16,0-4 1-16,0-2-1 15,7-2 1-15,5 0-2 16,-5-4 1-16,1-2-1 15,-1-3 1-15,-5 1-1 16,-2 4 0-16,0 4-2 16,0 4 0-16,-1 0-2 15,1 2-1-15,2 4 0 0,2 2-1 16,1 2 1-16,3 1-1 16,-1-1 0-16,1-4 0 15,3-4-3-15,1-6 0 16,3-4-2-16,0-9 0 15,-19 17-2545-15</inkml:trace>
  <inkml:trace contextRef="#ctx0" brushRef="#br0" timeOffset="188827.27">3849 15345 2563 0,'0'0'0'16,"-4"29"3"-16,4 1 1 15,0 15-4-15,0 6 0 16,0 3 94-16,0 5 0 16,4 2-3-16,0 0 1 15,0-3-15-15,-4-7 2 16,4-8-14-16,3-9 1 0,-3-13-23 16,-4-9 0-16,0-6-16 15,0-6 0-15,0-10-17 16,-4-13 1-16,0-21-11 15,-3-6 0-15,7-5-11 16,0 2 1-16,4 2-21 16,3 8 1-16,9 12-12 15,-1 7 1-15,-3 8 11 16,3 5 1-16,0 5 15 16,3 6 0-16,5 6 10 0,0 9 0 15,-4 9 4-15,-11 3 0 16,-8 1 3-16,-8-5-1 15,-7-5 7-15,-4 1 1 16,-6-1 3-16,1-2 1 16,-2-5-10-16,6-7 1 15,20-4-2398-15</inkml:trace>
  <inkml:trace contextRef="#ctx0" brushRef="#br0" timeOffset="189053.03">4117 15523 2400 0,'0'0'0'16,"0"0"0"-16,0 0 0 15,0 0 51-15,0 0 2 0,0 0 62 16,0 33 0-16,0-7-43 16,-4 9 1-16,0-2-2 15,0-3 1-15,0-5-24 16,0-7 0-16,4-8-29 15,0-6 1-15,0-6-17 16,4-14 0-16,-4 16-2376 16</inkml:trace>
  <inkml:trace contextRef="#ctx0" brushRef="#br0" timeOffset="189427.16">4074 15284 2437 0,'0'0'0'0,"0"0"4"0,0 0 2 16,0 0 12-16,0 0 1 16,16 22 6-16,-1-7 1 15,12 9-17-15,-4-1 1 16,-2-5-5-16,-2-4 2 16,-3-6-7-16,-1-4 0 15,1-2-33-15,3-1 2 16,0-1-72-16,-3-3 1 15,-5-1-22-15,1 0 2 16,-5 0 78-16,-3 2 0 16,2 2 32-16,-2 2 0 15,-2 2 13-15,0 2 1 16,2 5 59-16,-1 13 0 0,-1 13 85 16,0 4 1-16,2 0-20 15,2-13 0-15,2-5-25 16,-3-7 1-16,-1-4-31 15,0-3 0-15,-4-1-54 16,4-2 0-16,-4-6-2266 16</inkml:trace>
  <inkml:trace contextRef="#ctx0" brushRef="#br0" timeOffset="189728.03">4532 15652 1897 0,'6'-2'0'0,"6"0"16"0,1-1 1 15,4-1 51-15,3-2 2 16,-1-2 15-16,-4 0 0 15,-3-2-27-15,-1 1-1 16,-7-1 4-16,0-4 2 16,-4 2 0-16,-8-9 1 15,-11 1 0-15,0 3 0 16,-4 13-6-16,0 8 2 16,0 5 5-16,1 11 0 15,-1 13 2-15,4-3 2 16,8-1-12-16,11-4 1 15,3-3-13-15,9-1 0 16,7 3-11-16,6-6 1 16,10-13-13-16,7-8 1 15,0-9-20-15,1-4 0 16,-5-3-5-16,-3-3 0 0,-35 22-2577 16</inkml:trace>
  <inkml:trace contextRef="#ctx0" brushRef="#br0" timeOffset="190074.05">4752 15558 2575 0,'0'0'0'15,"0"0"0"-15,23 0 0 16,4 2-2-16,3 6 1 16,1 0 59-16,-8 0 1 15,-7 2 24-15,-5-3 0 16,-7-3 7-16,0 0 0 16,-8 0 0-16,0-2 0 15,0 0-11-15,-3-4 1 16,-1-4-19-16,0-15 0 15,5-14-15-15,10-5 0 16,12 7-20-16,1 8 1 16,-3-1-27-16,-2 7 0 15,-15 19-2731-15</inkml:trace>
  <inkml:trace contextRef="#ctx0" brushRef="#br0" timeOffset="190705.21">3197 16071 2299 0,'0'0'0'0,"0"0"-120"15,0 0 1-15,0 0 120 16,0 0 0-16,0 0 105 16,0 0-1-16,0 42 31 15,0 3 1-15,7 8 4 16,1-3 2-16,0-1-36 0,-4-6 1 15,0-5-35-15,-1-11 0 16,-3-9-26-16,0-8 1 16,-3-5-27-16,-5-5 0 15,8 0-2518-15</inkml:trace>
  <inkml:trace contextRef="#ctx0" brushRef="#br0" timeOffset="190959.41">3064 16324 2463 0,'0'0'0'16,"0"0"42"-16,0 0 1 16,19 26 39-16,-7-7 0 15,3 16 8-15,4 3 1 16,-7-5-28-16,-1-8 3 16,-1-7 7-16,4-6-1 15,3-8-1-15,2-8 0 16,8-14-12-16,4-9 1 0,3-22-4 15,5-8 1-15,9-6-37 16,6 3 1-16,0 1-15 16,2 12 2-16,-2 10-9 15,-16 7 1-15,-38 30-2697 16</inkml:trace>
  <inkml:trace contextRef="#ctx0" brushRef="#br0" timeOffset="193190.27">8953 16473 1871 0,'0'0'0'16,"0"0"61"-16,0 0 1 15,0 0 89-15,0 0 1 16,0 0-22-16,0 0 0 15,27 18-39-15,11-7 1 16,16 1-56-16,21-2 1 16,14-2 4-16,11-2 2 15,5 1-1-15,9-1 0 16,-6-6 14-16,-6-8 2 16,-8-3 2-16,-9-3 2 15,-12 2-12-15,-15 4 2 16,-16 4-37-16,-13 4-1 15,-14 0-14-15,-7 0 0 16,-8 2-28-16,-4 0 0 0,4-2-2442 16</inkml:trace>
  <inkml:trace contextRef="#ctx0" brushRef="#br0" timeOffset="193924">8953 16481 1255 0,'0'0'0'15,"0"0"-5"-15,0 0 0 16,0 0 5-16,0 0 0 16,0 0 25-16,0 0 1 0,0 0 45 15,0 0 1-15,0 0 64 16,0 0 1-16,0 0 43 16,0 29-1-16,-4 12-23 15,0 10 1-15,-6 12-20 16,3 1 1-16,1 5-25 15,4 5 2-15,4 5-34 16,2-5-1-16,0 1-21 16,-3-7 0-16,1-1-18 15,-2-7 0-15,-2-7-9 0,-1-8-1 16,1-4-8-16,2-11 0 16,0-11 0-16,2-7 0 15,1-4-4-15,3-2 0 16,6-2-3-16,11 0 0 15,19 2 2-15,8 1 1 16,4 1 1-16,10-4 0 16,13 0-4-16,5-2 0 15,11-4-1-15,5-2 1 16,6-4-4-16,-2 0 1 16,6 5-4-16,-3 3 1 15,-5 2-5-15,-9-2 2 16,-14-8-5-16,-6-4 2 15,-9-2-4-15,-12-9 0 16,-50 23-2758-16</inkml:trace>
  <inkml:trace contextRef="#ctx0" brushRef="#br0" timeOffset="194925.18">9894 16469 1960 0,'0'0'0'0,"0"0"63"16,0 0 1-16,19 0-7 0,-4-2 0 16,16-6-15-16,15-2 0 15,0 1-16-15,10-1 0 16,6 2-2-16,7 4 0 15,8 0 12-15,10-2 1 16,7-2 60-16,6 1 0 16,-8-1-1-16,-1-4 0 15,-14-2-15-15,-6 1 0 16,-6-5-17-16,-11 4 1 16,-9 3-7-16,-11 3 1 15,-14 2-16-15,-9 4 2 16,-7 4-14-16,-4 4 0 15,0 2-11-15,-8 5 2 16,-3 11-7-16,-1 7 2 16,-5 12-6-16,3 6 2 15,5 6-3-15,3 8 1 16,2 13-3-16,2 4 1 0,4-3-1 16,4-1-1-16,2-5 1 15,-3-9 0-15,-1-3 0 16,-2-6 0-16,-2-4 2 15,-4-4 0-15,-3-8 0 16,-1-10 0-16,0-11 2 16,-5-4 0-16,-8 0 1 15,-6 1 1-15,-12 7-2 16,-7-1 0-16,-4-3 1 0,-6 0-1 16,-13 1-3-16,-12 1 1 15,-9-2-2-15,-11-3 0 16,-1-1-6-16,2-2 2 15,-5-2-16-15,3 2 1 16,102-10-2797-16</inkml:trace>
  <inkml:trace contextRef="#ctx0" brushRef="#br0" timeOffset="195299.58">9495 17078 2110 0,'0'0'0'0,"45"10"-3"15,-7-2 0-15,4-1 1 0,-5 3 2 16,-4 6-5-16,-8 2-1 15,-6-1-51-15,-4 1 0 16,-15-18-1427-16</inkml:trace>
  <inkml:trace contextRef="#ctx0" brushRef="#br0" timeOffset="195553.45">9667 16968 2248 0,'0'0'0'16,"0"0"-13"-16,0 0 1 16,-20 26 12-16,5-11 0 0,-8 5 4 15,-4 6 2-15,-4 1 6 16,6-4 0-16,10-5 10 15,5-2 0-15,6-3-7 16,2-1 0-16,2-12-1764 16</inkml:trace>
  <inkml:trace contextRef="#ctx0" brushRef="#br0" timeOffset="196259.27">10177 16900 2173 0,'0'0'0'0,"0"0"0"16,0 0 1-16,11-28-1 15,-7 7 0-15,-4-7 89 16,-4 3 1-16,-4 7 19 16,1 5-1-16,-5 7-17 15,1 4 0-15,-5 2 9 16,3 0 1-16,1 4-14 16,3 0 0-16,1 3-27 15,2 3 0-15,2 2-14 0,2 6 0 16,0 7-12-16,4 4 1 15,10 7-11-15,5-1 2 16,8-4-7-16,-2 1 1 16,-3-5-4-16,-5-1 0 15,-4-3-3-15,-7-5 1 16,0-3 0-16,-12-1 1 16,-3 2-1-16,-16-1 2 15,-8 1-2-15,-5-8-1 16,-2-6-3-16,3-4 1 15,8-2-3-15,12-4 1 16,4-4-2-16,11-7 0 16,12-9-1-16,11-3 1 15,19-4-2-15,5-2-1 16,-1-3-3-16,2 7 2 16,-1 2-3-16,-1 5 0 15,-7 3-35-15,-1 1 0 16,-34 22-2703-16</inkml:trace>
  <inkml:trace contextRef="#ctx0" brushRef="#br0" timeOffset="196606.95">10432 16771 2236 0,'0'0'0'0,"0"0"-1"0,-30 15 0 15,18-7 1-15,1 2 0 16,-5 6 35-16,1 9 0 16,-1 14 24-16,5 4 0 15,7 4 32-15,10 2 0 16,7-2-3-16,14-6 0 16,12-7-13-16,3-11 1 15,8-7-3-15,2-12 0 16,-6-12-15-16,-7-8 1 15,-7-3-10-15,-7-5 0 16,-13 1 0-16,-16 3 2 16,-15 6-4-16,-16 8 1 15,-30 8-12-15,-10 8 0 16,-10 6-28-16,-19 0 0 16,104-16-2690-16</inkml:trace>
  <inkml:trace contextRef="#ctx0" brushRef="#br0" timeOffset="198781.68">6986 15282 2374 0,'0'0'0'0,"19"-8"35"15,16-1 0-15,15-7 4 16,11-2 1-16,7 9 15 16,-3 3 0-16,-5 6 27 0,-6 2 1 15,-12 2-10-15,-7 1 0 16,-8 5-9-16,-6-2 0 16,-8-4-26-16,-3-4 1 15,-6 0-25-15,-4 0-1 16,-2 0-13-16,-8-4 0 15,10 4-2383-15</inkml:trace>
  <inkml:trace contextRef="#ctx0" brushRef="#br0" timeOffset="199158.95">6990 15290 2287 0,'0'0'0'16,"0"0"1"-16,0 0 0 0,0 0-1 16,15 18 0-16,-11-1 41 15,0 15 2-15,-4 13 22 16,-4 6 1-16,-4 2 17 16,1 9 0-16,-1 5-3 15,4 7 1-15,0-1-9 16,0-3-1-16,0-5-17 15,12-10 1-15,4-8-13 16,7-8 0-16,8-8-12 16,4-7 0-16,11-5-8 15,6-5 1-15,6-8-6 0,4-4 1 16,-4-2-6-16,1-6 1 16,-1-4-4-16,4-6 1 15,6-5-3-15,-3-5 1 16,-7-5-11-16,-8-2-1 15,-46 33-2516-15</inkml:trace>
  <inkml:trace contextRef="#ctx0" brushRef="#br0" timeOffset="199461.71">7813 15227 2889 0,'0'0'0'16,"0"38"23"-16,4-9 0 0,0 2 1 15,0 7 0-15,-4 3 150 16,0 10 0-16,0 13-84 16,-4 3 0-16,0 9-10 15,-3 3 0-15,-1-3-15 16,0 2 0-16,8-1-17 15,-4-9-1-15,4-7-16 16,-4-10 1-16,1-12-19 16,-5-14 2-16,0-19-16 0,-3-14 1 15,11 8-2990-15</inkml:trace>
  <inkml:trace contextRef="#ctx0" brushRef="#br0" timeOffset="199824.98">7250 15570 1758 0,'0'0'0'16,"0"0"6"-16,7-21-1 15,-7 13 8-15,0 0 0 16,-4 0 68-16,1 2 1 16,-9-2 30-16,-7 12 0 15,-12 14-6-15,-4 9 0 0,3 7 12 16,5 3 1-16,11-2-24 16,5 2 2-16,3-1-20 15,12-1 2-15,7-4-17 16,5-5-1-16,5-7-8 15,4-7 1-15,4-10-9 16,2-8 1-16,3-10-44 16,-3-11 1-16,-31 27-2483 15</inkml:trace>
  <inkml:trace contextRef="#ctx0" brushRef="#br0" timeOffset="200028.37">7475 15551 2475 0,'0'0'0'16,"-4"33"5"-16,4-4-1 15,0 1 2-15,0-1 0 16,0 4 29-16,0 1 0 16,0-7-11-16,0-4 0 15,-4 1-5-15,0-2 1 16,0-5-17-16,-3-3 0 15,7-14-1998-15</inkml:trace>
  <inkml:trace contextRef="#ctx0" brushRef="#br0" timeOffset="200178.23">7375 15754 1972 0,'3'-2'0'0,"1"2"13"16,0 0 0-16,4 0 19 15,7-8 0-15,4-3 68 16,8-3 1-16,4-2-18 15,-6 3 1-15,-7 3-6 16,-7 2 0-16,-11 8-2018 16</inkml:trace>
  <inkml:trace contextRef="#ctx0" brushRef="#br0" timeOffset="200409.62">7706 15455 2374 0,'0'0'0'16,"0"0"24"-16,0 0-1 16,0 29 7-16,0-6 1 15,2 11 79-15,1 1 1 16,1-6-53-16,0-3 2 16,0-5-19-16,-2 3 2 15,-2 3-12-15,-2-3 2 16,-4-9-19-16,-3-3 1 15,9-12-2264-15</inkml:trace>
  <inkml:trace contextRef="#ctx0" brushRef="#br0" timeOffset="200582.45">7584 15719 2236 0,'0'0'0'0,"0"0"-4"16,0 0-1-16,27 8 3 15,4-20 0-15,23-11 15 16,9-9 0-16,7-3 9 16,-5 2 0-16,-5 9 12 15,-14-3 1-15,-46 27-1807 16</inkml:trace>
  <inkml:trace contextRef="#ctx0" brushRef="#br0" timeOffset="201094.23">8004 15664 1821 0,'0'0'0'0,"0"0"-6"16,-23 8 1-16,15-6-13 16,4-2 1-16,0 0 50 15,4 0 2-15,0 0 62 16,4 0 0-16,12 0 22 16,22-2 1-16,22-4-2 0,13-2 1 15,12-3-3-15,5 1 1 16,2 0-14-16,-5 0 1 15,-6-2-23-15,-4 1 0 16,-10-1-36-16,-5 2-1 16,-12-4-23-16,-12 1-1 15,-9-1-17-15,-10 2 1 16,-19 12-2444-16</inkml:trace>
  <inkml:trace contextRef="#ctx0" brushRef="#br0" timeOffset="201362.93">8828 15429 2236 0,'0'0'0'15,"0"0"5"-15,0 0-1 16,0 0 5-16,0 0 0 0,7 26 91 16,5-13 0-16,3 3-12 15,2 0 1-15,9-1-10 16,0 1-1-16,-1 0 3 15,-9-3 0-15,-5-3-15 16,-7-4 1-16,-4 0-7 16,-7 4-1-16,-5 7-11 15,-11 3 2-15,-8 5-25 16,2-3 0-16,6-6-25 16,4-5 1-16,19-11-2522 0</inkml:trace>
  <inkml:trace contextRef="#ctx0" brushRef="#br0" timeOffset="201807.37">9134 15165 2487 0,'0'0'0'0,"0"0"13"16,0 17-1-16,0 1 66 16,1 15-1-16,7 16 56 15,-4 8 2-15,-4 6-66 16,-4 5-1-16,0 5-10 16,0-3 2-16,1 1-14 15,-1-7 1-15,4-11-16 0,2-12 2 16,0-21-15-1,0-10 1-15,-2-8-18 0,0-12 1 16,0 10-2543-16</inkml:trace>
  <inkml:trace contextRef="#ctx0" brushRef="#br0" timeOffset="202358.46">9159 15271 2349 0,'0'0'0'16,"38"-16"0"-16,1 2 0 16,9-5-5-16,17-3-1 15,8 1 18-15,6 1 2 16,6-4 26-16,-1 3 1 16,-1 3 20-16,-6 3 2 15,-6 5-3-15,-5 6 0 16,-5 8-2-16,-5 4 0 0,-6 3 23 15,-11 5 0-15,-12 2-6 16,-8 1 0-16,0 7-13 16,-3 5 1-16,-7 14-13 15,-1 6 2-15,0 4-12 16,1 0 0-16,7 1-8 16,1 1-1-16,-2-8-7 15,1-4-1-15,7-6-2 16,-4-1 0-16,0-1-2 0,0-6 1 15,-7-9-4-15,-2-5 1 16,-5-3 0-16,-5-2-1 16,-3-2 1-16,-13 1 0 15,-15 3-2-15,-15 0 0 16,-13-6 2-16,-15-5 1 16,-10-4 0-16,-11-1 0 15,-12 0-4-15,-3 2 0 16,-7 0-6-16,9-2 0 15,4 0-4-15,10 2 1 16,11 4-4-16,10 5 1 16,15-5-2-16,16 0 0 15,11-4-4-15,12-2 0 16,9 0-32-16,4 0 1 16,6 2-2810-16</inkml:trace>
  <inkml:trace contextRef="#ctx0" brushRef="#br0" timeOffset="203059.26">9624 15410 2714 0,'0'0'0'15,"0"0"-1"-15,0 0 1 16,0 0-1-16,0 0 1 15,0 0 14-15,0 0 2 16,0 0 19-16,-31 23 1 16,-3 6 46-16,-5 7 1 15,5-3 8-15,5 0 1 16,10 1-14-16,3 1 2 16,5-4-14-16,3-1 1 15,12-5-23-15,3-7 1 16,9-7-11-16,11-15-1 0,15-13-21 15,10-7-1-15,-2-11-9 16,0 2 2-16,-9 1-4 16,-7 5 1-16,-3-6-1 15,-8 5 0-15,-4 11-1 16,-11 7-1-16,-4 4 0 16,-4 4 1-16,0 2-1 15,-4 4 1-15,-4 4 0 16,1 9 1-16,-9 19-2 15,9 1 2-15,3 0-1 0,8-8 1 16,3-7 0-16,1-6 0 16,4-8 0-16,-1-5 0 15,1-3 0-15,3-5 0 16,0-5 0-16,-9-4 1 16,-2-4 2-16,-4-5 0 15,-6-10 2-15,-1 3-1 16,-5 1 1-16,0 9 0 15,5 11-4-15,3 3 0 16,0 4-5-16,0 2-1 16,4 0-2728-16</inkml:trace>
  <inkml:trace contextRef="#ctx0" brushRef="#br0" timeOffset="203641.03">9967 15404 2374 0,'0'0'0'0,"0"0"2"15,0 0 2-15,0 0 64 16,0 0 2-16,0 0 32 16,0 0 1-16,23 17-47 15,-12-9 0-15,1-2 7 16,3 4 1-16,1 4-4 15,-5 1 0-15,-1-5-3 0,0 0 1 16,-1 0-15-16,3-5 2 16,1-3-11-16,3-6 1 15,1-1-7-15,2-5 0 16,0-2-14-16,-3-2 1 16,-5-1-6-16,-3 1 0 15,-4 6-3-15,-4-2 0 16,4 6-1-16,-4 3-1 15,0 1-1-15,-4 1 0 16,4 3-1-16,-4 2 0 16,4-6 0-16,-4 4 0 15,4-4-1-15,4 2 0 16,0 2 0-16,0 2 0 16,7 0-1-16,3-2 1 15,5-2-1-15,4 0 1 16,0 0 1-16,-4-2-1 15,1-2-1-15,-5 0 1 0,0 0-1 16,-3 0 1-16,-4 0-1 16,-1 0 0-16,1 2 0 15,-4 0 0-15,4-2 0 16,-5 2 0-16,1 0-3 16,0 0 0-16,0-2-11 15,-4 0 0-15,0 2-2588 16</inkml:trace>
  <inkml:trace contextRef="#ctx0" brushRef="#br0" timeOffset="204057.81">10511 15128 2625 0,'0'0'0'15,"20"31"0"-15,-5-2 0 16,-7 12 9-16,-1 6 0 15,1 6 127-15,0 4 0 16,3 10-36-16,5-1 0 16,7-1-9-16,-4-2 1 15,-5-7-15-15,-1-11 0 16,-5-19-24-16,-4-12 0 16,-2-9-25-16,-4-18 1 15,-4-15-13-15,-2-11 1 16,-2-6-17-16,3-2 1 15,5-2-6-15,2 0 2 0,2 6-15 16,2 8 0 0,1 11-8-16,3 7 0 0,2 3 7 15,1 4 1-15,3 6 8 16,1 4 0-16,1 4 7 16,-5 0 0-16,-3 8 3 15,-4 4 0-15,-8 1 0 16,-4 3 0-16,-7-1 1 15,-6-3 0-15,-4-2-1 16,3-5 1-16,22-9-2621 16</inkml:trace>
  <inkml:trace contextRef="#ctx0" brushRef="#br0" timeOffset="204291.24">10885 15355 2588 0,'0'0'0'16,"0"0"25"-16,27 2 1 16,-8 4 101-16,0 1 1 15,-3 3-30-15,-5 0 1 16,-7 6-54-16,0 3 0 16,-8 1-9-16,4-1 1 15,-4-5-11-15,4-10 1 16,0 0-12-16,0-4 2 15,0-4-15-15,-4-10 1 16,4 14-2511-16</inkml:trace>
  <inkml:trace contextRef="#ctx0" brushRef="#br0" timeOffset="204426.49">10871 14944 1507 0,'0'0'0'0,"0"0"-2"16,0 0 1-16,0 0-1128 0</inkml:trace>
  <inkml:trace contextRef="#ctx0" brushRef="#br0" timeOffset="204845.87">11133 14981 2098 0,'0'0'0'15,"12"41"0"-15,-5-6 0 16,5 6-11-16,-1 6 1 15,-7 0 86-15,4 0 0 16,0-4 38-16,-1-5 0 16,1-9-23-16,-4-8 1 15,4-7-24-15,-5-8 2 16,-3-2-33-16,8-6 1 16,2-4-15-16,7 0 0 15,8-4-16-15,4-1 0 16,0-5-7-16,-2 2 0 15,0 6-10-15,-4 5 1 16,-6-1-5-16,-2-2 2 16,-1-2 4-16,-4-2 1 0,-5-7 6 15,-5-1 0-15,-5-2 1 16,-5 3 0-16,-4 5 2 16,-3 8 0-16,-2 6 12 15,-8 14 1-15,4 19 13 16,4 6 1-16,11 2 8 15,8-8 1-15,4-3-2 16,11-5 0-16,4-7-4 16,4-7 2-16,4-5-16 15,2-4 0-15,10-14-17 16,-1-7 0-16,-38 17-2396 0</inkml:trace>
  <inkml:trace contextRef="#ctx0" brushRef="#br0" timeOffset="205157.81">11599 15273 2526 0,'0'0'0'16,"27"21"1"-16,-2-5 0 15,7 9-24-15,-1-3 2 16,-6-3 31-16,-9-3 1 15,-13-2 34-15,1-5 1 16,-4 1 35-16,0-6 0 0,0 0 19 16,-4-6 1-16,1-8-16 15,3-15 0-15,0-18-21 16,3-6 1-16,13 4-14 16,3 8 0-16,0 11-17 15,-5 7 1-15,-1 7-22 16,-3 4 1-16,-10 8-2606 15</inkml:trace>
  <inkml:trace contextRef="#ctx0" brushRef="#br0" timeOffset="209774.37">9684 15956 1130 0,'0'0'0'16,"0"0"4"-16,0 0 1 16,0 0 21-16,0 0 3 15,0 0 210-15,0 0 0 16,0 0-50-16,0 0 1 15,0 0-17-15,0 0 0 16,0 25-38-16,0 20 1 0,-2 14-29 16,-2 4 0-1,0 0-20-15,2-3-1 0,0-5-21 16,1-10 0-16,-3-8-24 16,2-9 0-16,0-15-13 15,-2-7 2-15,-2-4-18 16,-5-4 0-16,11 2-2524 15</inkml:trace>
  <inkml:trace contextRef="#ctx0" brushRef="#br0" timeOffset="209995.52">9505 16258 2324 0,'0'0'0'16,"0"0"25"-16,0 0 2 16,0 0 70-16,23 11 0 15,4 7 10-15,0 7 1 16,4 9-26-16,-8-5 0 15,-8 4-3-15,1-5 1 16,-5-11-7-16,-3-5 0 16,-2-8-9-16,3-12 1 15,10-13-11-15,10-22 1 16,10-20-19-16,7-15 1 16,0-7-6-16,10-13 2 15,-56 98-2756-15</inkml:trace>
  <inkml:trace contextRef="#ctx0" brushRef="#br0" timeOffset="-177544.7">12220 15220 1482 0,'0'0'0'0,"0"0"0"0,0 0 1 15,0 0-3-15,0 0 0 16,0 0 91-16,0 0 2 16,0 0 55-16,0 0 1 15,0 0-17-15,0 0 2 16,0 0 13-16,0 0 2 16,0 0-35-16,0 0-1 15,0 0-18-15,0 0 1 16,0 0-8-16,0 0 2 15,27 6-20-15,16-5 2 16,12-2-8-16,7-3-1 16,3 0-11-16,3 2 0 15,-14 4-14-15,-1 0 1 16,-6-2-4-16,-3-4-1 16,2-2-8-16,-5-2 1 0,-1 2-6 15,-5-2 0-15,1-1-6 16,-5-5 2-16,-8 0-11 15,-8 2 1-15,-5 1-5 16,-8-3 0-16,-8 0-6 16,-7 0 1-16,13 14-2773 15</inkml:trace>
  <inkml:trace contextRef="#ctx0" brushRef="#br0" timeOffset="-177294.05">12796 15061 2048 0,'0'0'0'0,"0"0"13"0,0 0 0 16,0 0-7-16,0 0 1 15,0 0 95-15,0 0 1 16,0 0-12-16,0 0 0 16,0 0-13-16,50 10 2 15,0 0 2-15,6-1 1 16,-6 1-8-16,-6 6 0 16,-8 5-11-16,-7 1 0 15,-9-4 8-15,-13 1 0 16,-11 3-14-16,-7 5 2 15,-18-1-7-15,-4-3-1 16,-5-5-13-16,1-10 0 16,3-10-29-16,3-4 0 15,31 6-2666-15</inkml:trace>
  <inkml:trace contextRef="#ctx0" brushRef="#br0" timeOffset="-176480.39">13889 14963 1821 0,'0'0'0'0,"0"0"0"15,0 0 0-15,0 0-2 16,23-27 0-16,-12 13 27 16,5-4 0-16,-9 7 29 15,-3 3 0-15,-4 4 25 16,-4 4 2-16,-7 4 18 0,-8 9 0 15,-14 21 4-15,0 5 1 16,6-4 18-16,10 4 2 16,7-3-6-16,8-3 0 15,6-2-42-15,6-3 1 16,5-9-22-16,10-5 0 16,6-8-22-16,6-10-1 15,5-12 9-15,-7-7 0 16,-5-9 1-16,-8-5-1 15,-9-10-1-15,-9 0 0 16,-12 8-5-16,-7 2 1 16,-8 5-7-16,-4 11 0 15,-12-1-9-15,1 11 0 16,-1 7-7-16,5 4-1 16,9-2-10-16,5 0 1 15,13 2-29-15,3-4 1 16,4 4-2783-16</inkml:trace>
  <inkml:trace contextRef="#ctx0" brushRef="#br0" timeOffset="-176213.04">14354 14718 2400 0,'0'0'0'0,"0"0"-9"16,0 0 1-16,0 0 11 0,12 28 2 15,-12-11 89-15,-4 13 2 16,-11 19 0-16,-5 9 2 16,-3 13 26-16,-2-3 2 15,8 5-14-15,6-6 1 16,1 3-34-16,2-7 1 16,1-5-26-16,1-9 1 15,6-6-26-15,0-11 1 16,0-17-22-16,0-9 0 15,0-6-2704-15</inkml:trace>
  <inkml:trace contextRef="#ctx0" brushRef="#br0" timeOffset="-175728.43">14493 15024 2550 0,'0'0'0'0,"0"0"41"16,0 0 0-16,0 0 68 15,0 0 1-15,25 8-37 16,-21 3 0-16,4 11-43 16,3 7 0-16,-3 14-9 15,-4 0 0-15,-4 6 1 16,0-4 2-16,0-7 12 15,3-11 0-15,-3-7 4 0,0-11 1 16,0-3 2-16,0-6 1 16,-3-7-6-16,-1-17 0 15,-12-23-7-15,9-4 0 16,3-4-11-16,8 4 2 16,3-2-10-16,5 3 2 15,3 8-6-15,8 11 1 16,-1 2 3-16,3 7 0 15,0 8 3-15,-2 5 0 16,0 7 1-16,-4 4 1 16,-4 2 0-16,-7 5 1 15,-4 11-4-15,-16 9 2 16,-11 9-3-16,-7 7 2 16,-9 2-5-16,3-6 1 15,9-12-10-15,3-9 2 16,24-20-2864-16</inkml:trace>
  <inkml:trace contextRef="#ctx0" brushRef="#br0" timeOffset="-175028.46">15548 14810 2224 0,'0'0'0'16,"0"0"74"-16,0 0 1 15,0 0 65-15,0 0 0 0,0 0 4 16,0 0 1-16,-20 22-71 16,13-3 1-16,-5 21-17 15,4 7 2-15,5 2-7 16,-1 2 1-16,0-4-10 16,-6-4 2-16,3-6-8 15,-1-2 0-15,0-8-5 16,2-5 1-16,3-10-7 15,3-10 1-15,1-8-7 16,9-12 2-16,11-19-5 16,8 2 0-16,2 5-2 0,2 9 1 15,-5 7-4-15,-1 6 0 16,-2 12 2-16,-5 4 0 16,-5 2-1-16,-7 4 0 15,-1 7 1-15,-10 5 1 16,-17 9-5-16,-7 2 1 15,-9-6-2-15,-3-5 2 16,1-7-4-16,7-3 1 16,4-4-6-16,8-8 0 15,4-8-4-15,5-6 0 16,10 10-2923-16</inkml:trace>
  <inkml:trace contextRef="#ctx0" brushRef="#br0" timeOffset="-174772.27">15956 15086 2575 0,'0'0'0'0,"0"0"0"16,0 0 0-16,0 0-3 15,15 24 0-15,-13-18 70 16,0 4-1-16,-2 5 27 15,-4 7 1-15,-4 3 3 16,1 3-1-16,-1-3-18 0,8-7 0 16,-4-4-40-16,4-7 2 15,0-3-19-15,0-6 1 16,0 2-2542-16</inkml:trace>
  <inkml:trace contextRef="#ctx0" brushRef="#br0" timeOffset="-174629.59">16023 14998 2575 0,'0'0'0'16,"0"0"49"-16,0 0 2 15,0 0-3-15,0 0 1 16,0 0-51-16,0 0 0 16,0 0-2075-16</inkml:trace>
  <inkml:trace contextRef="#ctx0" brushRef="#br0" timeOffset="-174295.47">16138 15096 2248 0,'0'0'0'0,"0"0"37"15,20 28 2-15,-13-20 10 16,-1-3 0-16,-2 1 121 16,-4 2-1-16,-4 2-77 15,-6 4 1-15,-5 1-19 16,-4 1 2-16,3-6-16 15,9-4 1-15,-1-4-16 16,8-4 1-16,0-6-10 16,12-6 1-16,7-7-12 0,14-3 2 15,3 4-6-15,1 7 0 16,-8 3-6-16,-4 8-1 16,-2 4-2-16,0 8 1 15,0 7-2-15,-6 3 0 16,-5-4-5-16,-5-7 1 15,-3-1-4-15,0-4 0 16,2 0-3-16,3-2 1 16,-9-2-2680-16</inkml:trace>
  <inkml:trace contextRef="#ctx0" brushRef="#br0" timeOffset="-173880.3">16714 15020 2538 0,'0'0'0'16,"0"0"18"-16,0 0 0 0,0-22 8 15,0 13-1-15,-4-1 92 16,0 2 1-16,-7-2-46 16,-9 8 0-16,-7 6-4 15,-7 10 1-15,-5 7-12 16,3 13 0-16,9 5-2 15,4 0 0-15,11-10-9 16,8-1 1-16,8-11-9 16,8-1 0-16,7-6-7 15,8-8 0-15,2-8-3 16,3-4 1-16,-3-7-8 0,-2-5-1 16,-2-3-7-16,-4 3 2 15,-5 8-5-15,-5 6 1 16,-3 8-6-16,-4 2 0 15,0 4-3-15,0 4 1 16,-1 2-3-16,1 3 1 16,6 7-1-16,-1-6 0 15,-1-5-4-15,-2-1 2 16,0-2-12-16,-2-6-1 16,-4-2-2779-16</inkml:trace>
  <inkml:trace contextRef="#ctx0" brushRef="#br0" timeOffset="-173596.87">16904 14979 2437 0,'0'0'0'0,"0"0"6"15,0 0 0-15,0 0 54 16,0 0-1-16,4 21 64 16,8-1 0-16,7 7-33 15,2 1 0-15,-6-9 6 16,-5-3 2-16,-4-8-9 15,-2 0 1-15,-4-4-18 16,2-2 0-16,0-2-17 16,-1-4 0-16,1-6-16 15,2-12 0-15,2-13-14 16,4-2 1-16,1 7-18 0,3 9 0 16,3 3-10-16,6 3 2 15,8-3-60-15,-4-2 0 16,-27 20-2673-16</inkml:trace>
  <inkml:trace contextRef="#ctx0" brushRef="#br0" timeOffset="-173262.63">17312 14869 2048 0,'0'0'0'15,"0"0"0"-15,-7 35 0 16,-9-7 14-16,-3 3 1 16,0 0 104-16,5 3 0 15,7-1 25-15,5-4 2 16,4-5-21-16,5-6 0 15,7-7-20-15,9-3 0 16,11-8-18-16,3-12-1 16,5-9-13-16,-3-9 0 15,-10-5-15-15,-4 2 2 16,-10 4-9-16,0 11 2 0,-11 6-8 16,0 8 0-16,0 6-8 15,-4 14 0-15,-4 17-7 16,-4 14 1-16,-11 10-6 15,0 8 1-15,2 7-6 16,1 2 1-16,-1 5-4 16,-4 3-1-16,-6 4-10 15,0-2 1-15,4-5-7 16,-4-13 0-16,27-66-2977 0</inkml:trace>
  <inkml:trace contextRef="#ctx0" brushRef="#br0" timeOffset="-172927.01">15369 15545 2400 0,'0'0'0'15,"-23"-2"19"-15,11 0 1 16,8 0 26-16,8 0 0 16,0-2 68-16,23-6 0 15,25-11-38-15,25 1 1 16,19 6-12-16,25 5 1 0,27 3 19 16,26 4 0-16,18 2-7 15,25-4 0-15,16-6 7 16,0-8-1-16,-8-5-11 15,-30-1 0-15,-24-1-25 16,-38 1 1-16,-27 7-24 16,-35-9 0-16,-71 26-2899 15</inkml:trace>
  <inkml:trace contextRef="#ctx0" brushRef="#br0" timeOffset="-171346.72">18367 14900 1909 0,'0'0'0'0,"0"0"57"16,0 0-1-16,0 0 79 16,0 0 1-16,0 0 9 15,0 0 0-15,0 0-48 16,0 0 2-16,-2-19-43 16,2 19 2-16,0-4-2 15,0 4 1-15,-2 0-10 0,-2 0 0 16,-4 6-2-16,-5 8 0 15,-6 11-5-15,-8 8 2 16,4 6 3-16,2 5 1 16,9-3-8-16,8-6 1 15,8-4-5-15,6-5 1 16,9-9-10-16,8-5 1 16,13-12-1-16,6-8 1 15,1-5-4-15,-5-9 1 16,-4-5-2-16,-3-3 0 15,-6-3-1-15,-8 4 1 16,-4 7-5-16,-7 6 1 16,-6 8-4-16,-6 8 0 15,-4 4-4-15,-7 8 1 16,-7 10-1-16,-1 9 0 16,10 2-2-16,7-3 1 0,8-13-4 15,3-3 1 1,5-4-2-16,5-4 2 0,10-4-3 15,6-8 1-15,4-6 1 16,-7-6-1-16,-10 5 0 16,-11 1 1-16,-7 2-1 15,-10-2 2-15,-11-3-1 16,-8-3 0-16,-4-1 1 16,1 1 1-16,7 6-4 15,7 4 1-15,8 2-3 16,1-1 0-16,7 7-2939 15</inkml:trace>
  <inkml:trace contextRef="#ctx0" brushRef="#br0" timeOffset="-170823.51">19173 14554 2763 0,'0'0'0'16,"0"0"34"-16,0 0 0 16,23 17 104-16,-19-3 0 15,-4 19-9-15,-4 18 1 0,-3 18-73 16,-3 1 2-16,0 7-8 15,3-1 1-15,-1-1-11 16,2-1 2-16,4-13-14 16,4-16 2-16,0-16-9 15,-2-13 0-15,0-10-8 16,-2-10-1-16,0-10-8 16,-2-17-1-16,-5-18-4 15,-7-6 1-15,-5 6-1 16,-2 4 0-16,-4 12-2 0,0 13 0 15,-2 2 0-15,2 9-1 16,6 5 2-16,4 6 1 16,5 5 0-16,1 5 0 15,7 4 0-15,0 2 1 16,8 7 1-16,4-2-1 16,3-1 0-16,8-4 1 15,5-1 0-15,6-1 2 16,7-4-4-16,5-4 0 15,1-5-20-15,-5-1-1 16,-38-2-2809-16</inkml:trace>
  <inkml:trace contextRef="#ctx0" brushRef="#br0" timeOffset="-170509.99">19306 15110 2299 0,'0'0'0'16,"0"0"0"-16,0 0 0 0,31-25 50 15,-14 1 2-15,4-7 60 16,0-3 0-16,-3 9-15 16,-3 3 1-16,-5 5 14 15,-3 3 0-15,-3 6-7 16,-2 2 1-16,0 4-24 16,-2 4 1-16,-2 2-19 15,-6 6 0-15,-9 10-10 16,-6 9 1-16,0 4-17 0,4 6 1 15,7 3-5-15,6-3-1 16,8-8-6-16,10-9 1 16,9 1-4-16,14-9 1 15,13-10-2-15,4-14 2 16,4-15-17-16,3-9 1 16,-59 34-2987-16</inkml:trace>
  <inkml:trace contextRef="#ctx0" brushRef="#br0" timeOffset="-169589.14">19443 15039 2123 0,'0'0'0'0,"0"0"105"0,0 0 1 16,0 0 53-16,0 0 0 15,0 0-67-15,0 0 0 16,0 0-40-16,0 0 0 16,0 0-11-16,0 0 1 15,0 0-1-15,0 0 1 16,46 0 7-16,-10-1 2 15,1-3 13-15,-6-4 0 16,-12-2-5-16,-8-4 2 16,-7 4-8-16,-4 1 2 15,0-1-4-15,-4-2-1 16,-3-2-9-16,-9 3-1 16,-7 5-5-16,-8 4 0 15,-1 6-12-15,-5 4 1 16,-9 7-12-16,-2 1 1 15,48-16-2929-15</inkml:trace>
  <inkml:trace contextRef="#ctx0" brushRef="#br0" timeOffset="-166153.43">13231 16167 1243 0,'0'0'0'0,"0"0"54"0,0 0 1 16,0 0 78-16,0 0 2 15,0 0 22-15,0 0 0 16,0 0-31-16,0 0 0 16,0 0-61-16,0 0 1 15,0 0 5-15,0 0-1 16,50 2-9-16,13-15 1 16,8-9 15-16,4-3 2 15,0-3-4-15,-3 5 0 16,-13 3-10-16,-7 5 1 15,-17-1-21-15,-10 6 0 16,-14 4-14-16,-7 6 1 16,-4 2-22-16,-4 2 1 15,-1 0-12-15,-9-2 0 16,14-2-2393-16</inkml:trace>
  <inkml:trace contextRef="#ctx0" brushRef="#br0" timeOffset="-165688.92">13550 16101 2110 0,'0'0'0'0,"0"0"0"16,0 0 0-16,0 0 5 15,0 0-1-15,0 0 84 16,0 0-1-16,0 0 22 16,0 0 1-16,12 33 10 15,11 0 1-15,2 11 10 16,2 3-1-16,-6 0-21 0,-4-4 1 15,-5-4-36-15,-5 0 0 16,-7 0-18-16,-5 0 0 16,-3 0-22-16,0-7-1 15,-1-11-16-15,-3-7 0 16,0-4-16-16,-1-2 1 16,-4-2-13-16,-1-3 1 15,-5-1-75-15,0 2 1 16,-4 0-72-16,0 0 0 15,-5 2 30-15,-1 6 0 16,6-2 24-16,10-1 0 16,9-3 67-16,4-4 2 15,4-2 26-15,15-6 0 16,24-7 12-16,11-7-1 16,6-3 34-16,2-1 2 0,-5 2 34 15,-1 3 1 1,-5-1-9-16,-1 1 0 0,-8-1-16 15,3 3-1-15,1-3-24 16,-7-2 0-16,-35 22-2332 16</inkml:trace>
  <inkml:trace contextRef="#ctx0" brushRef="#br0" timeOffset="-165306.63">14054 16303 2386 0,'0'0'0'16,"0"0"8"-16,0 0 0 16,12 23-1-16,-8-7 1 15,1 7 119-15,1 3-1 16,-2 1-31-16,-4-3-1 16,0-7-8-16,0-3 2 15,0-2-16-15,2-8-1 16,2-2-17-16,0-8 1 15,3-12-13-15,5-9-1 16,7-16-13-16,4 3 2 16,4 7-6-16,-2 10 1 15,0 7-6-15,-4 6 0 16,-1 8-3-16,-5 8 1 16,-3 4-4-16,-5 6 2 15,-3 7-5-15,0 4 1 16,-8 3-3-16,4-3 1 0,4-7-2 15,-4-8-1-15,0-7-6 16,0-1 0-16,0-4-2720 16</inkml:trace>
  <inkml:trace contextRef="#ctx0" brushRef="#br0" timeOffset="-165055.07">14537 15919 2588 0,'0'0'0'16,"0"0"7"-16,0 0 0 16,0 0 33-16,0 0 1 15,0 0 105-15,19 47-1 16,-11 10-57-16,-4 5-1 16,-4 9-9-16,0-3 0 15,0-5-8-15,8-2 1 16,-1-7-19-16,3-7 2 15,-4-11-15-15,-4-19-1 16,0-9-18-16,-2-10 0 16,0 2-2773-16</inkml:trace>
  <inkml:trace contextRef="#ctx0" brushRef="#br0" timeOffset="-164877.68">14480 16138 2651 0,'0'0'0'0,"0"0"59"16,19-6-1-16,12-6 50 16,15-5-1-16,6 1-4 15,-2 2 0-15,-4 3-63 16,-11 3 2-16,-10 6-25 16,-8 2-1-16,-17 0-2495 15</inkml:trace>
  <inkml:trace contextRef="#ctx0" brushRef="#br0" timeOffset="-164524.48">14832 16293 2463 0,'0'0'0'15,"0"0"9"1,38-37 1-16,-1 1 84 0,-3-1 0 15,-11 6-6-15,-5 3 1 16,-7 7-11-16,-3 5 2 16,-6 6-2-16,-4 6 2 15,-4 4-17-15,-11 12 1 16,-16 16-8-16,-1 7 0 16,9 2-10-16,9 2 1 15,10 0-12-15,6 1 0 16,6-1-7-16,11-6 1 15,14-2-10-15,4-5 1 0,1-9-4 16,1-9 0-16,-2-10-10 16,-6-6 1-16,-10-3-10 15,-4-1 0-15,-15 12-2773 16</inkml:trace>
  <inkml:trace contextRef="#ctx0" brushRef="#br0" timeOffset="-164240.18">15120 16169 2651 0,'0'0'0'0,"0"0"41"0,0 0-1 15,43 14 45-15,-7 2 2 16,3 7 34-16,-8 7 1 16,-14 1-56-16,-8 0 2 15,-9 1-5-15,-7-9 1 16,-1-5-8-16,2-5 1 15,1-5-13-15,-3-4 1 16,2-6-8-16,2-6 0 16,0-9-10-16,4-13 0 15,12-11-12-15,5 0 2 16,2 6-6-16,-7 8 1 16,0 9-12-16,3 4 1 15,-15 14-2847-15</inkml:trace>
  <inkml:trace contextRef="#ctx0" brushRef="#br0" timeOffset="-163873.57">15761 15856 2638 0,'0'0'0'16,"0"0"3"-16,-4 35 1 15,4-7 2-15,4 13 2 16,6 10 101-16,1 11 1 15,-1 15-14-15,-6 7 2 16,-6 12-25-16,-2 2 0 16,-2-2-16-16,-5-4 2 15,-9 2-19-15,5-16 0 16,7-21-28-16,5-22 0 16,3-17-11-16,0-18 0 15,0 0-2582-15</inkml:trace>
  <inkml:trace contextRef="#ctx0" brushRef="#br0" timeOffset="-163603">15648 16258 2563 0,'0'0'0'0,"0"0"41"15,32-26 2-15,11 5 45 16,1-5 2-16,6 12 10 15,0 10 1-15,0 8-54 16,-11 12 0-16,-16 11 0 0,-12 7 1 16,-11 3-13-16,-11 2 3 15,-9 2-9-15,-10-6 1 16,-1-3-17-16,0-7 2 16,8-5-14-16,4-6 0 15,3-9-7-15,5-3 0 16,11-2-2519-16</inkml:trace>
  <inkml:trace contextRef="#ctx0" brushRef="#br0" timeOffset="-163041.22">16071 16152 1243 0,'0'0'0'0,"0"0"-11"0,0 0-1 16,0 0-21-16,0 0-1 16,0 0 170-16,0 0 1 15,0 0 165-15,29 4 1 16,6 11-122-16,3 7 1 15,-7 5-31-15,-12-3-1 16,-9-9-38-16,-8-1 0 16,-6 2-30-16,-8 3 0 15,-9 5-23-15,-4-3-1 16,2-9-16-16,8-8-1 16,3-4-15-16,4-12 0 15,4-7-15-15,8-13 0 16,8-11-9-16,7-2 1 15,8 6-5-15,2 12 1 16,0 5-15-16,-6 9-1 16,-8 3-35-16,-1 6 0 0,-14 4-2365 15</inkml:trace>
  <inkml:trace contextRef="#ctx0" brushRef="#br0" timeOffset="-162740.18">16454 16281 2098 0,'0'0'0'0,"0"0"4"16,19-10 2-16,-3-5 0 16,3-11-1-16,0-11 92 0,0 0 0 15,-7-1 25 1,-4 7 0-16,-6 8-17 0,-2 7 1 16,0 8-12-16,-2 6 0 15,-4 2-26-15,-4 4 0 16,-1 8-15-16,-9 9 0 15,1 15-9-15,4 3 0 16,7-2-10-16,8-2 0 16,8-1-10-16,3-9 2 15,5-5-7-15,7-5 2 16,8-1-11-16,-1-6 0 16,-1-12-10-16,0-8 1 15,-29 12-2600-15</inkml:trace>
  <inkml:trace contextRef="#ctx0" brushRef="#br0" timeOffset="-162520.16">16818 15752 2538 0,'0'0'0'16,"0"0"6"-16,0 0 0 0,0 0 87 15,0 36 1-15,0 20 64 16,0 11 1-16,4-1-77 15,3 3 1-15,3 2-2 16,1-3 0-16,5-1-22 16,-1-11 2-16,-7-3-29 15,0-15 1-15,-1-17-23 0,-11-17 1 16,4-4-2702-16</inkml:trace>
  <inkml:trace contextRef="#ctx0" brushRef="#br0" timeOffset="-162339.53">16718 16075 2763 0,'0'0'0'15,"0"0"29"-15,42-15-1 16,4-1-15-16,6-2 2 16,2-3 38-16,-12 5 2 15,-7 8-25-15,-12 4 0 16,-6 1-29-16,-3 1 0 15,-14 2-2265-15</inkml:trace>
  <inkml:trace contextRef="#ctx0" brushRef="#br0" timeOffset="-162005.95">17041 16265 2487 0,'0'0'0'0,"0"0"5"16,19-6 0-16,0-1 8 15,12-17 0-15,0-7 79 16,0-2 0-16,-8-7-20 16,-8 1 1-16,-5 6 1 15,-6 9 1-15,-6 7-6 16,-4 5 0-16,-2 8-19 16,-7 8 0-16,-12 6-4 0,-2 11 1 15,2 13-8-15,4 7-1 16,10 4-11-16,7-2 1 15,12 0-5-15,11-4 2 16,6-6-6-16,10-9 0 16,7-10-1-16,6-14 0 15,2-8-7-15,2-8 2 16,-1-5-13-16,-1-15 0 16,-48 36-2708-16</inkml:trace>
  <inkml:trace contextRef="#ctx0" brushRef="#br0" timeOffset="-161587.68">17884 15686 2651 0,'0'0'0'0,"11"49"0"16,-7-6 0-16,-4 14 19 15,-4 7 0-15,0 9 105 16,1 1-1-16,-5 6-32 15,0-3 1-15,8-5-11 16,0-11 1-16,4-16-10 16,-4-12 0-16,0-15-19 15,4-14 2-15,-4-16-16 16,0-15-1-16,-4-20-16 0,-4-12 1 16,-3-4-9-16,-6 4 2 15,-1 10-7-15,-1 12 0 16,-2 16-2-16,-2 13-1 15,-4 14 0-15,-4 11 1 16,-9 13 5-16,9 3 1 16,12 0 7-16,9 1-1 15,10-5 1-15,8 2 1 16,7 7-3-16,6-5 1 16,8-12-1-16,10-11 1 15,7-10-8-15,10-4 2 16,5-11-12-16,1-15 0 15,-62 30-2953-15</inkml:trace>
  <inkml:trace contextRef="#ctx0" brushRef="#br0" timeOffset="-160364.98">18548 15688 2311 0,'0'0'0'0,"0"0"16"0,0 0 1 15,0 0 5-15,0 0 1 16,0 0 84-16,0 0 2 15,0 0-27-15,0 0 0 16,0 0-4-16,0 19-1 16,0 18 17-16,4 16 0 15,5 8-17-15,3 10 0 16,-5 3-16-16,-3 2 1 16,0-3-13-16,0-11 1 15,0-11-14-15,2-11 1 16,1-15-7-16,3-9-1 15,1-12-7-15,7-8 1 16,15-14-5-16,5-2-1 16,2 1-4-16,7-3 0 15,3 1-7-15,-4 3 0 16,-13 8-6-16,-7 3 0 16,-4 3-8-16,-7 4 1 15,-15 0-2786-15</inkml:trace>
  <inkml:trace contextRef="#ctx0" brushRef="#br0" timeOffset="-159880.29">19339 16038 2349 0,'0'0'0'0,"0"0"7"0,0 0 0 16,13-35 74-16,-11 9-1 16,-4-1 12-16,-4 2 0 15,-5 9-40-15,-5 8 1 16,3 8-12-16,-6 8 1 16,-1 10 11-16,1 9 0 15,0 6 17-15,4 6 1 16,3 1 1-16,6-5-1 15,6-4-22-15,6-1 0 16,4-15-13-16,1 1 1 16,5-2-11-16,5-7 1 15,6-9-7-15,0-7 0 16,0-9-8-16,-6-2 1 16,-8-1-3-16,-3 1 1 15,-4 5-3-15,-3 3 0 0,1 2-3 16,0 4 2-16,0 4-3 15,0 4 0-15,0 2-2 16,0 4 1-16,1 6-2 16,5 1 1-16,0 1-2 15,-1-4 0-15,1-6-6 16,-2-4 2-16,-1-2-27 16,1-4 2-16,-8 4-2649 15</inkml:trace>
  <inkml:trace contextRef="#ctx0" brushRef="#br0" timeOffset="-159533.44">19660 15883 2337 0,'0'0'0'15,"0"0"2"-15,0 0 1 16,0 0 20-16,0 0 2 16,23 22 114-16,-15-8 0 15,0 13-37-15,-5 8 0 16,-3 10-7-16,0-7-1 15,0-11-17-15,-3-7 2 16,3-9-22-16,0-3 0 16,0-4-14-16,3-2 1 15,1-2-12-15,2-6 1 16,7-6-12-16,11-9 2 16,8-10-12-16,1 1 0 15,-4 11-4-15,-6 7-1 0,-4 12-3 16,-3 6 0-1,-5 6-2-15,1-5 1 0,-1 1-2 16,-1-4 0-16,-1 0-2 16,-1-2 0-16,-4-2-20 15,0-2 0-15,-4 2-2621 16</inkml:trace>
  <inkml:trace contextRef="#ctx0" brushRef="#br0" timeOffset="-159148.58">20205 15889 2261 0,'0'0'0'16,"0"0"0"-16,7-29 1 16,-9 17 17-16,-1 2 1 15,-1 5 99-15,-6 3 0 16,-7 4-3-16,-8 7 1 16,-6 13 16-16,6 7 2 15,6 1-30-15,7-5 0 16,8-5-22-16,4-7 1 15,4-5-24-15,0-2 0 16,4-2-11-16,3-2 1 16,14-4-8-16,8 0 2 15,4 0-11-15,-3 2 1 16,-11 8-6-16,-3 15 0 16,6 13-6-16,-6 13 0 15,-7 9-4-15,-7 7 1 16,-4 6-1-16,-4-3 0 15,-2 1-7-15,-6-7 1 0,-7-9-3 16,2-10 1-16,-1-9-6 16,3-13 2-16,7-11-6 15,-2-16 0-15,8 6-2983 16</inkml:trace>
  <inkml:trace contextRef="#ctx0" brushRef="#br0" timeOffset="-158732.63">20441 15823 2638 0,'0'0'0'16,"0"0"36"-16,0 0 1 15,0 0 30-15,0 0 2 16,0 0 58-16,-4 25 1 15,1-5-64-15,-1 5 0 16,4 3-6-16,4-3 0 16,3-9-8-16,5-6 2 15,-1-5-8-15,1-1 1 16,3-4-8-16,7-7 0 16,1-3-8-16,-2-6 1 15,-4 0-7-15,-1-1-1 16,-3 5-6-16,0 2 1 15,1 4-6-15,-1 6 1 0,3 6-5 16,-5 6 1 0,5 4-4-16,-1 3 1 0,-1 3-1 15,1-1 1-15,2 3-4 16,1-5 1-16,1-9-2 16,2-2 0-16,0-4-10 15,6-6 1-15,-27 2-2832 16</inkml:trace>
  <inkml:trace contextRef="#ctx0" brushRef="#br0" timeOffset="-158364.43">21044 15809 2487 0,'0'0'0'16,"-4"-21"0"-16,0 5 2 16,-2-4-5-16,-1-1 1 15,-1 7 72-15,-4 8-1 16,-3 6 32-16,-6 10 0 15,-10 13-2-15,2 7 0 16,6 3 5-16,4-2 2 16,7-1-32-16,1-7 1 15,7-5-19-15,4-4 0 16,4-5-13-16,3-1 0 16,5-4-7-16,7-6 0 15,2-4-4-15,2-1-1 16,-1-1-4-16,-1 4 0 15,-4 6-7-15,-2 4 1 16,-3 3-4-16,0 5 1 0,3 2-5 16,6-3 0-16,2 3-5 15,0-4 0-15,-2-6-6 16,-1-4 1-16,-1-4-3 16,0-8 0-16,4-8-12 15,4-1 0-15,-27 19-2890 16</inkml:trace>
  <inkml:trace contextRef="#ctx0" brushRef="#br0" timeOffset="-157933.01">21490 15723 2449 0,'0'0'0'0,"0"0"5"0,0 0-1 16,14-24-4-16,-12 13 0 15,-2-1 119-15,-6 0 1 16,-4 0-1-16,-5 3 0 15,-8 3-16-15,-2 6 2 16,-6 4-3-16,2 3 0 16,6 7-29-16,6 8 1 15,5 7-19-15,6-1 0 16,4-3-9-16,4-5 0 16,4 1-6-16,4-3 2 15,5-5-7-15,4-5-1 16,4-4-2-16,8-4 0 15,8-6 1-15,-3 0 0 16,1 6-9-16,-6 0 2 16,-10 4-6-16,-6 4 0 0,-5 6-4 15,-4 13-4-15,-5 20-12 16,-1 4 0-16,0 2 0 16,0 2 0-16,0 6 0 15,-1-3 0-15,-9-1 0 16,-2 0 0-16,3-2 0 15,3 0 0-15,0-4 0 16,0-6 0-16,6-45-3059 16</inkml:trace>
  <inkml:trace contextRef="#ctx0" brushRef="#br0" timeOffset="-156920.89">21760 15752 2123 0,'0'0'0'0,"0"0"10"16,0 0 0-16,19 6 76 15,-12-8 2-15,1-2-6 0,6-4 1 16,11-7-28-16,5-5 0 16,-1 1 29-16,-2-1 0 15,-7 2 18-15,-9 5 0 16,-5 5-11-16,-2 0 1 15,-6-2-19-15,-4 0 0 16,-7-1-17-16,-9 5 0 16,-10 6-16-16,-5 6-1 15,-1 11-11-15,5 3 0 16,12 3-4-16,5 7-1 16,11 5-5-16,14 2 1 15,14-2-1-15,10-3 0 16,2-11-3-16,7-5 0 15,12-4 6-15,5-8-1 16,5-10-15-16,-6-8 1 16,-4-5-6-16,-8-19 1 15,-46 38-2809-15</inkml:trace>
  <inkml:trace contextRef="#ctx0" brushRef="#br0" timeOffset="-152041.48">14164 17004 1444 0,'0'0'0'15,"0"0"35"-15,0 0 0 16,0 0 60-16,0 0-1 0,0 0 32 16,0 0-1-16,0 0-5 15,0 0 1-15,0 0-63 16,0 0 0-16,0 0 8 16,0 0 2-16,0 0 9 15,0 0 1-15,0 0 4 16,19 13 1-16,-13 9-6 15,-2 9 0-15,-2 12-15 16,0 6 1-16,0 6-9 16,-1 12 1-16,3 5-6 15,2 1 1-15,0-1-10 0,0-3 0 16,-2 1-5-16,1-3 0 16,3-11-4-16,0-3 1 15,-6-6-9-15,0-6 2 16,-1-13-6-16,-1-9 0 15,2-13-5-15,0-4 0 16,0-2-8-16,-2-10 0 16,0-19-6-16,-4-18 0 15,4 47-2694-15</inkml:trace>
  <inkml:trace contextRef="#ctx0" brushRef="#br0" timeOffset="-151257.46">14301 16961 1067 0,'0'0'0'0,"0"0"54"0,0 0 1 16,0 0 38-16,0 0 0 15,0 0-3-15,0 0-1 16,0 0-3-16,7-26 0 15,-7 18 8-15,4 2 1 16,-4 2 12-16,0 2 1 16,0 1 11-16,4-1 1 15,0 0-2-15,23-4 1 16,25-6-14-16,11-2 2 16,12-3-19-16,4-3-1 15,10-1-8-15,1 1 0 16,1 6-5-16,-9 4 2 15,-12 5-4-15,-7 3 1 16,-13 7-13-16,-8 7-1 16,-9 6-9-16,-8 3-1 0,-6 7-10 15,-5 5 1-15,-3 10-12 16,-3 0 1-16,-4 4-6 16,0 2 2-16,-4 4-6 15,4 4 0-15,3 6-3 16,1 9 0-16,0 8-3 15,0 6 2-15,7-1-6 16,-2-9 0-16,3-15-6 16,-5-6 0-16,-3-3 0 15,4 1-1-15,1-8-1 16,-3-9 1-16,-8-15-2 0,-6-5 1 16,-4-6-1-16,-15-5 2 15,-19-1-2-15,-20-2 0 16,-7-2 0-16,-10 2 1 15,-15 6-1-15,-7 4 0 16,-10 2 0-16,1 1 0 16,2-1-1-16,3-2-1 15,3-4-1-15,9-6 0 16,12-6-12-16,14-2 2 16,67 6-2936-16</inkml:trace>
  <inkml:trace contextRef="#ctx0" brushRef="#br0" timeOffset="-150256.52">13196 17446 1847 0,'0'0'0'16,"0"0"40"-16,0 0 2 15,0 0 64-15,0 0 1 0,0 0-31 16,0 0 2-16,37 16-28 16,-7-10 2-16,16 0-14 15,5-2 0-15,6-3 16 16,3 1 1-16,-2 0 3 15,-4 0 2-15,-3-2-8 16,3-4 2-16,0-1 0 16,-6-1 1-16,-1 2-6 15,-5 2 2-15,-7-2-26 16,-16-2 0-16,-19 6-2325 16</inkml:trace>
  <inkml:trace contextRef="#ctx0" brushRef="#br0" timeOffset="-149992.62">13804 17327 2224 0,'0'0'0'16,"0"0"17"-16,27-2 0 15,-2 0 25-15,4 0 1 16,2 2 8-16,-12 2 2 15,-4 4-20-15,-11 7-1 16,-12 9-4-16,-7 11 1 16,-8 6-3-16,-8 1 0 15,2-7 11-15,0-6 1 16,1-5-20-16,-3-7 1 0,8-3-19 16,-4-4 0-16,27-8-2050 15</inkml:trace>
  <inkml:trace contextRef="#ctx0" brushRef="#br0" timeOffset="-148991.01">12434 17186 2161 0,'0'0'0'16,"0"0"-71"-16,0 0 0 15,0 0 71-15,0 0 0 16,0 0 55-16,0 0 2 15,0 0 44-15,10 39 1 16,-7-6 14-16,-1 4 1 16,2 1-27-16,-2-7 0 15,-4-4-24-15,-2-1 1 16,0-7-15-16,1-3-1 16,-3-2-10-16,-6-4-1 0,-1-5 1 15,-3-5 0-15,1-5-3 16,0-13 2-16,-5-15-7 15,5-8 2-15,7-5 2 16,4-6 1-16,8-7-1 16,0 0 0-16,12 6-3 15,3 6 0-15,8 4-3 16,5 6 0-16,11 2 4 16,3 5 1-16,0 9-3 15,-4 11-1-15,-11 12-1 16,-6 8 0-16,-7 7-4 0,-13 11 0 15,-12 11-4-15,-9 8 1 16,-9 2-5-16,-6 0 0 16,-3-6-7-16,-1-2 1 15,-5-6-11-15,9-5 1 16,12-7-5-16,7-5 1 16,6-8-24-16,8-5 2 15,-2-5-2893-15</inkml:trace>
  <inkml:trace contextRef="#ctx0" brushRef="#br0" timeOffset="-148475.54">12647 17290 2261 0,'0'0'0'0,"0"0"1"16,0 0 0-16,0 0-2 16,0 0 1-16,0 0 63 15,0 0 0-15,0 0 15 16,0 0 1-16,0 0 3 16,20 17 1-16,-1 9-7 15,6 3 0-15,-2-7-12 16,-4-5 1-16,-3-11-11 0,-1-2 0 15,-3-6-5-15,1-4 1 16,3-6-10-16,-1-7 1 16,-4-3-4-16,-1-1 1 15,-4 5-8-15,-2 8 1 16,-2 6-5-16,0 6 0 16,-2 6-8-16,-6 16 1 15,-6 21-4-15,-3 12 0 16,-2 3 2-16,1-3 1 15,7-2-3-15,-3 2 0 16,-3 3-8-16,-1-3 0 16,1-6-6-16,-4-4 1 15,1-4-2-15,1-4 0 16,0-13-8-16,1-9 1 16,5-9-26-16,3-8 1 15,4-2-58-15,0-8 0 16,4 10-2428-16</inkml:trace>
  <inkml:trace contextRef="#ctx0" brushRef="#br0" timeOffset="-148139.18">13009 16929 2287 0,'0'0'0'16,"0"0"-51"-16,10-19 2 15,-4 9 46-15,3 0 2 16,1 4 55-16,-2 6 0 16,-3 4 86-16,-1 14 1 15,-2 21 12-15,-4 12 2 16,-4 13-43-16,-3 3 2 15,1-2-19-15,2-3 2 16,4-5-30-16,4-6 1 16,2-6-26-16,2-6-1 15,-2-17-19-15,-2-11-1 16,0-9-21-16,2-17 1 16,-4 15-2672-16</inkml:trace>
  <inkml:trace contextRef="#ctx0" brushRef="#br0" timeOffset="-147758.58">13157 16929 2449 0,'0'0'0'0,"0"0"24"16,-3 28 0-16,3-1 12 16,0 12 0-16,3 6 100 15,5 4 1-15,-8 2-56 16,0 2 1-16,0-6-14 15,0-4 1-15,0-4-8 0,0-9 1 16,-4-9-16-16,4-7 0 16,0-6-12-16,4-6 1 15,0-4-13-15,4-12 0 16,11-15-8-16,2-7-1 16,4-3-6-16,-2 2 0 15,0 8-4-15,-2 13 1 16,-1 14-3-16,-9 10 1 15,1 6 1-15,-1 5 2 16,1 1-1-16,-4-3 1 16,-1-3-3-16,-3-4 0 15,-4-4-2-15,0-2 0 16,-4-2-1-16,-7-4 1 16,11 2-2656-16</inkml:trace>
  <inkml:trace contextRef="#ctx0" brushRef="#br0" timeOffset="-147552.68">12963 17176 2550 0,'0'0'0'0,"0"0"13"16,0 0-1-16,35-12-6 15,3-3-1-15,24-11 38 16,5-1 1-16,-7 1-14 15,-6 5 0-15,-8 7-2 0,-4 4 1 16,-3 4-1-16,-7 2 1 16,-32 4-2165-16</inkml:trace>
  <inkml:trace contextRef="#ctx0" brushRef="#br0" timeOffset="-147223.22">13542 17084 2349 0,'0'0'0'16,"0"0"6"-16,0 0 0 15,-7 25 5-15,3-9 1 16,0 8 77-16,4 5 1 16,4 10-17-16,3-8-1 15,9-3-6-15,3-5 0 16,6-5 7-16,0-6 1 15,-4-8 2-15,-1-8 0 0,-3-6-7 16,-2-12 0-16,-1-13-11 16,-10-6 0-16,-4 0-10 15,-14 6 2-15,-1 5-14 16,-3 11-1-16,-1 7-15 16,0 8-1-16,0 6-17 15,1 4 0-15,-1 4-13 16,8 1 1-16,11-11-2679 15</inkml:trace>
  <inkml:trace contextRef="#ctx0" brushRef="#br0" timeOffset="-146908.52">13875 17082 2437 0,'0'0'0'16,"0"0"-24"-16,0 0 2 15,14 21 22-15,-12-7 0 16,0 6 96-16,-4 5 2 16,-4 12 21-16,0-3 0 15,2-15 19-15,4-7 0 16,0-6-31-16,0-4 0 16,2-4-29-16,10-6-1 15,15-17-20-15,3-5 1 16,-3 3-11-16,-4 9 0 15,-5 6-12-15,-5 9-1 0,-3 5-11 16,1 7-1-16,3 9-14 16,-1 3 1-16,-1-1-9 15,-2-6 1-15,-10-14-2859 16</inkml:trace>
  <inkml:trace contextRef="#ctx0" brushRef="#br0" timeOffset="-143972.78">14899 17239 1947 0,'0'0'0'0,"0"0"58"16,0 0 1-16,8-26 107 16,-8 16 1-16,0-1-35 15,0 1 0-15,0 2-63 16,0 2 0-16,0 2-8 16,0 2 1-16,-4 2-5 15,-8 0 0-15,-11 2 2 0,-19 14 0 16,-14 13 18-16,-5 8 2 15,5 5-8-15,8 5-1 16,7 2-10-16,14 1-1 16,8-1-14-16,15-4 1 15,12-5-11-15,11-3 0 16,12-4-7-16,7-5 0 16,12-11-20-16,10-9 0 15,0-8-8-15,5-10 0 16,-65 10-2853-16</inkml:trace>
  <inkml:trace contextRef="#ctx0" brushRef="#br0" timeOffset="-142969.54">14972 17446 2035 0,'0'0'0'15,"0"0"19"-15,0 0 0 16,0 0 101-16,0 0 2 15,0 0-26-15,0 0 2 16,0 0-10-16,-23 22 2 16,8-7-11-16,3 5 0 15,4 7-8-15,8 3 0 16,8-1-16-16,0 4 1 16,3-3-17-16,5-5 2 15,3-3-8-15,4-8 1 16,4-11-12-16,2-8 1 0,2-7-8 15,-4-4 1-15,-4-3-3 16,-16-5 0-16,-7-3-2 16,-11-1 0-16,-16 5 0 15,-4 7 0-15,-9 4-3 16,-5 4 1-16,5 8-6 16,2 0 0-16,7 2-4 15,10 2 1-15,9-4-16 16,8 0 1-16,4 0-2522 0</inkml:trace>
  <inkml:trace contextRef="#ctx0" brushRef="#br0" timeOffset="-142285.19">15276 17530 2110 0,'0'0'0'0,"0"0"0"16,0 0 0-16,0 0-3 16,0 0 0-16,0 0 109 15,-2 22 1-15,-2-6 45 16,-1 9 2-16,-3 8-20 16,2 1-1-16,2-7-19 15,4-5-1-15,0-9-36 16,0-5 1-16,2-4-21 0,4-4 0 15,2-2-17-15,1-6-1 16,7-7-11-16,3-9 0 16,-4-5-12-16,1 3 0 15,-8 3-8-15,-1 9 1 16,1 6-3-16,-4 6 0 16,0 2-2-16,-1 2 1 15,-1 6-1-15,2 6 0 16,0 9 2-16,0-1 1 15,4-3 0-15,1-7 0 16,-3-6 1-16,0-2 0 16,1-4 1-16,5-4 1 15,3-4-3-15,3-2 0 16,1-1-1-16,0 1 1 16,-7 4-3-16,-1 2-1 15,1 2-3-15,-4 2 1 16,3 0-1-16,3-2 0 15,1-2-2-15,0-2 0 0,1-3-12 16,1-5 1-16,0-2-55 16,-1-3 2-16,-16 19-2583 15</inkml:trace>
  <inkml:trace contextRef="#ctx0" brushRef="#br0" timeOffset="-141885.58">15703 17311 2161 0,'0'0'0'0,"0"0"1"16,0 0 1-16,0 0 16 15,0 0 0-15,-23 26 173 0,14 3 1 16,-5 22-38-16,1 8-1 16,5 5-17-16,8 3 1 15,4 3-33-15,2 1 2 16,-1-3-30-16,1-1 2 16,0-10-27-16,-4-10 2 15,-2-8-33-15,-2-14 1 16,0-13-15-16,0-8 0 15,2-4-7-15,0-16 1 16,0-23-54-16,2-10 0 16,6 0-85-16,1-2-1 15,1 2-4-15,2 4 0 16,7 4 91-16,-4 6 2 16,8 11 33-16,-5 11 0 15,-5 5 16-15,3 10 0 16,1 4 8-16,0 9 1 0,0 13 24 15,-7 5 1-15,-12 0 23 16,-11 5 1-16,-14 1 2 16,-6-6 2-16,0-9-30 15,3-7 0-15,6-7-26 16,-4-16 0-16,28 6-2432 16</inkml:trace>
  <inkml:trace contextRef="#ctx0" brushRef="#br0" timeOffset="-141319.26">15369 17192 1632 0,'0'0'0'0,"0"0"-1"16,0 0 1-16,0 0 0 15,0 0 0-15,0 0 9 16,-16-20 0-16,12 14 33 15,4 2-1-15,-3 4 43 16,3 0 2-16,3 0 10 0,9-4 1 16,24 0-2-16,16 2 0 15,12 4-13-15,3 0 1 16,4-4 23-16,-3-2 0 16,-12 3-16-16,-6 2 1 15,-6 3-36-15,-7-2 1 16,-7-6-36-16,-7-1 2 15,-3-3-21-15,-3-4 1 16,-17 12-2252-16</inkml:trace>
  <inkml:trace contextRef="#ctx0" brushRef="#br0" timeOffset="-141068.04">15963 16933 2173 0,'0'0'0'15,"0"0"20"-15,0 0 1 16,0 0 55-16,0 0 0 15,0 0 91-15,0 0 2 16,0 0-64-16,25 24 1 0,2-1 21 16,2 6 0-16,2-3-3 15,-6-5-1-15,-10-3-15 16,-3-2 0-16,-4-3-34 16,-5 1 0-16,-3 2-26 15,-7 3 2-15,-9 5-21 16,-7 3 1-16,-15 1-21 15,-3-5 1-15,-1-7-10 16,-4-8 0-16,46-8-2966 0</inkml:trace>
  <inkml:trace contextRef="#ctx0" brushRef="#br0" timeOffset="-132941.45">16587 16865 1281 0,'0'0'0'0,"0"0"11"16,0 0 0-16,0 0 67 15,0 0-1-15,0 0 98 16,0 0 0-16,19-14-36 15,-15 12-1-15,0-2-58 16,0 2 1-16,-1 0 0 16,1 0 0-16,0 0-12 15,0 0 1-15,0 0-10 16,0 0 1-16,-2 0-8 0,-1 0 1 16,1 0-2-16,0 0 2 15,0 0-4-15,0 1-1 16,0-3-5-16,0 0 0 15,2-2-4-15,2-2 1 16,1 0 1-16,-1 2 0 16,2 2-3-16,-4 2 0 15,3 2-4-15,-3 0 0 16,-4 0-1-16,4 2 1 16,4 8-6-16,-1 10 1 15,1 11-6-15,4 10 2 16,-5 4-3-16,1 0-1 15,-2 6-4-15,-2 0 1 16,-4-2-3-16,-4 0-1 16,-4 0-1-16,-1-4-1 15,-7-12 0-15,1-9-1 16,7-10 3-16,4-9 0 0,0-3 3 16,4-8 1-1,0-7-3-15,4-13 1 0,12-15-5 16,11 0 2-16,5-2-3 15,7 14 1-15,1 9-4 16,1 10 0-16,-11 10-3 16,-5 8-1-16,-5 6-2 15,-5 9 2-15,-5 11-3 16,-5 3 0-16,-8-2-1 16,-5-2 1-16,-9-3-1 15,-8-1 1-15,-12 0-2 0,-7-1 1 16,1-9-8-16,7-5 0 15,11-8-20-15,6-4 1 16,19-2-2851-16</inkml:trace>
  <inkml:trace contextRef="#ctx0" brushRef="#br0" timeOffset="-132408.94">17110 17280 2261 0,'0'0'0'16,"0"0"-1"-16,0 0 1 0,0 0-5 16,0 0 2-16,0 0 23 15,0 0 1-15,-8-18 58 16,8 12-1-16,-3 4 40 15,3 0 0-15,-4 0-1 16,4 2-1-16,4 2-29 16,-1 2-1-16,1 2-16 15,0 0-1-15,8-2-19 16,-1-2-1-16,5-2-13 16,-1-6 1-16,-3 0-9 15,-5-6 1-15,-1-1-7 0,0-3 0 16,-2 0-2-16,0 5 1 15,-1 5-4-15,1 2 3 16,0 4-3-16,2 8 3 16,4 17-2-16,-3 16-1 15,-9 14-1-15,-5 6 0 16,-5 11-2-16,-1 1 1 16,-3 3-3-16,-5-2 1 15,-4-11-7-15,-2-8 1 16,-8 0-5-16,7-8 1 15,6-14-3-15,7-9 0 16,7-15-5-16,6-7 2 16,2-6-35-16,0-19 1 15,0 23-2721-15</inkml:trace>
  <inkml:trace contextRef="#ctx0" brushRef="#br0" timeOffset="-132073.55">17453 16669 2625 0,'0'0'0'0,"0"0"-22"0,0 0 0 16,0 0 20-16,0 0 2 16,0 0 109-16,23 2 1 15,-15 27 31-15,-1 24 0 16,-3 14-13-16,-4 7 0 16,4-2-36-16,-4-1 0 15,4-6-29-15,-4-9 1 16,0-13-23-16,-4-9 2 15,0-15-31-15,-4-11 0 16,8-8-2829-16</inkml:trace>
  <inkml:trace contextRef="#ctx0" brushRef="#br0" timeOffset="-131864.18">17335 16923 2739 0,'0'0'0'0,"41"-11"29"16,-1-3 0-16,20-8 27 16,-2 3 0-16,-5 1 9 15,-8 4 1-15,1 7-44 16,-11 3 0-16,-16 4-8 16,-10 6-1-16,-5 5-13 15,-6 7 1-15,2-18-2336 16</inkml:trace>
  <inkml:trace contextRef="#ctx0" brushRef="#br0" timeOffset="-131542.97">17636 17141 2425 0,'0'0'0'16,"0"0"4"-16,0 0 2 16,0 0 4-16,21-18 0 15,-4-7 105-15,2-15 1 16,-3-1-10-16,-9 4 0 15,-7 12 5-15,0 5 1 16,0 6-22-16,-3 7 0 16,-5 5-23-16,0 4 1 15,-7 3-12-15,-8 11 0 16,-2 11-10-16,5 3 0 16,7 3-15-16,5-3 2 15,6-5-7-15,8-2 1 0,9 5-9 16,5 3 0-16,7 1-7 15,7-7 0-15,1-13-7 16,0-8 1-16,-5-8-5 16,-3-6 0-16,-27 10-2868 15</inkml:trace>
  <inkml:trace contextRef="#ctx0" brushRef="#br0" timeOffset="-130708.31">18246 16949 2400 0,'0'0'0'0,"0"0"-2"15,0 0-1-15,0 0-8 16,0 0 1-16,0 0 46 15,0 0 0-15,-22 10 45 0,3 1-1 16,-8 15 35-16,0 5 1 16,8 2-7-16,8 3 3 15,7 3-30-15,4-2 1 16,4 4-19-16,3-4-1 16,9-13-12-16,5-8-1 15,8-11-7-15,5-9 1 16,7-11-8-16,1-11 1 15,-3-7-18-15,-7-2 0 16,-9 5-4-16,-7 7 0 16,-12 11-3-16,-6 8-1 15,-2 4-2-15,-8 2 1 16,-9 4-2-16,-4 6 0 16,0 5-1-16,8 1 1 15,5 2-3-15,8-3 0 16,8 1-1-16,4-2 0 15,11-5 0-15,4 1-1 0,4-8-1 16,-2-2 2-16,-8-4 0 16,-1-8 1-16,-3-7 6 15,-5-5 0-15,-8-7 2 16,-8 1 2-16,-5 3 1 16,-4 7 1-16,-1 4-1 15,5 7 2-15,5 1-10 16,2 0 0-16,1 2-8 15,-3 2 1-15,8 2-2947 16</inkml:trace>
  <inkml:trace contextRef="#ctx0" brushRef="#br0" timeOffset="-130496.84">18788 16825 515 0,'0'0'0'15,"0"0"-388"-15</inkml:trace>
  <inkml:trace contextRef="#ctx0" brushRef="#br0" timeOffset="-130123.72">18825 16675 1847 0,'0'0'0'0,"0"0"6"16,0 0 2-16,23 2 0 16,-13 5 0-16,7 13 271 15,6 11 1-15,-8 12-84 16,5 8 1-16,-1 4-19 16,-2 4 2-16,-3-6-56 15,-3 2 2-15,3-4-42 16,-1-4 0-16,-1-4-37 15,-1-6 1-15,-3-14-24 16,-2-7 0-16,-2-10-15 0,-4-6 1 16,3-10-7-16,-6-13 2 15,-7-19-4-15,-9-3 1 16,-8 0-2-16,-8 8 1 16,-3 6-1-16,-1 9 0 15,-13 9 0-15,2 9 1 16,2 10 0-16,8 5 2 15,1 7 0-15,12 3 1 16,10 1 1-16,9 0 0 16,8 1 1-16,10 2 1 15,11-1 0-15,12-4-1 16,5-7 1-16,8-9 1 16,4-14-6-16,-5-7 0 15,-45 17-2887-15</inkml:trace>
  <inkml:trace contextRef="#ctx0" brushRef="#br0" timeOffset="-129741.68">19123 17162 2613 0,'0'0'0'0,"29"-12"69"16,2-3-1-16,11-7 68 15,8-3 1-15,-6-5-42 16,-5 1 0-16,-10 6-54 0,-8 5-1 16,-10 6 7-1,-3 2 2-15,-4 5 8 0,-4-1 1 16,-6-2-4-16,-1 4 0 16,-5-2-4-16,-9 12 2 15,-12 4-17-15,-3 7 0 16,3 9-7-16,4 3 0 15,10 4-7-15,7-1 0 16,6-5-6-16,4-5 1 16,2-5-7-16,6-5 1 15,12 0-5-15,18-4 1 16,18-6-6-16,8-8 1 16,-1-6-5-16,-5-10 0 15,-56 22-2949-15</inkml:trace>
  <inkml:trace contextRef="#ctx0" brushRef="#br0" timeOffset="-122563.8">19695 17103 1557 0,'0'0'0'15,"0"0"102"-15,0 0 0 0,0 0 67 16,0 0 0-16,21-15-56 16,-10 5 2-16,1-6-41 15,-4 5 0-15,-5 3-25 16,-1 4 1-16,0 4-8 15,0 2 2-15,2 2-5 16,4 2 1-16,5 1 0 16,12 1 2-16,14-4-1 15,5-2 2-15,2 0-6 16,-2-2 0-16,-1-2-1 0,-5-4 1 16,-7 0-10-16,-4 2 0 15,-6 4-8-15,-3 0 0 16,-7 0-10-16,-7-1 1 15,0-1-10-15,-2 0 1 16,-2 2-2374-16</inkml:trace>
  <inkml:trace contextRef="#ctx0" brushRef="#br0" timeOffset="-122295.08">20110 16964 1683 0,'-2'0'0'16,"2"0"12"-16,0 0 2 15,-2-2 5-15,1 2 0 16,-1 0 33-16,-2-1 1 15,0-1 3-15,0 0 0 16,0 2 11-16,4 0 0 16,0 0 15-16,4 0 1 15,11 4-6-15,14-1 1 0,12-3-3 16,5 0 0-16,2 0-2 16,-11 0 0-16,-12 4-21 15,-10 6-1-15,-11 0-9 16,-10 4-1-16,-13 9-14 15,-10 3 0-15,-9-3-16 16,-5-3 2-16,3-3-13 16,1-3 0-16,39-14-2234 15</inkml:trace>
  <inkml:trace contextRef="#ctx0" brushRef="#br0" timeOffset="-120645.18">20659 16600 2086 0,'0'0'0'0,"0"0"1"16,0 0 0-16,0 0 0 15,0 0 1-15,0 0 143 16,0 0 1-16,0 0 14 16,0 0 1-16,0 0-24 0,0 0 1 15,0 0-20-15,0 0 1 16,0 0-35-16,0 0 1 15,0 0-21-15,0 0 1 16,0 0-11-16,0 0 1 16,11 39-14-16,1-3 2 15,-1 9-10-15,5 4-1 16,1 5-8-16,2 11 0 16,6 11-7-16,0 9 0 15,-7 3-7-15,-5-2 1 16,-5 0-5-16,-2-4 1 15,-2-5-5-15,-4-9 0 16,-4-15-2-16,0-12 1 16,0-21-1-16,0-8 0 15,2-7 0-15,2-3 0 16,0-2 0-16,-2-2 0 16,0-1-1-16,0-1 1 15,1 0-1-15,-1 0 0 0,2 0-1 16,0 2 1-16,0 0-3 15,0 0 2-15,2 2-2 16,5 0-1-16,9 0-2 16,14 2 1-16,20 4-2 15,10 2 1-15,9-2-1 16,3-3 0-16,14-1 4 16,10 0-1-16,10 2 3 15,4-4 1-15,11 2 1 0,-5-8 0 16,5-7 0-16,0-7 0 15,-5-1-1-15,-9-3 1 16,-12 3-4-16,-13 3 1 16,-10 2-13-16,-19 4 2 15,-18 1-55-15,-19-5 1 16,-16 16-2662-16</inkml:trace>
  <inkml:trace contextRef="#ctx0" brushRef="#br0" timeOffset="-119762.89">20670 16508 1494 0,'0'0'0'15,"0"0"-9"-15,0 0 0 16,0 0 3-16,0 0-1 16,0 0 35-16,0 0 1 15,0 0 109-15,0 0 0 16,0 0 7-16,20-15 1 16,-5 11-9-16,18 0 1 15,23 0-25-15,11 2 0 16,10 2-4-16,15-6 0 15,14-8 9-15,8-1 1 0,1-1-25 16,4 0 2-16,5 3-13 16,-7 5 1-16,-13 2-16 15,-8 6 1-15,-9 2-17 16,-10 2 1-16,-10-2-15 16,-11 0 0-16,-8-4-13 15,-13 0 0-15,-10 2-11 16,-8 2 2-16,-6 0-6 15,-3 0 0-15,-2 0-1 0,2 1 0 16,3 5-1-16,1 10 1 16,-3 13-2-16,5 10 1 15,1 8-3-15,8 4 2 16,2 14-1-16,14 7 0 16,11 6 0-16,9 9 1 15,11 3-2-15,-7 2 1 16,-7-4-3-16,-12-6 2 15,-15-10-3-15,-11-9 0 16,-17-8-1-16,-8-12 1 16,-11-12-2-16,-1-13 0 15,2-11 0-15,-10-7 0 16,-8-7-4-16,-9-9 1 16,44 14-2941-16</inkml:trace>
  <inkml:trace contextRef="#ctx0" brushRef="#br0" timeOffset="-118819.06">21200 16931 2135 0,'0'0'0'0,"0"0"0"15,0 0 0-15,0 0-6 16,0 0 1-16,0 0 49 15,0 0-1-15,0 0 36 16,0 0 1-16,0 0 36 16,0 0 2-16,-8-19 3 0,8 15 1 15,0 2-16-15,0 0 1 16,0 0-16-16,2 0 1 16,2 0-16-16,-1 0 0 15,1 0-15-15,0 0-1 16,0 2-15-16,0 2 1 15,2 2-11-15,3 0 0 16,9 2-10-16,5 11 0 16,2 15-6-16,4 5 2 15,-2 10-6-15,-2 2 1 16,-4-4-5-16,-2-4 2 16,-2 4-1-16,-1-2 0 15,-5-10 0-15,1-9 0 16,-8-10-1-16,-4-9 0 15,0-3-1-15,0-7 2 0,0-13-1 16,0-19 1 0,0-22 1-16,0-6 0 0,-4-3 2 15,4 1-1-15,-4 8 0 16,0 12-1-16,0 16 0 16,4 12 0-16,-4 7-3 15,4 6 0-15,0 0-2 16,0 4 0-16,8 0-6 15,0 0 0-15,-1 2-4 16,5 0 0-16,-12 0-3059 0</inkml:trace>
  <inkml:trace contextRef="#ctx0" brushRef="#br0" timeOffset="-118127.75">21744 16841 2400 0,'0'0'0'15,"0"0"1"-15,0 0 1 16,0 0 88-16,0 0 0 15,0 0 30-15,0 0 1 16,0 0-33-16,0 26 0 0,0 11-1 16,2 12-1-16,4-2-15 15,0-2-1-15,5-2-11 16,-1-8 0-16,-3-8-12 16,-1-9 2-16,-4-4-11 15,-2-6 1-15,-4-4-9 16,-1-4 2-16,-3-4-6 15,-2-10 1-15,1-17-7 16,-3-16 0-16,1-12-3 16,1-4 0-16,6 2-5 15,4 7 0-15,2 16-3 0,0 15 1 16,-2 11-1-16,2 6 0 16,0 4-1-16,2 6 1 15,1 4 1-15,9 12 0 16,7 19 0-16,4 2 1 15,-4-2-1-15,-5-9 0 16,-3-13-1-16,2-5 1 16,-3-8-2-16,3-6 0 15,5-2-2-15,-1-12 1 16,0-7-1-16,-2-7-1 16,1 1 0-16,-3-2-1 15,-3-5 1-15,-1 7-1 16,1 11 1-16,-3 9 0 15,3 9 1-15,0 2 1 16,1 9 1-16,8 15-1 16,0 17 1-16,-1 8 1 0,-3 4 0 15,0-2 0-15,4-5-2 16,4-4-2-16,2-9-5 16,-4-12 0-16,-23-23-3070 15</inkml:trace>
  <inkml:trace contextRef="#ctx0" brushRef="#br0" timeOffset="-101822.81">22808 17521 1871 0,'0'0'0'0,"0"0"50"16,0 0 0-16,0 0 73 15,0 0-1-15,0 0-55 0,0 0 0 16,0 0-29 0,0 0-1-16,0 0-13 0,-19-2 1 15,15 0 1-15,-3 0 0 16,-7 2-1-16,-9 4 2 16,-10 3 18-16,-5 3 1 15,1 2 34-15,5-2 0 16,1-4-32-16,-2 0 1 15,-5 1-34-15,-3-1-1 16,41-6-2231-16</inkml:trace>
  <inkml:trace contextRef="#ctx0" brushRef="#br0" timeOffset="-100125.18">21163 18122 2416 0,'0'0'60'0,"0"0"2"15,0 0-26-15,0 0 0 16,0 0-21-16,42 13 2 16,-5-9 29-16,9-2 1 15,6-4 6-15,10-2 0 16,11 3 12-16,13-3 1 16,22 0-9-16,13-10 2 15,16-13 5-15,11-7 1 16,18-5-10-16,7 0 0 15,8 4-13-15,-22 7 2 16,-28 11-19-16,-25 7 1 16,-29 6 1-16,-17 8 0 15,-20 6-12-15,-15 1 2 16,-11-7-16-16,-9-2 1 16,-3 2-7-16,-7 2 0 0,5-6-2653 15</inkml:trace>
  <inkml:trace contextRef="#ctx0" brushRef="#br0" timeOffset="-99310.02">21088 18118 2647 0,'0'0'54'16,"0"0"1"-16,0 0-55 0,0 0 1 15,-6 25 45-15,-2-1 0 16,-11 23 37-16,-6 10 1 15,-9 9 1-15,-7 3 2 16,-5 5-22-16,-2-1 0 16,-4-11-32-16,8-1 2 15,7-6-13-15,10-12-1 16,12-10-9-16,3-11 1 16,4-12-6-16,8-7 2 15,4-1-4-15,16-2 1 16,24-2-3-16,16 0 1 15,11 2-1-15,11-3 0 16,19-5 4-16,12-6 1 16,20-6 3-16,11-5 0 15,6-6 9-15,10-3 2 16,7 1 1-16,5 2 2 16,-3 3-5-16,-19 5 1 0,-19 3-3 15,-19 5 0-15,-18 5-7 16,-11 0 1-16,-16 0-7 15,-15 0 1-15,-17 1-9 16,-10-3 0-16,-25 12-2792 16</inkml:trace>
  <inkml:trace contextRef="#ctx0" brushRef="#br0" timeOffset="-98975.63">23441 17961 2914 0,'0'0'47'0,"-32"-2"0"16,3 0 22-16,2 8 0 15,-2 12-23-15,-4 7 1 16,-1 7 22-16,1 3 0 16,4 8 5-16,-2 4 2 15,-1 10-10-15,-3 1 1 16,-3 3-31-16,1-2 0 0,-2-2-24 16,5-10 1-16,3-10-10 15,-2-16 1-15,33-21-2828 16</inkml:trace>
  <inkml:trace contextRef="#ctx0" brushRef="#br0" timeOffset="-98043.69">23672 17891 2691 0,'0'0'17'0,"0"0"3"15,6 19 1-15,-2 3 1 16,-2 11 56-16,-2 12 0 16,0 4 13-16,-4 2 1 15,-4 4 7-15,-1 2 0 16,1-4-34-16,-3-8 1 16,-1-10-26-16,4-8 2 0,4-11-29 15,3-10 2-15,1-4-15 16,-2-12 0-16,0-14-21 15,-2-7-1-15,0-6-37 16,0 0 1-16,0-1-13 16,0 5 0-16,3 10 39 15,4 7-1-15,3 12 20 16,10 4 0-16,9 2 12 16,15 0 0-16,22 2 2 15,5-2 0-15,-4 0 7 16,-7-2 0-16,-8-2 11 0,-7-2 0 15,-7 0 2-15,-5-6 2 16,-2-5-4-16,-4-7 1 16,-23 22-2491-16</inkml:trace>
  <inkml:trace contextRef="#ctx0" brushRef="#br0" timeOffset="-97759.38">24152 17736 2740 0,'0'0'56'0,"0"0"0"16,25 14 48-16,-18-3 2 15,1 17-42-15,-4 13 0 0,-6 8-7 16,-4 4 1-16,-3 2-7 15,1 1 1-15,4-1 0 16,0-2 1-16,0-4-27 16,0-2 1-16,3-4-22 15,1-6 1-15,1-9-7 16,1-11 0-16,-2-17-2681 16</inkml:trace>
  <inkml:trace contextRef="#ctx0" brushRef="#br0" timeOffset="-97359.27">24627 17585 2691 0,'0'0'32'0,"-8"24"1"0,-3 9-31 15,-7 6 0-15,-5 10 26 16,-4 8 1-16,-2 15 57 16,-5 5 0-16,-10 9 12 15,-1 4-1-15,5-8-9 16,7-5 0-16,12-9-38 16,8-13 0-16,9-10-38 15,4-14 0-15,0-31-2626 16</inkml:trace>
  <inkml:trace contextRef="#ctx0" brushRef="#br0" timeOffset="-96791.57">24627 18016 2847 0,'0'0'96'0,"23"12"2"15,-8 1-25-15,-7 5 0 0,-2 8 3 16,0-1 0-16,-2-3-11 16,-3-3 0-16,1-7-3 15,0 2 0-15,2-1-11 16,2-3 2-16,2-4-15 16,-1-6 0-16,1-6-7 15,5-8-1-15,12-9-5 16,4-3 1-16,-2 1-2 15,-4 5 1-15,-5 9-3 16,-1 3 1-16,2 6-5 0,4 4 1 16,4 4-3-16,2 3 0 15,-4 3-4-15,-4-2 0 16,-1 0-3-16,-3-2 0 16,-2-2-4-16,-1-3-5 15,-1-1 0-15,3-7 0 16,3-9 0-16,2-12 0 15,0-9 0-15,-9-4 0 16,-12-2 0-16,-12-2 0 16,-11-2 0-16,-8-2 0 15,31 47-3054-15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5:11.89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61 7853,'8'-2'-720,"-3"-3"0,2 1 637,-2-6 0,7 5 150,-2-5 1,-4 5 0,1-3-50,0 1-464,-6 2 446,6 5 0,-14 0 0,-1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5:12.90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151 31 6956,'-1'-10'1774,"-4"0"0,1 7-1461,-6-2 1,5 3-276,-5 2 1,5 2 0,-3 3 0,-1 5-153,1 3 0,3 2 1,-5 0-1,0 0 77,1 0 0,-2 1 0,4-1 0,0 0-239,1 0 0,-1 0 0,4 0 78,-2 0 0,0 0 62,5 0 1,1-5 284,4 0-67,4-6 1,6 2 0,0-4 76,0 3 0,-5-3 0,0 3-26,2-4 1,-4-1 126,2 0-121,0 0 1,-1 2-174,-4 3 0,-5-3 1,-5 3-341,-5-4 1,1 4 0,-1 0-101,-2-1-1182,-1-2 509,-2-2 1147,6 0 0,-4 0 0,5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5:14.32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31 121 7932,'-7'-8'352,"6"1"704,-13 7 45,12 0-939,-4 0 1,7 7 0,3 3 0,3 4-40,1 1 0,0 0 1,4-2-1,-4 0-74,-1 3 1,5-10 0,-4 9 0,2-1-82,0-1 0,-5-3 1,4 0-1,-3 2-405,-2 1 1,-1-3-1,0 0-11,2 2 0,0-3 0,-3-1-999,3-1 1137,-3-2 1,5-12 0,-7-3 0,0-3 309,0-3 0,1 1 0,3-1 0,1-3 0,-2-1 0,-1-2 0,-2 4 0,0-2 0,0 1 0,0 3 0,0 1 0,0-1 0,0 1 0,0 5 0,0 0 0,0-1 0,0 2-268,0-1 498,6 7 1,-4-6 369,3 4 248,-3 4-611,-2-6 0,5 5 157,0-3 46,0 4-36,-5-6 7,0 7-312,0 0-145,0-7 66,0 6 166,0-6 42,0 7 194,0 0 0,0 7-354,0 3 1,0 3 0,0 4-1,0 1 9,0 2 1,-5 7 0,-2-2 0,0 5-9,1 6 0,-4-3 0,3 7 0,-1 4-8,-4 4 1,3-4-1,1 4 1,0-1-9,-1-5 0,6 2 0,-2-9 0,2-2-23,-2-1 1,3-8 0,-3-4 80,3-3-229,2-2-343,0 0 35,0-7 1,0-3-135,0-10 411,-7-3 0,6-2 0,-4 0-339,3-2 1,2 4 0,0-2-157,0-2 1,0-2 0,0-1-1,0 0 644,0 0 0,0 0 0,0 0 0,7-7 0,1-1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5:16.78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67 7994,'2'-13'6,"3"3"0,-4-3 170,4 2 1,-3 3 232,-2-2 0,0 8-225,0 2 1,0 2 0,0 8 0,0 2-80,0 1 1,0 7 0,0 0 0,0-1-225,0-2 0,0 3 0,0 0 0,0-2 27,0-1 1,0-2-1,-2 0-288,-3 0 0,4-5-320,-4 0 602,3-6 1,2-4 0,2-10 78,3-4 0,-2-1 1,5-2-1,1-1 4,-1-2 0,-3 0 0,3 5 0,1 0 124,-1 0 0,-3 1 1,4 2-1,-1 2 108,0-1-134,-4 4 1,9-1-20,-3 3 1,-1 3 0,-1-2-80,-1 8 1,-1 4 0,-2 7-1,1 0-77,-2 0 0,-1 1 0,-1-1-286,4 0 1,-3 0 0,3 0-794,-3 0 1171,-2-7 0,2-1 0,3-7 0,-4 0 0,6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5:16.96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60 8439,'7'-8'788,"-4"1"-492,7 7 1,0 0 0,5 0-447,0 0 0,2 0 1,2 0-1,1 0-186,-2 0 0,-1 0 0,-2 0 0,0 0-437,0 0 1,0-1 623,0-4 1,-6 1 148,-4-6 0,3 0 0,0-5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5:17.83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61 44 6835,'-5'-10'28,"0"0"1,-5 5 1674,5-5-1486,-7 6 1,11-1 0,-4 10-95,3 5 0,0 4 0,-1 3 1,-2 1-187,1 2 0,3 5 1,1-3-1,0 0-201,0-1 0,0 1 1,0-3-1,0 1-108,0-2 1,1-1 0,3-2-1,3-2 126,1-3 0,-3 2 1,5-7-1,2-1 246,1-3 0,2-1 0,0 0 0,0 0 0,0 0 0,0-5 0,1-1 0,-1-3 46,0-3 1,0-1 0,-2-2 0,-1 0 195,-2 0 0,-5-2 1,3-1-1,1-2-93,-1 1 0,-5 2 0,4 2 1,-2 0 257,0 0 1,0 0-145,-5 0 1,-1 7-148,-4 3-32,-4 10 1,-1 1 0,0 8 0,-2-1 31,-1 4 0,-2 3 0,1-2 1,3 4-93,1 2 0,1-6 1,-1 2-1,4-3 48,-1-2 0,5 0 1,-3 0-239,3 0 1,4-1-1,3-3-147,5-1 1,4-6-1,1 1 1,0-5 157,0-5 0,0 1 0,-2-6 0,-1-1 91,-2-3 1,0-1-1,4 0 72,-4 0 1,3 0 0,-10 0 0,6 0 0,-3 0 11,-2 0 1,-3 0-1,1-1 519,3 1 1,-3 9-346,3 6 1,-3 6 0,-2 9-1,0 2-218,0 3 1,0-3 0,0 3 0,0-1-313,0 1 0,0-9 0,0 4-1070,0-1 1124,0-1 1,1-4 0,3-6 0,1-6 281,-2-7 0,-1 0 0,-2-4 0,0-3-11,6-1 1,-4 1-1,3-1 1,-2-2-32,2 1 0,-3 3 0,5 0 1,-2 1 248,0 0 0,2 5 169,-2 0 0,3 7 0,5-1 0,-1 8-70,-2 6 1,-5 3 0,5 2 0,2 2-216,1 3 0,-3-1 0,0 4 0,0-1-13,-1-4 1,3-1-1,-6-4 1,1-1-756,0-2 1,-1-1-190,-1 1 1,-3-5 865,3-10 0,-3-4 0,-2-7 0,0-3 0,0-1 0,-2-2 0,-1 4 0,-2-2 0,0-7 0,5 8 0,0-4 0,0 1 0,0 4 0,0 1 0,-2 4 0,-1 1 64,-2 2 1,-2 7 275,2-2 1,2 10 0,-6 5-1,1 5-73,-1 5 1,-1-2-1,-3 6 1,1-1-268,2 1 0,0-1 0,-5 2 1,0-3-706,0 0 0,5-6 705,0 5 0,0-5 0,-5-1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5:19.21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166 265 7980,'-6'-15'-300,"2"2"0,-6 1 643,-1 2 0,-3 2 1,-1-2-102,0 5 0,0 3 1,0 2-1,1 2-75,4 3 0,-1 5 0,4 10 0,0 5-126,1 3 0,1 3 1,5-1-1,0 0-252,0 0 1,1-1 0,4-3 0,4-2-91,-1-2 0,5-7 0,-3-7 0,4-1-47,1-4 0,2-1 1,1-4-1,2-5 143,-1-8 0,-3-1 0,-1-10 0,0 0 205,1-3 0,-6 2 0,0-1 0,0-4-5,-2 0 1,4 0 0,-7 2 0,0 0 41,2 0 0,-6 1 1,4 3-1,-3 2 851,-2 2-770,-7 2 1,6 10-1,-6 2 218,0 1 1,6 4 0,-6 10 26,0 8 0,5 1 1,-4 11-1,1 3-209,0 4 0,0 3 0,3-4 1,-1 4-166,-2 2 0,-2-6 0,4 1 0,-2-6 96,1-3 0,2-1 0,2 1 0,0-5-817,0-3 299,0-9 0,0-3 1,2-10-1,3-5 223,5-3 1,-1-8 0,1 1 0,1 0 69,3-2 1,1 4-1,0-5 1,-2-1 249,-3 1 1,4 8 0,-4-2 122,3 3 0,-3-1 0,-1 12-37,-3 5 0,4 4 0,-5 9 1,-1 1 44,-3-1 1,5 5 0,-1 0 0,0-2-103,1-1 0,-2-4 0,6-1 0,0-2-311,-2 2 1,5-5-1,-2-2 1,2-4 36,2-1 1,0-1 0,0-3 0,0-2 77,0-3 1,0-1-1,0-5 1,1 0-7,-1 0 1,0-5-1,-2 0 1,-3 0 36,-5-2 0,2 5 1,-2-3-1,-2 3 62,-1 2 0,-2 0 1,0 0-1,-2 0 98,-3 0 0,2 6 0,-7 4 12,-2 4 1,-1 2-1,-2 4 1,1 6-55,4 2 0,-3 4 0,3 3 1,-2 5 95,2 3 0,-2-3 0,7-1 0,2-1-180,1 1 1,2-1-1,0 2-383,0-4 284,0 2 0,7-11 1,3 3-1,3-3 16,2-4 0,7-1 0,2-7 1,1 0-141,0 0 1,0-7 0,5-3-393,0-4 513,0-7 1,-4 2-1,-3-4 1,0-1 63,1 1 1,-11 4 0,2-1 0,-3 2 100,-3-2 0,-3 8 0,-6-3 0,0 2 0,0-1 1,0 4 0,-1 2 338,-4 1 0,-4 2 0,-6 5-99,0 0 0,5 0 0,0 2-16,-2 3 1,5 5 0,1 8-211,-1 2-75,5 0 1,-4-4 0,6-1 0,0 1-37,0 4 0,0-3 1,0 3-513,0-3 1,6-4 0,4-1 210,4-2 0,1-6 0,0-1 0,0-5 64,0-3 1,5-8-1,2-1 1,0-6 23,0-3 1,-1 3-1,-2-5 1,1-2 83,-2-2 1,-1-1 0,-4 2 0,-1 1 173,-2 2 0,-5 0 0,4-4 0,-3 4 227,-2 5 1,-3 3 0,-1 2 1140,0 0-1119,-6 7 0,4 8 0,-5 10 0,2 3 81,0 2 0,0 7 1,5 1-1,0 4-247,0 3 0,0-3 1,0 8-1,0-1-138,0 1 1,0-1 0,0 4 0,0-1 37,0-4 1,5-6 0,2-5 0,0-4-1103,-1-4 0,6-9 0,0-2 690,6-6 0,-1-5 1,3-9-1,-3-3 410,-2-5 0,0-4 0,7-8 0,1-1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5:19.45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167 1 9327,'-10'0'1165,"0"0"-866,-2 0 0,4 5 0,-3 1 0,0 3-684,-3 3 0,4-4 0,0 2 0,0 2 239,2 1 0,-6-3 0,6 0 0,0 2-685,3 1 0,1-3 1,1 0 509,-2 2 0,0-3 0,7 1 574,3 1 1,3-2-1,7-1 234,0-1 1,0-1 0,0-2 0,0 1-443,0-2 1,1 1-1,-1-1 1,1 2-463,4-2 1,-1-1 0,4-2 416,-1 0 0,12 7 0,-3 1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5:19.56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61 0 7980,'-10'15'227,"0"-1"0,0-3-317,1-1 0,1-5 90,3 5 0,3-13 0,-5 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55:32.777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332 76 9628,'-1'-10'352,"-4"0"0,1 2 1,-4-4 809,1 2-843,-4 6 0,4-4-280,-3 3 1,-4 3 29,4-3 0,2 4-80,-2 1 1,5 5-1,-3 1 1,-1 1 161,1 0 0,3 5 1,-5-2-1,-2 3-56,-1 2 1,3 0 0,-1 0-1,0 0 18,-3 0 0,4-5 0,0 0 0,0 2 28,2 2 0,-4 1 0,5-2 0,1-1 48,-1-2 1,0 0 0,4 5 0,-4 0 42,-1 0 0,5-5 0,-2 0 0,3 2-70,2 1 0,-2-3 0,-1 0 1,-2 2-18,1 2 1,3 1-1,1 0-178,0 0 1,0 0 0,0 0 4,0 0 0,0 0 0,1-1 0,3-3-119,1-1 0,0-5 0,-5 5 17,0 2 0,5 1-15,0 3 0,5-6-47,-5 0 1,5-5-12,-5 5 0,7-5-154,-2 5 1,-2-7 238,2 2 0,0-3 0,5-2 102,0 0 0,-5-5 0,1-2 1,2-1 66,5-4 0,-4 2 0,4-2 0,1-3-171,-3-2 1,1 4-1,-3-7 1,-3 3-52,-1 2 0,0 5 0,4 0-118,-4-2 0,2-1 51,-7-2 0,0 5-226,-5 0 0,-7 1 1,-1-2 457,-1 1 1,-4 5-85,3-6 1,-4 1 0,-1-5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7:27.21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39 75 8243,'-13'-1'482,"2"-4"-479,-2 3 1,13-5-1,-2 6 1,7-3 136,4-1 0,1-1 1,5 2-1,0-2-106,0-3 1,5 6-1,0-2 1,-1 3-113,-3 2 0,0-5 0,-1 0 0,0 2 0,0 1 60,0 2 1,-5 5 0,-2 2-1,1-1 41,-1 1 0,-5 5 0,2-2 0,-3 3-24,-2 2 0,0 1 0,-2 0 254,-3 4-155,-3-3 1,-7 7 0,0-6-1,0 2-115,0-1 1,-5 2 0,-1-1 0,3-1-100,1-2 1,2-7-380,0 0 1,0-7 244,0 2 1,5-5 0,2-5-17,1-5 1,0-3 0,4-4-1,-2-2 266,1-1 0,3-5 0,1 3 0,0 1 0,0-1 0,0 0 0,0 4 0,0-2 0,0 1 0,0 2 0,0 2-17,0 0 0,1 7 0,4 3 456,6 3 1,-3 4 0,2 3 0,0 5-51,-2 3 1,6 2-1,-4 0 1,3 1-289,2-1 0,0 0 0,0 0 1,1 0-13,-1 0 0,-5 0 0,0-2 0,1-1-328,3-2 1,-4-6 0,-2 2 0,1-1-1378,-1 0 1,-3 0 1615,5-5 0,0 0 0,-2-6 0,-1-3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7:27.71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15 106 7976,'0'-8'572,"2"1"0,3 6-681,5-4 1,-2 3 0,3-3 0,0 2-92,3-2 0,-4 3 1,0-3-251,1 3 1,-2 0 107,1-3 1,-2 2 67,2-7 1,-1 7 273,-4-2 0,-4 1 32,4-1 0,-3 2 588,-2-7-270,-7 7 0,4-4 41,-7 7 0,7 7 0,-2 3 0,3 3-169,2 2 1,0 7-1,0 3 1,0 3-139,0 3 1,0-1 0,0 2 0,0 1-33,0 2 0,0 0 0,0-4 0,0-1-361,0 0 0,0-5 0,0-2-397,0-1 469,0-2 1,-7-11 0,-1-6-51,0-6 214,-6-6 0,6-6 0,-6-1 0,3-3 71,1-1 0,0 0 1,-4 3-1,2-1 225,2-2 1,7 0-1,-2 4-245,3 1 1,2 0-253,0 0 1,7 0-1,3 2 183,3 3 0,3-2 0,-1 5 0,0-1-610,0-4 701,0 5 0,7-13 0,1 4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7:28.04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74 8044,'-8'9'489,"1"-3"1,9-6 0,3 0-1,3-1-546,0-4 0,6 1 1,-4-6-1,3 0-227,2 2 0,0-6 1,0 6-1,0 0 82,1 3 0,-3 1 1,-1 1-1,-2-2 41,1 2 1,-4 3 201,-2 5 1,-3 5 0,-2 8 0,0 4 406,0 1 0,-2-3 0,-3 6 1,-5 0-255,-3 3 1,-1 3-1,3 1 1,1 2-200,-2-1 1,-2-2-1,1-4 1,1-1-5,2-2 1,2-6 0,-2 1-1,3-5-2445,0-5 1898,6-4 0,-6-7 0,7-4 556,0-5 0,7-4 0,1-7 0,7-3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7:28.36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0 7765,'11'7'512,"-3"3"-272,-1 3 1,-1 2 0,-2 0-1,1 2-4,-2 3 1,-1-3-1,-1 3 1,3-3-233,1-2 1,0 0 0,-5 0-1,1-1-719,4-4 0,-3-2-860,3-3 1287,-3-3 0,-2 3 1,0-10-1,0-5 269,0-4 1,0-3 0,0-1 0,0-2-5,0 2 1,0 1 0,0 2 602,0 0-207,0 6 0,7 3 0,3 7-169,3 4 1,2-1-1,-2 6 1,-1 1-454,-2 3 1,0-4-1,5-2-118,0-1 0,1 3 0,-1-5 239,0-2 0,-5-1 0,-2-4 128,-1-3 0,-2 4 0,2-19 0,1 3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7:28.85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1 6570,'-7'8'-802,"6"1"1920,-4-4 0,1-2 0,1 7-633,-2 2 0,0 3 1,7 5-1,1 5-427,2 4 1,5 6 0,-3 2-432,1 1 334,-5 2 1,6 1-1,-6-5 1,4-2-364,1-6 1,-4-7 0,2-3-631,1-6 0,-5-7 0,3-10 1032,-4-5 0,-1-10 0,0-4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7:29.58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61 7650,'2'8'111,"3"-3"0,3-3 0,8-2 0,-1-2-24,0-3 0,1 2 0,3-6 1,1 1-22,-2-1 1,4 1 0,-2-4 0,-1 4-24,-3 1 0,0 2 0,-1 5 0,0 0 16,0 0 1,0 0 8,0 0 0,-7 2 0,-1 3 135,0 5 0,-6 3 1,4 4-53,-3 3 0,-2-1 0,0 6 0,0 3-5,0 6 1,0 4-1,0 8 1,0 0-14,0 5 0,2-8 1,1 6-1,2-1-70,-2-1 1,-1 0-1,-2-5 1,0-5-457,0-7 0,0-10-332,0 0 0,0-11 335,0-9 1,-2-7 0,-3-10 0,-5-1-37,-3-2 0,3-2 0,0 2 1,-4-5 425,-4-4 0,1 2 0,-3-1 0,2-4-27,-2 0 1,1-6 0,-4 1 0,1 0-46,4 2 1,1 11 0,2-4 0,1 4 633,4 6-240,4 1 1,6 11-1,0 6 1,1 6 61,4 3 1,4 4-1,6-3-241,0 4 0,0-4 0,0-2-1,0-1 1,-5 3 0,0-5-302,2-2 0,-4 4-311,2-2 329,-6 7 1,2-4 2,-6 7 0,0-5 0,-1-2-122,-4-1 1,-4 3 134,-6-5 1,2 2 0,1-4-163,2 2 244,7 0 82,-4-5 1,9 0 0,3 0-20,5 0 0,-2 0 0,2 2 328,2 3 0,-4-3 1,1 4 238,-3 1 0,4-4-396,-5 7 1,0 1-539,-5 4 1,-6 0-1,-4 0-104,-4 0 1,-1 0 0,0-2 450,0-3 0,0 4 0,0-6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7:30.20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121 0 7828,'5'10'275,"0"0"1,5 0-80,-5 5 1,5 1-1,-3-1 127,1 0 0,-5-5 1,2 0-163,-3 2 1,-2 1-1,0 2-229,0 0 0,-5-5 1,-2 0-1,-1 0-310,-4-1 0,-1 4-290,-2-3 460,0 3 0,0 3 0,-1-1-119,1 0 0,2-5 0,1 0 71,2 2 1,2-4 471,-2 2 127,3-7-195,7 4 0,0-9 0,0-3-75,0-5 0,5 2 0,2-1-72,1 3 1,-3-4 0,4 3-70,-3-1 0,1 4-153,-2-1 1,-3 2-112,3-2-212,-4 3-43,-1-4 587,0 6 0,0 0 0,0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7:30.96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152 0 7923,'15'0'725,"-7"7"1,1 0 0,-6 5-800,2-2 1,0-5 0,-5 5-545,0 1 1,-7 3 377,-3 1 1,-2 0 0,1-2 0,2-1-11,3-2 0,-6-5 109,2 5 52,3-6 1,-5 4 39,7-3-13,0-3 183,5 4 0,2-6 141,3 0 0,-2-5 1,8 0-54,0 2 1,3 1-1,1 2 144,0 0 0,-5 0-12,0 0 0,-2 2-314,2 3 1,-1 2 0,-6 4-139,2-1 77,0 1 1,-5-1 0,0 0 0,-2 1-52,-3 3 1,2 1-1,-5 0 1,1 0-78,4 0 0,-4 0 0,2 0-68,2 0 0,-4-5 0,2 0-35,1 2 1,4-5 239,5-2 1,-1-3-1,6-2-14,2 0 0,1 0 0,0-2 0,-1-2 335,-2-1 0,-5 0 991,5 5-1013,-6 0 1,1 0-440,-10 0 106,3 0 1,-11 5-1,2 2-489,-2 2 389,-2 1 1,0 0-1,0-2 1,0-1-213,0-4 1,0 0-1,0 1 5,-1 1 0,1-2 0,0-8 366,0-5 0,2-5 0,1-5 0,4-5 0,1-4 0,0 4 0,4 2 0,-2 1 98,2 4 0,1 1 0,2 2 1078,0 0-547,0 6 0,2 9-424,3 10-76,-4 4 1,8 1 0,-4 0-317,5 0 0,-2-2 0,1-1 1,-1-4-265,0-1 1,1 0 0,2-4 194,-1 2 0,0 0 0,6-5 0,-1 0 256,0 0 0,0 0 0,0-6 0,0-3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7:31.08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7828,'15'1'19,"0"4"1,-2-1 0,-1 4 0,-2 0 13,2 1 0,1-1 1,1 4-1,-3-2 156,-1 2 0,-5-4-1163,5 2 592,0 0 1,-1-3 0,-4-7 381,-3-9 0,-2-11 0,0-3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7:31.39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0 7833,'7'16'118,"-5"-6"1,3 0 99,-4 1 1,1-2 114,3 1-276,-3 0 1,5 5-1,-6 0 1,3 0-127,1 0 1,0 2 0,-5 1 0,0 2-95,0-1 0,0-1 0,0 1 0,0 1-151,0-2 0,0 4 0,0-2 0,1-1 110,4-3 1,-3-1-1,5 0 1,-2 2 281,0 3 0,1-3 1,-2 3-1,2-3 208,3-2 0,-6-5 0,4 0 400,0 2-440,-6-5 0,6-2-258,-7-10 2,0-4 1,0-13 0,0-3 0,0-3-129,0-2 0,0-7 0,0-3 138,0-4 0,0-15 0,0-3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1:06.502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137 75 13423,'0'-10'-1117,"0"0"1,0 5 1429,0-5 0,-2 5-333,-3-5 1,1 7-431,-6-2 292,7-4 83,-4 8 27,7-6 1,-1 9 0,-3 3 252,-1 5 0,0 3 0,5 4 1,-1 3-84,-4 5 1,3 4 0,-5 1 0,2 0 9,0 0 1,-5-3 0,3 0 0,1 1 69,-1-1 1,0-7 0,4 0 0,-2-3 8,2-2 0,-1-7-176,-1-3 1,4-5 0,-4-5-107,3-5 0,4-5 0,1-3 1,4-4 306,1-1 1,2 3-1,3-4-177,-3 2-16,4-4 1,-7 9 0,4-3 0,-1 3 11,2 2 1,1 0 0,3 0-104,-1 0 0,0 6 0,0 4 0,0 4-202,0 1 1,2 1-1,3 3-38,5 1 1,-3 5 0,-2-5 0,-2-2 248,2-1 1,-3-2 0,3 0-1,-3 0-173,-2 0 0,-5 0 59,0 0 1,-7-2 368,2-3-20,-3 3 1,-4-3-77,-3 10 1,4 4-1,-6 6 1,2 0 33,0 0 1,-5 0-1,5 0 1,0 0-24,-2 0 0,6 0 0,-6 0-507,0 0-60,5-6 358,-4-2 1,6-21 0,0-3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55:33.124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16 46 10249,'-8'0'2850,"1"0"-2467,7 0 0,7-5 1,3 0-1,3 0-292,2-2 1,0 6 0,0-4 0,2 1 32,3-1 1,-3 4-1,3-4 1,-3 3-188,-2 2 0,0 0 1,0 0 147,0 0 1,-5 0-11,0 0 1,-1 7 11,1 3 0,-4-2 1,-6 2-1,0 2 42,0 1 0,-1 4 0,-4 1 0,-4 4-67,1 2 0,-6-4 1,6 3-1,-2 1 3,0-1 0,5-4 0,-3 1 0,-1-4-524,1-1 1,5 1-1,-4-3 1,2-1-804,0-2 0,0 0 461,5 5 1,1-7 0,4-3 800,5-3 0,4-9 0,1-3 112,0-3 0,7-9 0,1-1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7:32.19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52 1 7828,'9'6'40,"-1"-4"0,-5 5 0,4-2 68,2 0 0,-4 1 1,5-1-53,1 5 1,-4-1 0,0-1-7,-1-1 0,-4 5-1,3-2 1,-3-2-1,-2 2 1,-2 0-155,-3-1 1,-2 4 0,-4-3 0,1 3-61,-2 2 1,-1 1-1,-1-1 1,2 0 111,2 0 0,2-5 1,-4-2-1,4 1 70,1-1-26,-5-5 1,12 4 0,0-9-50,9-3 1,4 2 0,2-5 0,0-1 96,0 1 0,1 4 1,-1-1-1,0 2 396,0-2 1,-5 3-98,0-3 0,-7 10 0,2 7-145,-3 7 0,-4-3 0,-3 4 0,-5-1-107,-3 1 0,-2-2 0,0 6 0,1-1-306,4 1 1,-3-6-1,4 2-1961,1-3 1817,-5-9 1,13-3 0,0-8 363,8-2 0,0-7 0,2 4 0,2-2-28,2 0 1,-4 0-1,0-5 1,1 0 34,3 0 0,-4 4 0,0 1 0,2-1 228,1-3 0,2 4 1,0 2-179,0 1 1,-5 2-256,0 5 0,-6 2 0,1 3 60,-4 5 0,-2-2 0,-3 2 0,-2 2 103,-3 1 0,1 3 1,-4-1-1,2 0 46,-2 0 0,-1-5 0,-2 0 329,0 2 0,1-4 1,3 2 192,1 2 0,1 1 173,-1 2-584,4 7 0,1-9 0,-1 6 0,3-1-39,1-1 0,2 0 1,0-2-1,0 0-621,0 0 0,2-2-14,3-3 0,4-3 0,4-9 1,-1-3 551,-2-5 0,-5-5 0,5-5 0,0-3 0,-2-1 0,4-4 0,-5 4 0,-1-1 0,1 0 0,3 5 0,-3-3 0,-1 1 108,1 3 1,-2 8 338,-5 1 1,0 8 0,0 2 398,0 8-629,0 12 1,0 6 0,0 7 0,0 4 40,0 1 0,2 3 1,1 2-1,4-3-236,1-4 0,2-5 0,4-2 0,-3-4-527,0-5 1,-1-10 0,5-7 0,1-9 30,5-14 1,-5-5 0,4-16 0,-3-2 473,-2-6 0,7-4 0,1-8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7:33.46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91 0 7668,'0'15'373,"0"-6"1,-5-1 194,0-3 0,-2-3 0,2 5-365,-5-1 0,2-2 0,0 6 0,-1 1-130,1 3 1,3 1 0,-4 0 0,3 2 53,2 3 1,3 3-1,1 6 1,0-2-536,0-2 1,0 0 0,0 3 0,0-1-84,0-2 0,6-6 1,3 1-1,1-5 62,0-5 1,0-3 0,5-7 0,0-2 428,0-3 0,0-4 0,-1-7 0,-3-4 0,-1-6 0,-1 3 0,3-2 0,-4 0 0,-1 1 0,-1-2 0,-2 5 0,1 3 84,-2 1 1,-1 2-1,-2 0 970,0 0-724,0 7 1,0 9-1,0 13-323,0 4 0,5 7 0,1-3 0,1 0-27,0 0 1,5 3 0,-4-5-1,2-2-116,0-1 0,-5-2 1,5-2-154,2-2 206,1-5 0,1-7 0,-3-3 0,-1-4 0,2-6 1,-3 1-1,-1-10 1,0-1 81,1 1 1,-6 3 0,2-4 0,-3 2 16,-2 4 0,0-4 0,-2 2 0,-3 2 34,-5 1 1,2 7 0,-2 1 0,-2 3 15,-2 2 0,-1 3 1,0 2-218,0 4 0,2 4 0,1 6-331,2 0 0,7-5 482,-2 0 0,10 0 0,3 5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7:33.95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 7760,'10'1'245,"0"4"0,-7-1 0,2 6 0,-3 1 4,-2 3 1,0 1-1,0 0 1,0 2-175,0 3 0,0 3 0,0 7 0,0 1-142,0-1 1,-5-2 0,0-3 0,2-5-813,1-3 652,2-2 1,0-8 0,0-9-86,0-11 1,2-9 0,1-8-1,4 0 251,1 0 0,1 0 0,2 1 1,-2 2 108,-3 2 1,6 7 0,-4-2 0,3 3 281,-1 2 0,-5 6-200,5 4 1,-5 10 0,3 5 0,-1 6-7,-4 4 0,0-2 1,1 7-1,1 0 29,-2-1 1,-1-1-1,0-6 1,1 0-197,2-4 0,2-3-167,-2 0 0,-2-3 0,5-9-57,-1-3 0,3-3 0,-3-7 0,0-2 178,-1-3 1,1 3 0,-4-3 0,2 3 54,-1 2 1,2 0-1,-1 0 1,0 0 244,2 0 1,-5 5 0,4 2 82,1 1 0,-3 2 0,4 6-118,-1 4 1,3 4-1,-5 8 1,-2 1-36,-1 2 1,3 2-435,0-2 135,0 3 0,-4-4 0,3-4-416,1-2 1,2-6 0,-2-2 299,5-3 0,-2-4 0,0-3 1,-1-5 273,-4-3 0,6-9 0,-1-2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7:34.15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 0 7760,'-5'15'-1548,"0"0"1942,2 0 1,1-3 0,2 2-1,0 2-68,0 1 1,0 8 0,0 5-1,0 9-50,0 4 1,5 11 0,2 5 0,1 8-87,4 6 0,0-6 0,0 7 1,-4-5-237,-1-6 1,-2-1 0,-5-6 0,0-9-1818,0-12 1445,0-7 1,0-18-1,0-11 1,0-14 34,0-11 0,0-9 1,0-5 382,0-4 0,6-7 0,3-3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7:34.35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16 120 7660,'-9'-29'0,"4"2"-59,4 2 268,1 7 1,1 3-1,4 10 1,5 5 179,4 5 1,-4 3-1,0 7 1,2 0-227,1 0 1,-3 5 0,-2 1-1,-1-1-89,-4 1 1,1-4 0,-1 5 0,2-2 32,-1 0 1,-4 0 0,-4-5-1,-3 0-331,-1 0 1,3-1 0,-5-2 0,0-2-574,2 1 1,-4-2 0,5-1-320,-1-1 1116,4-2 0,-9 2 0,5 1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7:34.50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7 7979,'8'-7'369,"4"7"1,-7 0-195,-2 9 1,-1 4-1,-2 2 47,0 0 1,0 0 0,0 0-2220,0 1 1093,0-8 1,0-3 903,0-10 0,0-10 0,0-9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7:34.64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 1 8003,'-8'0'549,"1"1"0,9 3-1195,3 1 1,-2 7 470,7-2 0,-5-2-1100,6 2 1275,-1-7 0,5 4 0,0-7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7:34.84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 8011,'0'15'243,"0"0"1,0 0 0,0 0 0,0 2-24,0 3 1,2 5-1,1 10 1,4 7-29,1 7 0,1-1 1,2 8-1,-1 1-248,2 1 0,-4-4 0,1-7-518,-3-10 343,6-2 1,-8-20-1,6 0-328,1-8 0,-2-19 0,-1-8 0,-1-7-355,-4-3 914,-1-7 0,4-2 0,3-6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7:35.42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0 136 7760,'0'15'-179,"0"1"1,0-1-1,0 0 254,0 0 1,2-2 0,1-1 155,2-2 1,7-7-1,-2 2-222,3-3 0,2-2 0,-1-2 0,-3-3-91,0-5 1,-3-3-1,4-2 1,-4-2-93,-1-3 1,-2 3 0,-5-3 0,0 2 162,0-2 0,0 3 1,-2-3-1,-1 3 149,-2 2 0,-5 5 0,3 1 66,-1 3 0,-3 1 0,-4 8-80,0 7 1,7 2 0,3 11 0,2 1-73,-2-1 1,3 2-1,-3 5 1,3 1-82,2-1 1,2-5-1,1-2 1,4-1-111,1-3 1,1-3-1,2-2 1,-1-3 37,2-1 1,2-6 0,1 1 0,-2-5-146,-3-5 0,3-4 1,-2-6-1,2 0 142,2 0 1,-5 0 0,0-2 0,0-1 92,-1-2 0,2-2 0,-6 4 1,0-4-27,2-2 0,-5 9 1,3-3 726,-4 0-371,-1-1 1,0 12 0,0 7-67,0 9 1,0 4 0,0 4 0,0 1-57,0 2 0,0 2 1,0-3-1,0 1-54,0-2 0,0-1 1,0-2-1,0 0-82,0 0 0,0-5-393,0 0 142,0-6 1,0 1-1,0-10-15,0-5 0,0-4 0,0-1 0,0-2 15,0-3 1,2 3-1,1-4 1,4 1 30,1-1 1,1 1-1,1 5-329,-5 0 289,3 0 0,-4 5 0,6 2 199,1 1 0,3 2 0,1 5 0,0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7:36.17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76 1 7785,'-9'15'1833,"3"-5"-1369,6 0 0,6-5 1,6 3-337,7-1-97,-3-2 1,11-5 0,-5 0-1,0 0 66,-1 0 0,1 0 0,-3 0-326,1 0 0,0 0 601,-5 0 0,-7 2-155,-3 3 0,-10 5 0,-5 8 0,-5 4-219,-5 2 0,2 1 0,-8 5 0,0 0-214,-3 0 1,4 0 0,2-1 0,-1-2 100,1-2 0,4-7 0,-1 1-1209,3-8-131,9-4 1,1-10 993,7-7 0,7 0 0,3-12 461,4 0 0,1-1 0,0-3 0,-2 3 0,-1 0-5,-2-1 1,0 9-1,5-3 391,0-1 1,-5 2 0,0 7 173,2 5 0,-5 5 0,-1 7 1,-1 6-168,0 6 0,2 8 0,-4-2 0,2 5-339,-1 5 0,-3-6 0,-1 2 0,0 0-57,0-5 0,0 0 1,0-1-1,0-5-722,0-4 1,0-5-785,0-1 1168,0-7 0,0 2 0,2-10 0,1-7 341,2-6 0,1-6 0,-6-4 0,0 1 0,0 2 0,5 0 0,1-5 0,1 0-109,0-1 1,-1 8 0,-2 3 0,2 3 481,3 2 1,-4 7 0,5 3 225,2 3 1,1 4-1,0 3 1,-1 5-344,-2 3 0,0 2 1,4 0-1,-3 0-444,-1 0 1,0 0-1,5-1 202,1-4 0,-6-3-2149,0-7 1551,0 0 1,0 0 0,-2-2 583,-1-3 0,5-3 0,-4-8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55:33.46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73 91 10311,'13'-7'317,"-3"-3"1,-1 2 703,-4-3 1,-5 8-701,0-2 0,-2 5 0,-8 5 63,-2 5 0,4 4 1,0 2-1,-1 3-135,1 1 0,3 7 0,-4-4 1,3 2-157,2 0 0,-2-5 0,1 4 0,1-1-178,3 1 0,1-6 0,0 2 0,1-3-64,4-2 0,-1-6 0,6-4 0,1-4 52,3-1 1,1-1 0,0-4 0,0-6-253,0-2 1,0-9-1,0-3 1,0-3 219,0-2 0,-5-1 0,-1 1 0,-2 0 58,-4 0 0,-1 5 0,-2 1 0,-2 3 33,-3 2 0,0 2 0,-9 4 0,-2 1-28,-1 2 1,0 7 0,2-2 0,0 3-54,0 2 0,0 5 1,0 2-179,0 1 0,1 2 0,3 5 189,1 0 0,6 1 1,1-3 8,6-3 0,6 10 0,6-3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7:36.35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 0 7785,'-13'2'667,"3"3"1,3 3 0,7 9-226,0 3 1,0-2 0,0 8 0,0 0-337,0 3 1,0 3 0,0 1-1,0 2-329,0-1 1,0-2-1,2-4 1,1-1-216,2-2 1,0-11-173,-5 1 0,0-12 0,0-5-1741,0-11 2351,0-2 0,7-14 0,1 6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7:37.10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0 136 7785,'0'-17'33,"0"-3"1,6 8 0,0-3 127,3 2 1,1-1 0,6 1-1,3 3 162,1 5 0,5-2 0,-3 2 0,1 2-211,4 1 1,-3 2 0,-1 0 133,-1 0-250,5 0 0,-14 5 0,5 2-113,1 1 1,-1-3-15,-3 5 0,-5-5 1,-1 5 199,-3 2 1,-1 2 0,-5 2 0,0 3 28,0 1 1,0 7 0,0-4 0,2 4 160,3 3 1,-3-3 0,3 10 0,-3 0 26,-2 3 0,1-2 1,3 3-1,1-1-129,-2-2 1,-1 4-1,-2-7 1,0-1-325,0-2 0,0-9 0,0-3-431,0-3 0,-2-9 131,-3-3 1,-3-10 0,-8-6-174,1-8 0,0 2 0,0-3 0,0 2 305,0-2 0,-2-4 0,-1-4 0,-2 1 335,1 2 0,-2 0 0,0-5 0,3 0 0,1-1 0,2 6 0,2 0 0,1-2 13,2-1 0,5 4 1,-3 4-1,1 4 336,4 0 1,1 6 753,2 0-695,0 7 0,2-4 0,3 7 39,5 0 0,-2 0 0,2 0 0,2-1-276,1-4 1,4 1 0,1-4-1,3 1-307,-3 4 1,-1-4 0,-2 2-553,0 2 483,0 1 1,-7 4 0,-3 3 123,-3 5 1,-4 3-1,-3 2 169,-5 0-78,-3 0 0,3 1 1,0-1-1,-2 0-95,-1 0 0,-2 0 0,-1 0-159,1 0 1,5-2 0,2-1-215,1-2 1,2-5 331,5 5 0,2-6 103,3 1 0,3-4 0,7-1 0,0 0 91,1 0 0,-1 0 1,0 0-1,0 2 277,0 3 0,-5-2 0,0 6 56,2-3 1,-6 6 72,-1-2 0,-5-1 0,-5-1-371,-5-1 1,-5 3-1,-3-5-260,-2-2 51,0-1 1,5-2-1,-1 0 1,1 0-555,0 0 0,2-7 0,1-3 660,2-3 0,7-2 0,-4-1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7:37.22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61 1 7688,'-15'15'-300,"0"-7"0,-1 6 0,1-6 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9:07.30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91 7667,'0'-15'662,"0"5"408,0 0-478,0 6-360,0-2 0,2 6 0,3 0-45,5 0 1,0 0 0,3 0 0,4 0 5,0 0 1,1 0 0,2 0 0,4 0-142,-1 0 0,5 0 1,-4 0-1,1 0-155,0 0 0,-5 0 0,4 0 0,-3 0-25,-2 0 0,-2-5 0,-2-1-1513,0 3 1187,0-5 1,-7 4 0,-4-4-268,-8 1 446,-4 2 1,-7 5 0,0 0-91,0 0 1,0 0-1,0 0 365,-1 0 0,1 0-45,0 0 1,0 0 44,0 0 0,5 0 764,0 0 1,5 0 435,-5 0-964,7 0 1,-4 2-1,7 3-329,0 5 1,2 3 0,1 3-260,2-1 0,0 0 0,-5 0 32,0 0 1,0-5-1,0 0 29,0 2 0,0-4 0,0 2 291,0 2 0,0-5 0,-5 1 0,-2-5 103,-1 2 1,3 2 548,-5-2 487,6-3-893,-2 4 1,7-6-213,4 0-25,4 0 0,6 0 0,-2-1-110,-3-4 72,4 3 0,-6-5 0,7 7 0,-1-1-15,-4-4 1,3 3 0,-3-3-240,4 3 1,-4 2 169,0 0 0,-7 2 54,2 3 0,-10-2 0,-5 7 23,-3 2 1,-3 1 0,1 3 0,0-3-21,0-3 0,0 3 0,0-4 0,2 1 184,3 0 0,-4-5 0,4 3 276,-3-1 0,3 3-218,0-5 0,8 0-96,2-5 1,7-5-1,9-2 1,3 1-116,1-1 1,5-5 0,-3 4-1,0-2 53,-1 0 0,0 6 0,-6-1 0,0 2 159,0-2 0,0 3 0,0-3 3,0 4 1,-7 2 0,-3 4-245,-3 5 0,-7-1 0,-2 1 0,-1 1-48,-4 3 0,-1 1 1,-2-2-606,0-3 493,0 4 0,0-7 0,-1 4-660,1-1 607,0-6 0,5 2 0,0-6 112,-2 0 1,-1 0 0,0-1 0,1-3 196,2-1 0,5-6 0,-4 1 1,3-4 128,2-1 1,1 0 507,-2 0-476,3 0 0,-4 8 0,7 7 0,3 8 58,1 6 0,0 6 0,-5 2 0,1 1-130,4 4 0,-3-4 0,3 3 0,-3 0-64,-2 3 1,-2-1-1,-1-3-348,-2-4 207,-7 2 1,10-6 0,-4 1-1,1-4-481,0-4 0,0-9-99,5-1 1,0-8 0,1-12 653,4-5 0,4-10 0,6-4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9:08.55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1 312 7504,'0'15'-28,"0"0"1,0 0 27,0 0 0,0-3 0,0 1 106,0 4 0,5 1 0,0-3-76,-2 1 1,4-6 0,0-2-348,1-1 1,-3-2 0,4-7 0,-1-3 144,0-5 0,-3-5 0,4-4 0,-3-2 172,-2-3 0,2-1 0,1-5 0,0 0 47,0 0 1,-1 4-1,-2 3 1,2 0 200,3-1 0,-6 6 0,4-2 1,-2 3 81,0 2 0,7 1 0,-4 3-91,0 1 1,4 8 0,-5 0-76,1 6 0,-5 7 0,2-1 0,-3 4-36,-2 1 0,5 2 0,0 1 1,-1 2-35,-3-1 1,-1-1 0,0 2 0,0 4-77,0-1 1,0 4-1,0-7 1,0 0-6,0 2 1,0-11 0,0 5 0,0-3-857,0 0 1,-1-4 392,-5-4 1,5-5 0,-6-5 0,2-5 211,0-4 0,-7-1 0,4 0 0,-2 0 245,0 0 1,1 0-1,-2 0 1,2 0 66,3 0 1,-6 1-1,4 3 1,-1 0 298,4 0 0,-2 2-112,2-1 1,2 2-173,8-2 1,-2 3-1,8 7-8,0 0 1,3 2-1,1 3 68,0 5 0,-5 3 1,-2 2-84,-1 1 0,-2-1 0,-5 0 0,0 1 33,0 5 1,-2-8-122,-3 7-173,-3-7 0,-2 9-749,0-7 585,0 0 0,1-8 1,6-7 218,6-8 1,4-1 0,5-1 0,-2-3 135,2-6 1,1 3 0,2-4 0,0 3 130,0 2 0,0 0 1,0 0-1,0 0 114,0-1 0,-4 6 0,-1 2 50,1 1 1,-2 2 0,-1 7-162,-1 3 1,-2 3 0,-5 9-1,1 2 55,4 1 0,-3 1 0,3-2 0,-3 1-153,-2-2 0,0 4 1,0-2-887,0-1 490,0-9 0,0-5 0,0-10 106,0-5 0,0-9 0,0-3 0,0-1 116,0-4 0,0 4 1,0-2-1,0-4 220,0-4 1,5 1-1,2-3 1,1 3 151,4 2 0,-1 5 0,1 1 1,-2 4 86,2 7 0,-4 3 1,2 6-78,2-1 0,-4 7 0,1 8 0,-2 3-45,-4 2 0,4 0 0,-2 2 0,-2 2-21,-1 1 0,-1 7 0,3-2 0,1 3-12,-2 2 0,0 2 0,1 3 0,2 7-43,3 7 1,-4-1-1,3 8 1,1 1 1,-1 1 0,-5-3 0,4-1 0,-2-4-531,0-6 1,2-6-1,-4-9-249,2-4 0,0-12 1,-5-13 82,0-8 0,0-12 0,-2-5-287,-3-4 777,-3-8 0,-4-1 0,-1-7 1,-4-2 85,0-3 0,1 3 0,-1-4 0,-1 3-30,-3-2 1,0 1 0,2-3 0,-1 3 226,2 6 1,1 13 358,2 0 0,6 18-267,4 7 1,5 8 0,5 9 0,6-4-148,2-1 1,4 3 0,1-5 0,2 0-209,-1 2 0,-1-4 1,1 6-1,-1-1-22,-5 0 1,1-3 0,-8 5 0,1 2 48,0 2 1,-2 1 0,-7-2 0,-3-1 61,-5-2 1,-8 0 0,-2 5-1,-1 0-13,0 0 0,2 0 1,-4-1-1,1-3-129,4-1 0,1-6-910,2 1 680,6-4 0,9-7 1,10-4 348,4-4 0,8-8 0,1-1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9:09.13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76 0 7667,'9'0'1503,"-3"2"-996,-6 3 1,5-2-302,0 7 1,2-6-1011,-2 1 0,2 3 510,3 2 1,2-1-415,-7 1 1,0-5-1,-5 5 586,0 1 1,0-2-1,-2-1 1,-1 0 268,-2 1 0,-5-4 1,3 3 441,-2-1 0,4 0-114,-5-2 1,7-2-413,-2 7 0,5-7-35,5 2 1,3 2 0,7-2 0,1-1-240,-1-3 1,0-1-1,0 0 131,0 0 1,0 0 0,-2 2-1,-1 1 296,-2 2 1,-7 7-1,2-2-82,-3 3 0,-2 3 0,-2-1-164,-3 0 43,-3 0 1,-5 0-1,1 0 1,2 0-89,-2 0 1,-1-5 0,-2-2 0,0 1-211,0-1 0,-1-4 0,1 1 0,0-4-77,0-1 1,0-1 0,0-4 315,0-5 0,7 1 0,1-1 1,2-2 45,0-1 0,0-2 0,5 0 288,0 0 0,7 6 304,3 4 0,3 4 0,2 1-230,0 0 0,0 1 0,0 3 0,0 2-204,0 3 1,1-1-1,-3 4 1,-1-2-85,-2 2 1,-2-4-1,4 2-591,-2 2 1,-2 1 0,4 1-372,-2-4 1,-5-4-323,5-6 1210,-7 0 0,11-13 0,-6-4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9:09.94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136 130 7667,'10'-5'1011,"1"0"0,-8 2-627,2 8 1,-3 3 0,-4 7 0,-3 2-243,-5 3 0,-4-2 0,-1 6 0,0-1-240,0 1 0,0-4 0,0 3 0,2-1-620,3-4 1,-4 1 0,6-1-448,-1 2 1,3 0 649,6-4 1,1-8 528,4-3 1,-1-8 0,4-4 0,1-2 15,-1-2 1,-3 4 0,5 0 647,2 1 1,-4 4 574,2-3 1,-5 10 0,4 5-954,-3 3 0,-1 8 1,-3-1-1,1-2-241,2-1 0,0 0 1,-5 1-755,0 2 1,0 0-44,0-5 0,0-8 0,2-5 45,3-6 0,-3-12 1,3 0-79,-4 0 690,-1-8 0,0-1 1,0-8-1,0-3 81,0 3 0,2-6 0,1-1 0,4-5 8,2-5 1,-4 6 0,3-1 0,0 3 192,1 5 1,-1 14 0,4-1 133,-2 11 0,-5 13 0,3 10 0,-1 5-42,-4 5 0,1-1 0,-1 6 1,2 0-33,-2-2 0,-1-1 0,-2-7 0,2 0-214,3 0 0,-4-5 1,6-1-254,0-3 146,1 6 1,2-10 0,0 3-91,2-3 1,1-2-1,2-2 1,1-1 17,-1-3 1,1-4 0,3 5 0,1 0 48,-2-1 1,-1 2 0,-2-4 0,0 1-27,0 4 0,-5-4 0,0 2 1,0 0 2,-1-2 0,-1 6 0,-4-6-179,1 0 1,-2 6 219,-8-4 0,2 8 0,-7 4 0,-4 1 30,-4 4 0,1 1 0,-5 2 0,2 2 4,0 3 1,-5-3-1,3 3 1,0-2 271,1 3 0,-5-5 0,6 4 296,2-3-328,1-2 0,4-5 0,1 0 45,2 2 0,8-5 0,2-2-151,9-4 0,4-1 1,4 0-1,1 0-135,2 0 1,5-1-1,-3-3 1,2-2-145,2-3 1,-4 1 0,-2-4-1,-1 2-290,1-2 0,-3-1 1,3-2 223,-4 0 0,-5 2 0,-3 1-366,-1 2 608,-2 6 0,-5-4 0,-2 5 0,-3-2 0,-3 0 0,-8 5 0,1 0 0,0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9:10.18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14 6969,'-7'-9'1051,"5"4"-671,-3 10 0,4 5 1,1 10-1,0 5-132,0 4 1,5 9 0,0 6 0,-2 8-31,-1 7 0,-2-1 1,0 11-1,0 0-54,0-1 0,-2-2 0,-1 2 0,-2-1-258,1-3 0,-2-9 0,1-8 1,1-8-1960,3-9 1709,1-17 0,0-8 1,1-22-1,3-9-30,1-8 1,5-8 0,-3 4 0,1-4 373,4-3 0,1 3 0,2-10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9:10.31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0 7667,'0'15'524,"0"0"-471,0-6-1825,0-3 1772,-7-6 0,-1-6 0,-7-3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9:17.69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76 15 8155,'-15'0'0,"2"2"301,2 3 1,0-2 0,4 8-128,-1 0 1,4 8 0,-1 1 0,4 0-9,1 2 1,0 1 0,0 6-1,0-3-255,0 0 0,1-3 1,3 2-1,2-3-166,3 0 0,-4-11 0,5 3 0,2-6-138,1-4 0,-3-3 0,0-1 0,2-1 75,1-5 0,2-4 1,0-8-1,-1-4 285,-4-1 1,2 4 0,-6-2 0,3 0 217,2 1 1,-4 5-1,-2 5 1,-3-1 531,-2-3 1,1 6-261,4 3 0,-3 5 1,3 6-235,-3 9 1,-2 1 0,1 4 0,3-2-181,1 2 1,2-3 0,-4 3 0,4-3-189,1-2 1,2-5 0,5-2-44,0-1 1,0-2-1,0-7 1,0-3 36,0-5 1,1-5-1,-1-3 1,-2-4 99,-3-1 1,2 2-1,-7-2 1,-2 0 89,-1-1 1,-2 6 0,-2-2 0,-3 3 146,-5 2 0,-3 6 0,-2 4 0,-2 4-50,-3 1 1,3 6 0,-3 3 0,3 2-186,2 5 1,2-8 0,1 9-1,4-2-832,1-4 1,2 1 426,5 3 0,8-6 0,6-4 289,4-4 1,2-1-1,-5 0 1,0-1 164,0-4 0,2-4 0,2-4 0,1-1 72,-2-1 0,-1 4 1,-2-9-1,0 1 140,0-1 1,0 3 0,0-3 754,0 3 1,-5 9-155,0 3-599,-6 3 0,2 9 1,-6 3-1,0 4-80,0 1 0,0 5 1,0 0-1,0 0-346,0 2 1,0-6 0,0 5-202,0-5 0,-5-6-304,0 0 532,0-6 0,5 1 1,0-10 86,0-5 0,0 1 0,0-1 0,2 0 135,3 2 0,-3-6 90,3 4-38,3 4 1,-6-3 43,3 4 23,3 4 0,-4-6 0,4 9-87,-1 3 0,-2 3 0,-4 5 0,3-1-151,1-2 0,0 0 0,-4 4 0,3-3-166,1-1 1,2-5 0,-2 4 27,5-3 0,-2 0 0,2-8 187,2-3 0,-1-4 0,1-4 0,-3 1 332,-3 2 1,1 0 0,-4-5 302,2 0 1,0 0-248,-5 0 1,0 5 80,0 0-383,0 6-457,0-2 1,5 7 110,0 4 1,5-1 0,-3 4-62,2-1 1,-4-2 93,5-5 1,-5 5-14,5 0 1,-5 0 0,5-7 109,1-3 0,-2 2 0,1-5 193,2 1 0,-4-5 0,2 4 377,2-1 1,-4-2 23,2 6 0,-6-4-140,1 9 0,-4 4 1,-1 11-1,0 3 42,0 7 0,5 2 0,0 15 0,-1 5-207,-3 6 1,4 13-1,0 2 1,0 3 9,2-1 1,-4-6 0,6-2 0,-1-10-681,1-12 1,-6-18-1,4-9 1,-2-6 192,0-9 0,0-6 0,-5-14 0,1-8-208,4-9 1,-3-1 0,3-2 0,-2-3 558,3-2 0,-3 2 0,5-10 0,-1-2 0,-4-2 0,-1 10 0,-2 6 0,0 3 92,0 1 1,0 7 0,0 2 0,-2 10 960,-3 8-573,4 6 0,-6 7 1,9 4 35,3 5 0,3 4 0,7 1-419,0 0 0,-5-5 0,0-2 0,2 1 0,1-1 0,-4 2 6,-4 5 1,-4 0-1,-1 0 1,-1 0-314,-4 1 1,1-6-1,-6 0 1,-1 1-305,-3 3 1,-1-4 0,0-2 0,0-1-479,0-4 1,0-1 991,0-2 0,6-12 0,4-5 0,4-4 0,1-4 0,0-6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55:33.982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227 481 10874,'10'-2'183,"0"-3"1,-5-2 0,3-4 539,-1 1 1,-2 5-1,-5-5-571,0-2 0,0-2 1,0-1-177,0 0 0,0 0 0,-2 0-89,-3 0 0,-3 0 1,-7 2 3,0 3 0,-1 3 0,1 8 201,0 5 1,-1 4 0,-3 10 0,-1 5 140,2 3 0,1 2 1,2 2-1,0 2-122,0 1 0,1 5 1,3-5-1,2 0-152,2 2 1,2-10-1,5 2 1,2-8-2,3-7 1,9-1 0,6-9-1,0-6-205,1-7 1,3-7 0,6-9 0,0-11-237,0-5 1,1-6 0,-1-2 0,0-3 185,0-1 1,-2 2-1,-1-1 1,-3 4 143,-2 4 0,-4 9 0,-8 0 0,-5 3 95,-3 2 1,-2 6 0,-2 4 304,-3 4 1,-3 1 174,-7-1 1,-1 8 3,1 3 0,7 5 1,1 3-1,2 4-61,0 1 1,-1 3 0,2 4-1,-1 1-191,2 4 0,-4-1 1,0 6-1,1 3-7,-1 6 1,-3-1 0,3 6 0,1 1-48,-1 4 0,-3-2 0,5 8 1,1-3-277,3-2 1,1-5 0,0-3 0,1-3-328,4-6 1,4-8 0,6-1 0,0-8-314,0-6 0,5-3 0,2-5 1,1-6 1030,4-6-228,-5-10 1,6-5 0,-4-9-1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9:17.92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0 7867,'8'0'651,"1"0"0,-6 2-320,2 3 1,0 10-1,-5 12 1,0 6-154,0 7 0,0 7 0,0 7 1,0 8 7,0 5 1,2 2 0,1 1 0,4-5-573,1-3 1,1-13 0,2-7 0,0-10-356,0-14 0,3-8 1,-1-12-553,-3-3 891,3-3 1,-4-16 401,6-6 0,0 0 0,0-7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9:18.09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0 7924,'9'7'479,"-3"1"0,-4 8-222,3-1 0,-3 0 0,5 0 0,-2 0-50,0 0 1,0 0-1,-4 0-701,4 0 1,-3-5-906,3 0 189,-3-6 819,-2-4 0,0-10 391,0-11 0,-7-2 0,-1-7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9:18.23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 1 7829,'-8'0'829,"1"0"1,7 1-804,0 4 0,2 2 0,1 5 0,4-2-603,1 1 1,-4-2-1,2-1 1,-1 1-635,0-1 1211,0-5 0,2 11 0,2-6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9:18.91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16 166 7915,'0'9'598,"6"-3"0,4-7 1,4-3-521,1-1 0,0 0 0,0 4 1,0-3-350,0-1 1,-3-5-1,0 3 1,1 1-110,-1-1 1,-2-5 0,0 2 199,-5-3 1,-4 3-1,-1 0 1,0-2 226,0-1 0,-6 3 0,-4 1 0,-4 3 192,-1 2 0,0 3 1,0 1-1,0 0-2,0 0 1,0 6-1,0 6 1,0 5 13,0 3 0,5 5 0,1-3 1,2 1-160,4 4 1,1-4 0,2 3 0,2 0-128,3 3 0,4-4 0,6-2 0,1-1 6,4-3 0,-1-4 0,6-4 1,2-2-228,1-3 0,-3-1 0,-1-6 0,-1-3-108,1-1 0,-6-8 0,2 0 1,-3-6 39,-2 1 1,0-1-1,-1 1 1,-3-4 168,-1-1 1,-6 3 0,2-4 0,-1 1 160,0-1 0,1 1 1,-6-2-1,0 3 312,0 0 1,-2 5 113,-3-3 0,1 9 0,-4 4-68,1 5 0,2 6 0,5 11 0,0 1-84,0 4 0,0-1 0,0 6 1,0 2-100,0 1 1,0 1-1,2-4 1,1-3-295,2-1 0,0-4 0,-5 3-245,0-3 0,2-10 0,1-7-9,2-9 1,1-6 0,-6-5 0,0-5 156,0-3 1,5-3-1,0 1 1,0 0 203,1 0 1,-2 7 0,4 2 0,0 5 62,1 1 1,-4 1-104,5 4 0,0 3 46,5 7 0,0 14 0,0 3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9:19.41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24 1 7704,'-15'0'821,"7"0"0,9 0 1,13 0-1,6 2-681,3 3 1,2-4-1,4 6 1,-2-2-7,-2 0 1,-2 0-1,4-3 1,-4 1-829,-1 2 0,0 0 0,-4-3-248,2 3 0,-6-2 1,-9 7 941,-3 2 0,-16 1 0,-3 3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9:19.61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14 166 7363,'-7'9'499,"5"4"1,-3-11-1,10 3 1,5-4-423,4-1 0,3 0 0,3-1 1,5-4-88,3-5 0,-3 1 0,1-1 0,0-2-259,3-1 0,-4-2 0,-3 0 0,-4 1-250,-4 4 1,-3-3 0,3 3 219,-4-3 0,-5 3 0,-10 1 299,-5 2 0,-4-4 0,-1 2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9:19.77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106 1 7704,'-15'0'0,"-1"0"-9,1 0 0,5 0 0,2 2 252,1 3 1,-3 3 0,5 7 0,0 0-99,-2 0 0,6 5 0,-4 2 0,3 0-4,2 0 0,0-1 0,2-4 0,1 0-580,2-4 0,2-3 1,-2 0-25,5-4 1,3-5 0,2-2 462,0-5 0,7-9 0,2-8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9:19.91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46 38 7705,'0'-15'343,"0"0"0,0 8-88,0 7 0,0 8 1,0 11-1,0 3-227,0 1 1,0 2 0,0 4-1,0-3-173,0 0 0,0-3 1,0 2-1,0-3-179,0 0 1,0-6 0,0 5-113,0-5 0,-2-6 1,-3-1 435,-5-3 0,-3 6 0,-2-3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9:20.31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180 15 7705,'-16'0'-454,"6"-5"1,0 0 1656,-1 2-620,4 1-320,0 2 0,9 2-64,3 3 0,3-2 0,6 7 0,-3 2-160,-1 1 1,1 2-1,4 0 1,-2 1-140,-3-1 1,-2 0 0,-4 0 0,1 0-85,-2 0 0,-3 0 0,-3 0 0,-4 0-21,-1 0 1,-2-1 0,-5-3-1,0-2 86,-1-3 1,-4-1 0,0-5 0,2 0 122,1 0 1,2-1-1,0-3 1,2-2 494,2-3 1,-2 4 688,3-5-1005,3 7 0,2-4 0,10 7 1,5 0-38,4 0 0,3 0 0,3 0 1,5 0-47,3 0 0,4 2 1,2 3-1,2 3-82,3 1 0,-4 4 1,4-3-1,-1 2 53,1-2 1,-6 2-1,2-6 1,-4 1-574,-6 0 0,-9-2 0,-7-7 113,-3-3 0,0-3 1,-10-7-1,-4-2-732,-7-3 0,-10 1 1121,-1-6 0,-2-7 0,-2-6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9:20.44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44 76 7715,'-15'-6'-367,"1"-3"286,4-6 0,5 0 77,10 0 1,4 7 0,6 3 0,0 3-144,0 2 1,5 0-1,0 0 147,-2 0 0,13 7 0,0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55:34.566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61 317 10488,'-10'19'979,"2"-4"-283,1-2 0,2 1 86,5 1 0,2-2 0,3-3-979,5-5 1,3-3-1,2-4 1,0-3 75,1-5 0,0-3 1,3-2-1,1 0 108,-2 0 1,-3-1-1,-3 1 1,-2 0-358,2 0 1,-4 0 0,1 0 0,-3 0 141,-2 0 1,-3 0 0,-1 0 157,0 0 1,-6 6-1,-4 4 1,-4 4 98,-1 1 0,0 0 1,-2 0-1,-1 1 177,-2 4 0,0-1 0,5 6 1,-2 3 135,-3 6 1,8-3-1,-3 4 1,3-1 24,4 1 0,-4 3 0,7 8 0,2 0-183,1 5 0,2-8 1,0 6-1,2-1-202,3-1 0,3-10 1,7-6-1,2-2 10,3-7 1,3-4 0,8-6 0,-1-8-451,0-9 0,7-8 0,1-7 0,4-5-31,3-4 1,-13 2 0,7 0 0,-4-1 186,-3 1 0,-2 7 0,-5-1 0,-7 6 7,-6 5 0,-3 3 0,-6 7 293,2 0 0,-7 2 1,-6 1 175,0 2 1,-6 7-1,4-4-2,-3 0 1,3 6 0,1-6 801,3 0-803,-6 6 1,8-6 0,-4 8 0,1 5 74,4 4 1,1 3 0,2 2 0,0 2-58,0 3 1,0-2 0,0 7 208,0 2-231,0 2 0,0-4 0,0 0 0,0 3-62,0 6 0,0-6 0,0 6 0,0-1-637,0-1 1,2 2 0,3-2-1,5-1-561,4-2 1,1-4 1086,0 0 0,6-3 0,3-7 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9:20.94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225 1 7827,'10'0'1082,"-2"1"-268,-1 4 1,3-1-343,-5 6 1,0-5-1,-5 5-276,0 2 1,-7-4 0,-3 2 0,-3 2-530,-2 1 1,-7-1-1,-1 0 1,-3 3-130,1 1 0,2-2 0,-2 6 1,3-3-15,0-2 0,10-5 0,-1 0-221,5 2 1,4-6-1,9 1 668,5 0 1,9-6-1,1 4 1,0-3 136,2-2 0,-4 0 1,6 0-1,-3 2 28,-2 3 0,-2-4 0,-2 4 865,0-3 1,0-2 573,0 0-1154,-7 0 1,-3 0-392,-10 0-41,4 7 0,-13-6 0,4 5 0,-2-3-147,2 2 0,-3-3 1,3 3-1,-2-2-126,2 2 1,-3-3-628,3 3 1,-2-2 143,2 2 1,3-2 623,7 7 0,0-5 304,0 6 0,5-6 0,2 5 66,1 1 0,-3 3-15,5 1 0,-6-5 0,2-2-590,1-1 0,-4-4-212,8-8 0,-6-5 590,5-10 0,0-3 0,5-7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9:21.33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0 167 7722,'7'-24'-247,"-5"-4"0,3 4 464,-4 1 0,6 1 0,3 9 0,4 1 211,1 2 1,5 6 0,0-1 0,0 4-209,2 1 0,-9 6 0,4 5 0,-2 2-174,-3 2 1,-7 2 0,0 1 0,-4 2-252,-1-1 1,0 2 0,0 0 0,-1-1 17,-4 1 1,-4-4 0,-4 3 0,1-3 15,2-2 1,0 5-1,-5 0 1,0-1 44,0-2 1,0-2-1,1 0 1,3 0-90,1 0 0,5-5 96,-5 0 0,8-8 93,2-2 0,7-7 1,8-8-1,0 0-29,0 0 0,-2 0 0,-1 1 0,-2 2 756,2 2 0,-4 7-453,2-2 1,-7 12 0,3 6 0,-5 9 345,-1 6 1,0 1 0,0 11-1,0 4-240,0 4 0,0 1 0,0 6 1,0 2-296,0 2 1,-5-6-1,0-4 1,0-7-154,-2-7 0,4-8 0,-5-4 0,-1-3-674,1-6 1,-2-8 0,-5-11-171,0-5 1,5-5 0,1-5 0,1-7 937,0-6 0,4 1 0,-2-18 0,6 3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9:22.87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74 179 9568,'14'2'981,"-4"3"1,3-2-711,-3 7 0,4-1 0,-1 3-686,-3-2 0,-3-5 1,-7 5 70,0 1 0,0-2 0,0 1-337,0 2 0,-2-4 0,-3 0 0,-5 1 298,-3-1 1,3-3 0,0 5 406,-2 2 0,4-5 3,-3-2 1,8-2-1,0 0 164,6 2 1,5 0 0,8-6 0,-1-3 118,0-1 0,0-1 1,0 2-134,0-1 0,0-5-16,0 5 1,-5-5-163,0 5 0,-8 2 0,-2 6 0,-9 4 14,-4 1 0,1 2 1,-1 5-1,-4 0-29,0 0 0,-1 2 0,0 2 0,-2 1-27,1-2 0,2 4 0,2-2 1,2-2 142,3-1 1,-2-7-71,7 0 0,2-6 1,8 1-1,6-5-69,8-5 0,-2 1 0,3-4 1,-2-1 1,2 1 1,-6 3-1,4-3-72,1 1 1,-1 2 364,-3 5 0,-2 2 0,-3 3 0,-5 5 74,-3 3 0,-2 4 0,0 1 1,0 4 568,0 2-697,0-6 0,0 9 0,-2-7-171,-3-2 1,4-1 0,-4-2 0,1-1-1424,-1-4 665,4-4 0,-6-7 197,7-4 0,0-5 1,0-9-1,0-3 176,0-1 0,2-2 1,1-5-1,4-2 354,1-3 0,0-4 0,4-6 0,-2 0 0,0-1 0,5-1 0,-1-1 0,-2-2 0,-2 1 0,0 2 0,3 5 356,-3 7-143,3 0 1,-9 20 0,6 0 121,2 8 1,-6 7 0,1 5 0,-2 5 80,0 4 1,2 1 0,-4 0 0,2 0-147,-2 0 1,-1 0 0,0 0-244,3 0 1,-3 0 0,3 0-130,-4 0 0,-1-5-493,0 0 1,0-5-303,0 5 698,0-6 186,0 3 0,2-7 111,3 0 0,-2-2 646,7-3 1,0-2-163,5-3 0,-6 2-491,-4 3 0,-2 3 1,1-5-298,1 1-1018,0 4 672,-5-5 1,-7 14 119,-3 3 1,-4 3-161,-1 2 425,0 1 1,-1-1 0,-3 0 0,-1 0 13,2 0 0,-1 0 0,1 0 0,-2 0 153,1 0 0,2 0 0,2 0 0,0 0 0,7-6 0,8-3 0,8-7 0,1-4 0,4 3 0,-5-5 104,1 1 0,-1 4 1,-3-3 782,5 3 1,-1 4 0,-1 3-1,-1 5-539,-4 3 0,4 3 0,-2-1 0,-2 0-331,-1 0 0,-2 0 0,0 0-374,0 0 0,0 0-1478,0 0 764,7-7 0,-6-2 839,4-12 1,2-2 0,-2-7 0,-2 0 240,-1 0 1,3 0 0,2 0-1,-1 0 78,1 0 0,3 0 0,-3-1 0,1 1 43,4 0 0,0 5 1,-1 0 454,-1-2-402,1-1 1,4 3 0,0 2-1,0-1 825,0 1-629,-7 5 0,6-4-116,-4 7 0,-4 8 0,-1 6 0,-3 6-48,-2 3 0,0 2 1,-2 5-1,-1 1-141,-2-1 1,-7 2-1,2-1 1,-3 1-376,-2-3 0,5-8 1,0 3-917,-2-2 1,4-4 669,-3-8 1,8-5 0,-2-10 0,3-5 546,2-3 0,0-7 0,0 0 0,0-1 0,0 0 0,5 2 0,1-4-498,-3 1 678,5 2 1,-6 5 0,3 0-1,-2 0 2081,2 0-1773,-3 6 0,5 9 0,-7 10 0,0 4-271,0 1 0,0 7 1,-2 1-1,-1 2-207,-2 0 0,-5-5 1,3 4-1,0-1-466,0 1 1,-4-6 0,2 2 0,-1-5-924,0-5 0,5 2 727,-5-7 0,7-7 652,-2-8 0,3-3 0,2-2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9:23.03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7722,'2'19'367,"1"-4"1,2-2 105,-2 1 0,4-4 0,0 0 1,1 1 807,4 3-910,1-6-834,2-1 1,-5-7-889,0 0 0,-6-7-259,1-3 1610,-4-3 0,-7-2 0,-3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9:23.87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212 126 7727,'0'-15'602,"-2"6"-107,-3 4 1,2 4-221,-7 1 0,5 6 1,-3 4-1,1 5-196,3 5 0,3-3 1,1 3-1,0-3-15,0-2 0,0-5 1,0 0-478,0 2 219,0 1 1,7-3 0,4-1-118,8-3 1,-3 0 0,5-5 0,-5 3 135,-1 1 0,0 0 1,0-5-1,1 0 427,-1 0 0,0 5 0,-2 1-1,-3 3 0,-1-1 0,-6 4 0,2-2 64,-2 2 1,-8-4 0,-5 2 0,-3 2-119,-2 1 1,-2 1 0,-1-3-1,-4 1-358,-2 5 1,-1-6 0,-5 8 0,0-1-172,0-1 1,5 5 0,1-4 0,1-3-90,-1-3 1,6-4-203,-2 2 0,10-10 0,5-10 0,3-5 549,2-5 0,5-2 0,2-3 0,1 4-82,4-1 1,-4 5-1,2-3 569,2 3 0,1 4 0,2 3-35,1 5 1,-1 3 0,1 4-1,3 3-71,1 5 1,3 3 0,-1 4 0,7 1-28,2 2 1,-2 6 0,6-5 0,-1 1-20,1 0 1,-2 3 0,4-5-587,-5-1 266,8-3 1,-20-2 0,9-3 0,-6-2 95,-4-2 1,-9-4 0,-5-8-416,-4-5 0,-6-4 1,-1-2-1,-3-3-175,-3-1 0,-1-5 0,-2 3 0,0-1 238,0-4 1,0-1 0,0-1-1,-2 1 315,-3-3 0,3 3 0,-3-11 0,2-1 0,-3-3 0,10 4 0,-4-9 0,1 1 13,1 5 1,4 8 164,4 9 1,4 15 0,1 5 0,1 15 257,4 14 1,-1 2 0,4 13 97,-1-2-419,-2 5 0,0-6 1,0 5-1,-2-4-8,-1-1 0,-2-4 0,0 2 1,0-6-608,0-3 1,2-11 0,1 1-65,2-2 1,0-8 0,-5-5 563,0-8 0,0-6 0,0-1 0,7-6 0,1-3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9:24.02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 7727,'10'1'647,"1"4"-424,-8 4 0,9 1 0,-6 0 0,1 1 2,0 3 0,-1-4 0,-2 0 1,2 2-343,3 1 0,-6-3 1,4-1-1,-2-1-335,0 0 0,2-4 0,-2 1 180,5-4 1,-2-1 0,2 0-336,2 0 607,1-6 0,2-3 0,0-6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49:25.20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1 319 7727,'0'-9'382,"1"-2"0,3 4-222,1-1 0,1 4 1,-2-2-1,2 1-167,3 0 0,-4 0 0,5 3 0,2-1-55,1-3 0,-3 1 1,0 5-77,2 0 1,1 0 0,2 0 57,0 0 1,-6 7 0,-4 3 0,-4 5 255,-1 5 0,5-1 0,1 6 0,-3 2-65,-1 1 0,-2 2 0,-2-1 0,-1-2 191,-3-2 0,-4-5 1,4 3-670,-3-1 1,4-3-341,-5-9 0,5-4 191,-5-6 0,2-6 1,-4-4 357,2-4 0,0-1 0,-3 0 0,1 0 151,2 0 0,1 5 1,-2 0 310,1-2 0,6 4 0,-1-2 83,4-2 1,1 3-1,0-1-17,0-1 1,6 4-1,4 0-99,4 1 0,1 4 1,0-3-8,0 3-157,0 9 0,0 1 0,-1 7 1,-3 2 54,-1 3 1,-5-1 0,4 6 0,-3 2-104,-2 1 1,-3 2 0,-1 0 0,0-1-144,0-4 1,0 2-1,0-7 1,0-2-380,0-1 0,0-7 162,0 0 0,0-13 0,0-4 0,2-8 13,3-5 1,-1-9-1,6 1 1,0-6 81,-2 1 1,5-6-1,-4-1 1,1-5 184,0-5 0,-5 1 0,5-6 0,2-2 208,1-2 0,2 4 1,-1 5-1,-3 6 632,-1 11-582,0 11 0,0 14 0,-1 14 0,-3 9 1,-2 5 0,-1 2 1,2-2-187,5 5 0,-1-8 0,1-2 1,0-1-132,-2-1 0,6-3 1,-4-2 73,3-1 1,2 0 0,0-4-128,0 2 1,-5 0 60,0-5 1,-1 2 52,1 3 0,-4-2 0,-7 7 0,-3 2-27,-1 2 1,-6-3 0,1 3 0,-4 2-48,-1 1 1,0 0 0,0-2 0,0 0-80,0 0 0,5-5 1,0 0-232,-2 2 1,4-5-297,-2-2 664,6-4 1,-1-1 0,10-1-18,5-4 1,2 1 0,0-4 760,-2 1 1,0 2-183,5 5 1,-2 7 0,-1 3-195,-2 3 1,-7 4-1,2 2 1,-3 1-196,-2-2 1,-2-1 0,-1-2 0,-4 2-162,-1 3 0,-2-4 0,-5 5-132,0-5 0,1-6 1,3-1-1,1-3-228,-2-2 0,4-2 0,-3-2 1,1-2 206,2-3 0,-4-4 0,7-6 0,2 0 140,1 0 0,2 0 143,0 0-83,0 0 1,2 2-1,3 1 1,5 3 71,3 3 0,-1-4 0,2 5 0,2 0 40,1-2 0,1 5 0,1-3 1,3 4 115,1 1 1,-3 1 0,2 4 0,-2 5-13,-1 4 1,-11 1 0,5 0 0,-4 2-53,-6 3 1,-1 2 0,-4 4 0,-3-1-100,-5 2 1,-3-3 0,-2 1 0,-1 0-53,1-2 0,5-1 1,2-7-494,1 0 0,2-5 144,5 0 1,12-13 0,5-2 0,4-8-13,6-7 0,3-4 0,4-6 0,3-2 5,1-3 1,-3 3-1,2-3 1,-3 3-227,-6 2 0,-9 5 1,-4 1 543,-9 3 0,-17 1 0,-6 4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3:35.89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29 2172 7804,'-5'17'0,"-2"-1"0,-2-1 110,6 4 1,-2-18 0,8 1 88,2-10 1,7-16 0,-2-18 0,4-9-132,1-15 0,0-8 0,2-21 0,-8 41 0,0-1-66,0-4 1,2-2 0,4-8 0,2-2 0,-1-3 0,0-2 0,2-4 0,2 1-92,3-3 1,1 1 0,2 5 0,2 1 0,3-2 0,1 0 0,2 7 0,1 1 95,1 4 1,2 3 0,-4 10 0,0 3-1,4 3 1,0 2 0,-3 3 0,-1 2-579,22-27 1,-7 16 0,-12 16 43,-12 8 279,-3 11 1,-22 8-248,0 7 400,-7 7 1,-8-1 0,0 4 94,0-5 0,-7 4 0,-1-1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3:36.10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 15 8203,'-9'0'1976,"16"0"-1613,13 0 0,2 0 1,5-1-1,3-3-130,3-1 0,8 0 0,-4 5 0,-1 2-73,1 3 0,-2 3 0,-4 7 0,-3 2-103,-3 3 0,-3 5 0,-9 11 0,-3 6-126,-5 6 1,-3 6 0,-4 6 0,-4 0-574,-9 1 0,0-6 0,-6-3 642,5-5 0,1-5 0,0-12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3:37.41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302 15 7821,'-5'10'0,"0"1"0,-5-6 0,5 5 319,2 1 0,1 4 0,2 4 1,2 4-44,3 6 1,-2 1-1,6 13 1,-1 6-20,0 3 0,-2-2 0,2 4 1,0-2-215,1-4 0,1-13 0,5-8 0,0-7-153,0-6 1,0-9-1,0-2 1,0-6-612,0-7 1,0-10-1,0-4 1,0-1 306,1 0 1,-8 0-1,-1-5 1,-2 0 340,0-1 1,0 0-1,-5-1 1,0 0 278,0 3 1,-5 3 0,-2-3 0,0 4 161,1 5 1,-5 3 0,5 4 0,-3 3-29,-2 5 1,4 10-1,0 6 307,1 8-525,4 11 1,-10 5-1,5 9 1,-1 3-43,-4 0 0,4-1 1,-2-2-1,-2-2-142,-1-2 1,-2-8-1,0-2 1,-2-10-124,-3-8 1,1-7 0,-6-10 0,-2-7 21,-1-6 0,-2-11 1,1-8-1,1-1 89,-2-4 0,10 3 1,-5 1-1,6 1 155,4 4 1,7 6 0,3 3-23,3 3 1,4 5-1,3 8 1,5 1-81,3 4 1,2 6 0,2 4 0,1 1-42,2 4 1,2-3 0,-2-1 0,4-1 0,-1-4 1,6 4-1,-6-2 1,2-2 17,0-1 0,1-2 0,2 0 0,-1 0 72,-2 0 1,0 0-1,4 1 1,-4 4-14,-5 6 1,-2-3-1,-1 2 1,0 2 212,-4 1 1,-6 2 3,3 0 1,-5-6-222,5-4 1,-5-4 0,3-2 0,-1-4-11,-4-5 0,-1-4 0,0-1 1,1-2-26,2-3 1,0 3 0,-3-3 0,1 2-51,2-2 0,2 3 1,-4-3 32,2 3 1,2 9 0,-4 1 0,4 2 80,1 0 0,-3 0 0,4 7 0,-1 3 3,1 5 1,-1 3 0,4 1 0,-4-3-25,-1-1 1,3 0-1,-4 4 1,1-2-48,0-2 0,-2-5 1,-5 5-368,0 1 1,0-2-342,0 1 1,-2-7 414,-3 2 0,4-5 0,-5-5 0,5-5 320,1-3 0,0-7 0,0-2 0,0-2 0,0-2 0,7-1 0,1 0 0,2 2 24,0-2 1,0 5-1,3 2 1,-1 5 725,-2 5 1,-5-2 221,5 7 1,-5 0-560,5 5 1,-6 2-279,1 3 0,-4 3 0,-1 7 0,0 1-378,0-1 1,-1 0 0,-3 0-606,-1 0 615,-6 0 1,2 0 0,-4 0 0,1 0-435,2 0 0,5 0 0,-3 0 667,1 0 0,0-4 0,4-1-273,-2 1 366,0-4 1,12 0 202,3-7 0,3 0 0,0 1 0,-1 3 109,-2 1 1,0 6 0,4 0 0,-3 4-152,-1 5 0,-5-2 0,4 6 1,-2-1-361,-4 0 1,4-4-1,-2 1 1,-2-3-1219,-1-2 766,-2-7 1,0-8 0,0-12-303,0-6 860,0-5 0,0-14 0,0-3 0,0-6 0,0-4 0,0 3 0,0-5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1:00.43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1 11725,'11'0'554,"-1"0"-338,1 0 1,3 0 0,1 0-521,0 0 0,0 0-570,0 0 0,0 2 842,0 3 0,0-4 0,0 6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3:37.91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1 121 7821,'2'-20'-247,"3"0"0,-2-4 0,7 7 507,2 4 0,3 6 0,3-1 0,2 1 51,-1 4 1,3 1 0,-2 4 0,0 1-238,1 2 1,-9 7 0,3-4 0,-1 2-7,-1 0 1,-5 0-1,-3 6-169,-3-1 0,-2 0 1,-2 0-1,-3 0-61,-5 0 0,2 2 1,-2 1-1,-2 2-21,-1-1 0,-2-3 0,0-1 0,0 1 53,0-1 1,-1-2-1,3-1 1,1-4-370,2-1 388,7-2 1,-4-7 0,7-3 0,2-5 61,3-3 0,3-2 0,7 0 224,0-1 1,1 8-1,-1 1 174,0 1 1,-5 4 0,0-3-98,2 3 0,-6 9 0,-1 3 97,-3 3 0,-2-2 0,0-1 0,0 1-316,0 3 1,0 1-1,-2 0 1,-1 0-306,-2 0 0,-5 0 1,5 0-488,1 0 0,1-5 312,-2 0 1,5-6 0,0-1 309,8-6 0,1-1 0,1-6 0,2 0 334,1 2 0,-3-6 0,0 6 462,2 0 1,1 1-460,2 7 0,-1 2 0,-3 4 1,-2 8 179,-2 4 1,-2 9 0,-5-2 0,0 4-207,0 1 0,-2 0 0,-1-2 0,-4 1-167,-2 1 1,-1-10 0,-5 5 0,0-6-531,0-4 1,0-5 0,0-2-1,0-1 523,0-4 0,0-8 0,0-3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3:39.23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166 106 7704,'-20'-1'-25,"1"-3"73,1-1 0,-1 0 0,4 5 642,0 0-68,0 0-770,7 0 0,3 0 9,10 0 0,-2 0 1,7 0-1,2 0-22,1 0 0,-3 0 0,0 2 27,2 3 1,2-2 0,1 8 277,0 0 1,-5 3-1,-2 2 1,-1 3 60,-4 1 1,1 7 0,-1-4 0,2 2-8,-2 0 0,-1 2 0,-2 5-178,0-2-50,0 4 0,-2-13 0,-1 5 0,-2-6-250,2-4 1,-1-7-1,-1-4-72,-5-3 0,-3-2 0,-4-2 198,-3-3 1,3-4 0,-3-4 0,3 1 129,2 2 1,5 0 0,2-5 0,-1 2 149,1 3 1,5-4 0,-2 4-2,3-3 0,2 3 0,2 1-87,3 3 0,3-4 0,7 5 135,0 1-165,-6 3 1,4 1-1,-3 1 1,3 4 42,3 5 1,-1 5 0,-2 4 0,-1 3 458,-2 1-471,0-4 0,0 7 0,-2-4 8,-1 2 0,0-1 0,-4 2 1,2-5-291,-2-3 1,-1-7 46,-2 0 1,0-8 0,0-2 0,0-10-2,0-9 1,0-6-1,0-8 1,0-4 46,0-2 1,0 4 0,0-5-1,0-4 256,0-4 1,0 4 0,0-3 0,0 4 138,0 6 1,5 3 0,0 6 0,0 3-44,2 5 0,-4 10 1,7 5-88,2 3 0,1 2 1,2 2-46,1 3 1,-1 3 0,-2 7 0,-1 0-103,-2 0 0,-2-5 1,4 0 5,-2 2 0,-5 0 0,3 0-41,-1-2 0,0-7 1,-2 2 0,-4-2-14,4 2 1,-3-1 33,-2 6 0,0-5 341,0 5 0,0-5-177,0 5 1,0-5-18,0 5 0,0-5-82,0 5 0,-2 0-60,-3 5 1,2-1 0,-5-3 34,1-1 1,-5 0-396,2 5 1,2-6-60,-2-4-138,6-3 521,-2-2 1,7-5 6,4-1 0,4 1 319,6 5 0,-5 0 1,-2 2-97,-1 3 1,-2-1-1,-5 6-136,0 1 0,0-2 0,0 1 0,0 1-6,0 3 0,0 1 0,-2 0 0,-3 0-2,-5 0 0,2 0 0,-2 2 0,-2 1-48,-1 3 48,-2-1 0,5-7 0,1-1 30,3-2-24,-6-7 1,10 2-17,-3-10 1,10-2-1,5-4 1,4 1-10,1-2 1,0 4-1,0-1 1,0 2 5,0 4 0,0 0 1,0-1-1,0-1 3,0 2 0,-5 1 0,0 2 1,2 0 0,-5 7 0,-2 3 184,-3 4 1,-2 6 0,-2 0 0,-3 0-17,-5 2 0,-4-6 1,1 4-1,1-3-3,2-2 1,2 0-283,-2 0-35,-4 1 40,13-8 0,1-3 0,10-12-240,3-8 0,2-2 1,2-8-1,1-2-517,2-1 1,6-9 868,-6-3 0,7-4 0,-4-1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3:40.93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0 189 7704,'0'-16'587,"0"6"-404,0 0 0,0 14 0,0 1 0,2 5-221,3 0 0,-4 8 1,6-4-1,-2-1-202,0-1 0,0-2 0,-3 3 0,1-1-75,2-2 1,2-7 0,-2 2 75,5-3 0,-2-2 0,3-2 385,0-3 0,-2 2 0,1-7 0,1 0 165,3 2 1,1-4 0,0 5-161,0-1 1,0 4-1,0-1-47,0 4 1,-5 2-1,-1 4-76,-3 5 0,-1-1 0,-6 1 0,-3 2-212,-1 1 1,-5-3-1,4 0 1,-3 2-35,-2 1 1,-3 2-1,-1 0 1,0 0-71,0 1 0,0-6 0,0 0-154,0 1 468,0-4 1,6-2 52,4-10 0,3 2 380,2-7 0,2 6 0,2 1 96,1 6 1,1 1-1,-2 7 1,1 4-155,-2 4 0,-1 8 1,-2-2-1,0 5-34,0 5 1,-2-3-1,-1 3 1,-2-3-426,1-2 1,3-5 0,-1-3 0,-1-4-1670,-2-4 1188,-1-2 1,6-7 0,0-9-107,0-9 1,0-7-1,0 1 1,0-2 525,0-3 1,6-1-1,0-5 1,1 1 85,0 4 1,3-2 0,-4 7 0,3 0 129,2-2 1,1 6-1,0-4 1,-2 3 77,2 2 1,3 5-1,3 1 1,2 3 276,-1 2 0,-8 3 0,0 2 1,-1 4-173,-2 5 1,0 9 0,-4 3 0,1 3 29,-2 7 1,-1-2 0,-2 5 0,0-2-11,0 3 1,0-5-1,0 3 1,-2-6-654,-3-3 1,3-6 0,-4-1-209,-1-6 1,4-5-1,-7-9 1,-2-3 27,-2-5 0,4-10 1,0-5-1,-3-4 286,-6-1 0,3 5 0,-4 0 0,3-2 255,2-1 0,5 2 0,1 3 0,1 1 123,0 4 0,4 1 0,-1 2 119,4 0 0,2 2 1,4 2-118,5 6 0,-1 4 0,1 1 0,1 0-57,3 0 0,1 0 1,0 0-1,-2 1-26,-3 4 0,2 4 0,-5 6 0,0 0 17,-1 0 1,-1 2-1,-5 1 1,0 4-51,0 1 0,0 3 1,0 2-1,-1-1-52,-4-2 0,1-7 1,-4 3-1,0-5-139,-1-1 0,6-8 1,-2-7-236,3-8 0,2-14 1,0-8-1,0-9 409,0-4 0,0-3 0,0 1 0,0-2 0,0-3 0,5 7 0,2-4 0,1 1 0,4 5 0,-2-1 0,2 0 0,1 3-12,-1 4 1,0 13 0,3-3 0,0 7 117,0 3 0,0 8 1,0 7 215,0 8 1,-5 6 0,0 2 0,0 3 24,-1 1 1,2 5 0,-4-5-1,0-1-121,-1-3 1,-1-1 0,-5 1-1,2-1-229,3 0 1,-3 0-1,3 0-452,-4 0 1,-2-5 139,-4 0 1,1-7 0,-4 4 0,0-2-62,-1 0 0,4 0 0,-5-5 377,-2 0 1,4 0 524,-2 0 49,7 0 0,-4 2-325,7 3 1,2 2-1,3 3-333,5-5 0,3-4 0,2 1 0,0 1-161,0 2 0,0 0 0,1-5 0,-1 0-70,0 0 0,-5 0 543,0 0-103,0 0 1,-8 0 0,-7 0 72,-7 0 1,-3 7 0,0 1-1,0 3-127,-1-1 0,3 0 0,1 3 1,2-1-6,-1-2 0,4 0 0,0 5-193,0 0 0,6-5 0,-3-2 85,8-1 1,-1-2-1,7-5-71,2 0 1,1 0-1,2 0-149,0 0 1,-4 0-54,-1 0 0,-7 2 140,2 3 0,-10 3 0,-5 6 0,-4-1 113,-1 2 1,0-7 0,-1 11-1,-3-1 167,-1-1 0,-5 5 1,5-2-1,0-2 229,-2-1 0,5-2 0,-3 0 10,3 0 0,11-6-110,6-4 1,3-4-1,10-1 1,6 0-362,3 0 1,3-6-1,5-4 1,0-4-187,0-1 1,0-2 0,0-1-1,2-2 1,3 2 1,-8 1-1,2 2 1,-6 0 310,-4 0 0,-4-1 0,-5 1 0,-5 0 0,-5 5 0,-4 0 0,-2-2 0,-3-1 0,-1 3 0,-5 2 0,0-1 0,0 1 0,0 3 0,0-5 50,0-2 0,5 5 1,1 1 292,3-1 1,-1 5-1,4-1 1,-2 6 123,1 7 0,3 5 0,1 6 0,0 4-413,0 3 0,0 11 0,0 4 0,0 9-505,0 7 0,5-6 1,0 11 450,-2 0 0,5 6 0,1-1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3:43.21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31 152 7850,'1'-10'300,"4"1"0,5 3-232,4 2 1,3-2 0,1-1 0,4 0-86,1 0 1,2 2 0,6 5 0,-3 0 98,-3 0 0,2 0 1,-7 2-1,-2 5 85,-1 8 1,-8 2 0,-4 8 0,-4 3-20,-1 6 1,-1-1 0,-4 7 0,-5 2 16,-4 2 0,-8 1 0,-1-1 1,-2-2-181,0-2 1,1-8 0,-1-1 0,3-6-118,1-3 0,9-8 1,-3-9-1,3-5-62,4-5 0,-1-10 0,6-11-1736,-2-2 1649,0-2 0,5-5 1,0-2-1,0-2 48,0-3 0,-5 4 0,0-1 0,1 2 274,3 4 0,1 6 0,0 4 560,0 1-252,0 9 1,6 6 0,3 9 0,1 3-154,0 5 1,5-4 0,5 1-1,-1-2-140,-3 0 1,-1 5 0,-1-3 0,-3 0-44,0-1 0,-8 6 0,2-2-3,-3 3 1,-4 2 0,-3 1 0,-5-1-112,-4 0 0,-6 1 1,0 1-1,2 0 53,1-4 1,2-3 0,0 2-1,0-3-302,0-3 1,0-1 55,0-5 0,6-6 0,4-5 0,4-4 162,1-5 0,0 2 0,1-6 1,4 3 98,5 2 1,4-3-1,1 2 1,0 4 327,0 4 0,0 0-79,0 7 1,-5 0 0,-2 7 434,-1 3-482,-2 10 0,-5 2 1,-1 3-1,-4-2-42,-6 2 1,3-3-1,-2 3 1,0-3-241,2-2 0,-6-2 0,6-1-525,-1-2 310,-4-7 0,11-3 1,-3-11-1,5-8 328,5-6 0,4-3 0,6-2 0,2-1-41,3 1 1,-2-2 0,7 1-1,2-1-38,2 3 1,1 9-1,0 0 1,-2 3 304,-3 2 1,4 0 0,-6 2-1,4 3 43,3 5 0,-8 1 0,7 1 0,-4-2-88,-2 2 0,1 1 0,1 2 0,-5 0-79,-3 0 0,-7 5 1,-2 2-1,-1 1-82,-4 4 1,-3-4 0,-5 2 0,-5 2-118,-3 1 1,-4 2 0,-2 0-1,-1 1 79,2-1 0,1 0 0,2 0 0,0 0-77,0 0 0,5-5 0,1 0 0,1 2-19,0 1 0,4-3 0,-1 0 70,4 2 1,7-5-1,4-2 31,4-4 1,3-1 0,1 0 0,2 0 45,-1 0 1,-3 0 0,-1-1 561,0-4-141,0 3-433,1 2 1,-8 3 0,-5 6 0,-6-1-69,-7 0 0,-4 3 0,-2 4 1,-3 1-256,-1 4 0,-5-8 1,5 3-1,2-3 84,1-4 0,2 4 1,0-7-1,1-3-83,4-6 0,4-4 1,6-7 300,0 0 0,0-7 0,0 4 0,0-6 0,0 1 36,0-1 1,0 1 0,1-2 0,3 5 272,1 3 1,1 2 105,-1 0 0,-3 8 1,5 9 35,-1 11 1,-4 11 0,3 12 0,-3 10-318,-2 7 1,0 8-1,0 2 1,0 3-277,0-3 1,0-6-1,0-5 1,0-3-307,0-6 1,1-16-787,4-7 1,4-13 1233,6-17 0,0-7 0,0-13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3:43.99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75 22 7692,'14'2'707,"-4"3"-483,-5 5 0,-3 3 0,-2 2 0,0 0-139,0 0 1,1 0-1,3 1 1,1-1-283,-2 0 0,0 0 0,2 0-339,5 0 1,-1-7-515,1-3 729,-7-3 0,4-4 0,-7-3 272,0-5 0,-2-3 0,-3-2 116,-5 0 0,-3 1 0,-2 3-25,0 1 0,5 6 1,-1-1 103,0 3 1,-3 4-1,1 3 340,3 5 0,-2 4 1,7 2-1,0 3-312,-2 1 0,6 5 1,-4-3-1,3 1-225,2 4 1,2-5-1,1-2 1,4-5-196,1-5 1,2 2 0,5-7 0,0-3-200,0-6 1,2-4 0,2-7 0,2-2 384,3-3 1,-4-4-1,3-6 1,1 0 21,-1 0 0,-3 0 0,4 1 1,-1 4 37,1 5 0,-6 3 570,2 2 257,-3 7 0,-9 3-449,-3 10 0,-5 3 0,-5 7 0,-3 0-251,0 0 0,-6 1 0,4-1 0,-2 0-36,2 0 0,-3-5 0,5 0 1,-2 0-515,0-2 1,4 1-1,-4-6-279,-1 2 1,2 0-1,-1-7 435,-1-3 0,2-3 0,1-7 0,1 0 265,4 0 1,-1 0-1,1 0 1,-2-2-49,2-3 0,1 3 0,2-3 1,0 3 420,0 2 0,0 5 0,2 0 161,3-2 0,-4 7-379,4 5 1,2 7 0,-2 8 0,-2 2-15,-1 3 1,3-2-1,0 6 1,0 1-65,2 3 1,-5-6-1,4 8 1,-1-1-45,0-1 1,5 2-1,-3-1 1,0-2-64,0-2 1,4-8 0,-2-1-1,1-6-118,0-3 1,0-2 0,5-5 0,0-2 5,0-3 0,0-3 0,-2-7 0,-1 2-337,-2 2 0,-8 0 1,-2 4 480,-8-1 0,-13 4 0,-4 1 0,-3 6 0,-2 6 0,-7 6 0,-2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3:44.12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60 30 7692,'-10'16'0,"-2"-1"216,0 0 0,2-5 101,0 0 1,5-9-1,10 1-174,5-5 0,5-4 0,4 2 0,2-3-152,3-1 1,-4-2 0,3 4 0,-1 0-55,-3 0 0,-3-3 1,-1 4-1,0-1-2728,1 0 2791,-8 2 0,-1 5 0,-14 0 0,-1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3:44.28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 60 7421,'-8'0'482,"1"0"1,9-5 0,3 0-1,7 2-391,6 1 0,1 2 0,6 0 0,2 0-510,1 0 0,2 0 0,0-1 0,1-3-529,-1-1 0,-5-5 948,0 5 0,-7-7 0,4 4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3:44.65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7705,'0'15'129,"0"0"92,0 0 1,0 0 0,1-1 0,4-3 47,5-1 0,4 1 1,1 2-1,0-1-297,0-2 1,0-5 0,0 3-1,0-1-708,0-4 1,-1 1 0,-2-1 735,-2 2 0,-7 7 0,4-4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3:44.84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29 61 7734,'-10'0'899,"0"0"-674,7 0 0,-2 0 0,10 0-139,5 0 0,10 0 0,4 0 1,1 0-201,0 0 0,0 0 1,3 0-1,-1 0 7,-2 0 0,-1 0 0,1 0 1,-5 0-96,-3 0 0,-2-2 0,0-3-336,0-5 0,-7 2 538,-3-2 0,4 0 0,-1-6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3:45.97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240 151 7734,'-7'8'543,"5"-1"0,2-7 0,12 0 0,7 0-407,6 0 1,3-5 0,2-2 0,0 1-286,1-1 1,-1-3 0,0 3 0,-2 0-20,-2 1 1,0 1 0,-7 3 0,-4-1-316,-3-2 1,-11 0 181,-1 5 1,-6 6-1,-10 3 1,0 1 14,-4 0 0,1 0 0,-4 5 0,1 0 286,4 0 0,-1 0 0,1 0 0,-2 0-25,1 0 0,4-5 0,3-1 0,4-1 1248,1 0-379,-4-4 1,11 1-632,0-10 1,8 1 0,10-6 0,4-1-243,2-3 0,-4-6 1,3 0-1,1 2-80,-1 1 0,-3 0 0,4-1 1,-1-2-717,0 1 1,-9 2 0,-1 2 824,-4 0 0,-6 2 0,-8 1 0,-5 2 0,-3 7 0,-4-2 0,-2 3 0,-1 2 0,0 0 0,5 0 0,0 0 0,0 0 0,0 0 0,0 0-149,0 0 361,0 7 1,5-6 0,0 5 149,-2-5 1,-2 6-91,-1 3 1,7-2-1,3 2 1,3 2-126,2 1 1,2 3-1,1-1-317,2 0 0,5 0 0,-3 0-328,1 0 1,-3-7-1,6-3 254,0-3 0,-2-2 1,-1-2-1,0-3 244,1-5 0,-4-3 0,3-2 0,-1 0 0,-4 0 0,4 0 0,-2-1-17,-2 1 299,-1 0 1,3 0 1335,0 0-1335,0 7 1,-5 9 0,0 13-1,0 6-265,0 3 1,0 4 0,0 7 0,0 1-72,0-2 0,0 1 1,0-2-1,0 0-349,0-4 1,0-8-1,-2-1-197,-3-8 0,2-4 0,-5-9 599,1-3 0,-7-3 0,1-7 0,-5-2 0,-1-3 0,-3 3 0,1-3 0,-3 3 0,-3 2 0,4 5 0,0 2 0,1 0 0,3-1 0,3 6 0,2-4-304,4 0 620,-3 6 0,11-4-23,-3 10 1,5 3 0,5 7 0,5 0-21,3 0 1,3 2 0,-1 1-1,0 4-161,0 2 0,0-4 0,-2 3 0,-1 1-67,-2-1 1,-7-4 0,2 1 0,-3-4-113,-2 0 1,-2-1 0,-3-2 0,-6-1-304,-8-2 0,1-7 0,-6 2-134,3-3 381,-6 5 1,8-6 0,-4 4 82,1-3-23,-5-2 1,11 0 0,-5-2 0,5-1-85,1-2 382,6 0 1,4 5-1,10 0-23,5 0 0,5 0 0,4 2 0,3 1-123,1 2 1,2 5-1,7-5 1,2-2 37,1-1 1,2 0-1,-4 1 1,4 2-75,1-2 0,3-1 0,2-4 1,-3-1-270,-4-2 0,-5-7 0,-4 2 1,-5-3-171,-7-2 0,-5 0 0,0 0 1,-7 0 109,-6-1 0,-7 1 1,-8 2-1,-6 1 276,-4 2 0,-1 0 0,-9-7 0,1-3 0,-12-3 0,2-7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1:00.97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16 46 14848,'-9'-10'-2539,"4"-1"2830,3 0 1,4 4-107,3 2 1,4 3 0,6 2-1,0 0-209,0 0 1,-5 2-1,0 1-122,2 2 0,1 14 0,2-2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3:46.16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29 7734,'-5'-10'-706,"0"0"757,0 6 0,6-1 1,5 10-1,4 4-226,3-1 1,-1 5 0,1-4 0,4 1-458,0 0 632,-1-7 0,6 11 0,2-6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3:47.11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84 61 7734,'10'-9'228,"0"4"0,0 4 0,3 2 276,-3 4 0,2 4-428,-7 6 1,2 0-1,-4 0-271,2 0 0,2 0-69,-2 0 1,-2-5 0,7-1 64,2-3 0,-4-1 1,2-5-1,2 0 78,2 0 0,-4-5 0,0-1 0,1-3 7,3-2 1,-4 2 0,0-1 0,2 0-5,1 2 1,-3-6 0,-2 4 22,-1-3 0,3 3 1,-5 0 110,-1-2 1,-3 4-1,-2-1 128,-4 3 1,1-4 0,-6 5-57,-2 1 0,4 2 0,0 4 406,1 3 0,-3 5 0,5 9 0,2 2-112,1 3 0,2 1 1,0 5-1,0 2-226,0 3 0,0-1 0,0 4 0,0 1-212,0-1 1,0-4-1,0-1 1,0-4-156,0-4 1,0-7 0,-2 1-617,-3-8 0,2-6 485,-7-10 0,5-1 0,-4-6 0,1 2 194,0-2 1,-4-1 0,-6-1-1,-4 4 192,-2 5 1,4-1-1,-3 1 1,-1 1-97,1 3 1,4 1 0,-1 0 0,4 0 196,0 0 1,6 0 451,0 0 0,9 0 0,-1-2 0,9-1-382,6-2 1,-1-2 0,10 2-1,-2-4-472,0 1 0,7-4 0,-4 6 0,1-3 60,-4-2 0,1 2 0,0-1 0,-1 0 162,1 2 1,-4-1 0,3 6 262,-3-2 0,-7 0 30,0 5 0,-7 7 1,1 3-1,-6 5 15,-3 5 1,-7-2 0,4 6-1,-2-2-141,0-4 1,7 4-1,-4-2-757,0-2 1,5-1-733,-3-2 1071,4-7 0,6-8 1,1-10-1,3-5 69,3-5 1,-4-2 0,2-4 0,2 1 336,1-2 1,-3-2 0,0 1 0,0 1 267,-1 2 1,4 6-1,-5-1-98,1 4 0,4 4 118,-3 7 0,-3 6 0,0 15 0,-2-1-272,0 0 0,1 1 0,-2 3-338,1 1 0,1-2 0,-2-6-349,1-2 0,2-6 125,-2 1 1,-4-5-1,4-5 1,-3-6 120,-2-2 0,5-2 1,0 0-1,-2-2 228,-1-3 1,-2 2-1,0-6 1,0 1 91,0-1 0,0 4 0,0-3 0,0 1 128,0 4 1,0 1-1,0 2 429,0 0 0,2 6-253,3 4 1,-4 10-1,4 7 1,-3 6 9,-2 8 0,0 9 0,2 5 1,1 5-66,2 5 1,2-1 0,-4 6 0,2 4-150,-1 5 1,-3-1 0,1 4 0,1-5-543,2-8 1,0-11 0,-5-6 0,0-5-2161,0-9 2587,0-11 0,0-12 0,0-8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3:47.70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29 1 7734,'-15'6'-32,"7"-2"0,3 6 0,5 2-94,5 1 1,10 0 0,8-1-1,2-3 415,1-3 0,-8 1 0,2-4 0,-3 4-279,-2 1 0,-5-4 0,-2 2 0,1-1-386,-1 0 0,-5 7 1,2-2 92,-3 4 1,-9-4-1,-3 0 1,-3 0 229,-2-2 0,0 6 0,0-6 1,0 2 52,0 0 0,0-7 0,-1 4 1288,1 0-1005,7-6 1,1 4 0,9-8-281,3-2 0,3-2 0,7 4-61,1-2 1,-1-5 0,0 5-1,-2 0 118,-3-2 1,4 6 0,-4-4 116,3 3 1,-5 4 0,-3 3 0,-3 5 49,-2 3 1,0 7 0,0 0 0,0 0-104,0 2 0,-7 0 0,-3 3 0,-1-3-247,1 0 1,-4-11 0,4 4-1,-3-3-92,-2-4 1,0-1-1,-1-7-160,1 0 1,0-7-1,2-3-67,3-3 0,3-2 512,7 0 1,0 5 0,2 1 161,3 3 1,-2 1-1,7 5 1,2 0 40,1 0 0,2 1 0,1 3 0,-1 2-127,0 3 1,0-6 0,0 2 0,0-1-192,0 1 0,0-4 0,0 4 0,0-3-766,0-2 1,2 0 0,2 0 810,1 0 0,6 0 0,-2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3:48.61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323 105 7646,'-6'-9'371,"-4"4"0,1 5 0,-1 4 0,0 2-86,2 3 0,-6 1 1,4 5-1,-5 0-402,-5 0 1,2 2-1,-7 1 1,-2 4-209,-2 2 1,4-6 0,2 2 0,1-3-404,3-2 0,8 0 728,1 0 0,8-7 0,2-3 0,8-3 0,6-7 0,1-2-79,0-1 0,0 5 1,0-2 183,0 3 0,-5 4 0,0 4 480,2 9 0,-5 0 0,-2 6 0,-2-3-271,2 2 0,-3-3 1,3 3-632,-4-3 0,-1-7 0,2-2-228,3-1 1,-1-9 0,6-10 0,0-6 224,-2-7 1,5-4 0,-3-1 0,4-2 319,1-3 0,-5 3 0,0-4 0,2 0 14,1 1 1,-4-2 0,-3 6 0,-1-1 264,0 3 1,0 9 0,-3 2 88,3 6 0,-3 7 1,3 10-1,-4 5-106,-1 3 1,0 4 0,0 3 0,0 4-117,0-1 1,-5 4-1,0-7 1,2 0-171,1 2 0,2-10 0,0 3 0,0-2-238,0 1 1,2-6 121,3-3 0,3-3 0,7-2 0,1 0 34,-1 0 1,1 0 0,4-2 0,6-1 19,2-2 1,-4-2 0,-4 4-1,-2-2-71,2 1 0,-8 1 0,3-1 71,-2-1 1,-8 0 0,-5 7 29,-8 3 1,-5-2-1,-4 8 1,-3 2-7,-5 5 0,-4-1 1,-1 3-1,0-1 167,0 1 0,5-4 0,1 5 0,1-5-2,-1-1 0,11 0 0,-2-1 730,1-4 1,9 2-682,5-7 0,7-2 0,10-6 1,1-4-82,2-1 0,7 3 0,-3-5 1,1-2-459,0-2 0,0 4 0,3 0 0,-1-1-32,-2-3 1,-5 1 0,4 1 0,-2 2 171,-4-2 1,-8-1-1,-5-2 1,-3 0 246,-2 0 0,0-2 0,-2 0 0,-3-1 0,-5-1 0,-3 6 0,-2-7 0,0 3 20,-1 2 1,1 0 0,0 0 298,0 0 0,2 5 0,1 1 121,2 3 1,7 2 0,-2 9-129,3 5 0,2 5 0,0 7 1,2 8 18,3 9 0,-4 8 0,4 6 0,-1 9-187,1 5 1,-4 7 0,4 10 0,-3 6-339,-2 2 0,0-1 1,0-9-1,0-10-208,0-10 0,0-19 402,0-2 0,0-15 0,0-4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3:48.74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31 8259,'-8'-9'-195,"-6"-4"1,13 11 0,-6-5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4:20.22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 16 7995,'-15'-9'552,"7"3"1,1 7 0,7 4 0,0 5-524,0 4 1,0 1 0,2 0 0,1 0-29,2 0 0,2 0 0,-4 0 0,4-1-852,1-4 1,-3 1 0,5-6 850,2-1 0,-5 4 0,0 1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4:20.59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29 106 8128,'1'-15'-3,"4"0"0,-3-1 1,5 3 279,-1 3 1,3-3 0,6 4-54,0 1 0,0 1 0,0 7 0,0 0 8,0 0 0,0 0 0,0 0 0,-1 2-300,-4 3 1,-2-2 0,-4 7-82,1 2 1,0 1-1,-5 2 1,-2 2-74,-3 3 1,2-3 0,-7 3 0,-1-3-137,3-2 0,-5 2 0,3 1 1,-4 2-26,-1-1 0,5-6 1,0-1-1,-2 1 383,-1-1 0,3-2 0,0 0 0,-2-3 0,-1-1 0,3-4 135,0 3 0,5-5 1272,-5-5-908,6 3 1,-1-3-1,9 10 1,1 6-326,-2 2 1,0 4-1,1 1 1,2 4-242,3 1 1,-6-3 0,4 4 0,-2-2-133,0-4 0,1-1 1,-2-2-920,1 0 0,2-7 461,-2-3 1,-4-6 656,4-9 0,-3 0 0,-2-12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4:20.80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1 152 8128,'0'-22'-307,"0"10"0,0-3 1,1 2 413,4-1 1,-3-1-1,5 2 1,-2 1 162,0 2 1,7 5-1,-2-3-202,3 1 1,2 2 0,0 5 20,0 0 0,0 0 0,0 2 64,1 3 1,-6 3 0,-2 7 0,-1 0-44,-4 0 0,0 7 0,1 1 0,1 3-119,-2-1 1,-1 0-1,-2 3 1,0-1-177,0-2 1,0-6-1,0 1 1,-2-2-340,-3 2 1,3-8-1,-4 1 65,-1-4 0,-1-6 0,-7-6 459,-1-2 0,1-14 0,0 3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4:21.14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91 8128,'-9'-10'0,"4"0"0,4-2-50,1-2 1,0 4 0,0 0-18,0-1 1,1 4 229,4 2 0,4 3 0,6 2 163,0 0 0,0 2-166,0 3 1,-1-2 0,-3 7 37,-1 2 1,-6-4 0,1 3-375,-4 0 0,-1-2 1,-1-1-1,-3 0-497,-1 1 0,-1-4 246,1 5 1,-4-2 521,-6 2 155,7-3 56,-6-7 1,13-2 185,-4-3 0,5 5-417,5 0 1,1 7-1,6 6 1,-3-1-127,-3-2 0,4 0 1,-3 5-1,0 0-303,-1 0 0,1-5 1,-4 0-66,2 2 1,2-5 0,-4-4 418,3-6 0,-1-12 0,-5-9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4:21.81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1 166 8128,'0'-36'60,"0"10"1,1 1 0,3 7 157,1 3 0,6 1 1,0 3-1,2 2 39,2 3 0,0 1 0,0 5 0,0 0-187,0 0 0,0 0 1,0 0-1,1 1-228,-1 4 0,-5-1 0,-2 6 0,-1 1-221,-4 3 0,-1 1 0,-2 0 204,0 0 0,-2 0 0,-1 0-256,-2 0 1,-7-5-1,2 0 289,-3 2 0,-3 0 1,3 0-1,1-4 273,2-1 0,5-1 0,-5-2 554,-2 1-404,6 0 0,1-5-171,10 0 1,3 0 0,7 0 0,0-2 71,0-3 0,0 3 1,1-3-1,-1 2-156,0-2 1,0 3-1,0-3 55,0 4 0,-5 1-63,0 0-205,-7 0 1,-3 6 0,-10 4 40,-3 4 1,0 1 0,1 0-1,2 0 121,-2 0 1,4-2 0,-1-1-1,3-2 68,2 2 1,3-4 0,1 2 312,0 2-289,0-5 1,1-1-396,4-6-194,4 0 302,6 0 0,-7 2 1,-5 2 141,-6 1 0,0 6 0,-7-2 1,0 1 92,1 0 1,-4 0 0,3 5 0,-4 0 165,-1 0 0,0-2 1,2-1-1,1-2 425,2 2 0,7-4-206,-2 2 0,5-6-347,5 1 1,8-5-1,7-4 1,0-2-122,2-3 1,2-1-1,6-5 1,0 0-120,0 0 1,-5 0-1,-1-2 1,-1 0-56,0 2 0,-9-3 0,1 10 0,-3-2-226,-4-1 0,4 1 202,-7-5 0,-7 5 0,-8 2 266,-3 1 0,-9-5 0,-2 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1:06.033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137 14 8706,'-2'-9'-73,"-3"4"0,1 5 0,-4 7 317,1 8 1,1 8 0,2 13 0,-2 5-148,-3 8 0,4 6 0,-5 9 0,0 1-183,2-1 0,-4 3 0,5-3 0,1-6-196,-1-6 1,2-12-1,5-6 1,0-7-424,0-7 0,0-12 541,0-8 1,0-7-1,0-9 1,0-4 164,0-6 1,0-2 0,-7-9 1,-1-1-1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4:21.96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1 7814,'-10'0'-172,"0"0"1,6 1 0,-1 4 0,4 6 649,1 2 1,1 5 0,4 6 0,5 8-292,4 5 1,2 4 0,3 10 0,3 4-235,1 4 0,-3 1 0,4-3 0,-3-4-337,-2-2 1,-1-14-1,1 3 1,1-8 383,-2-7 0,-1-4 0,-2-5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4:22.19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167 46 8008,'0'-15'2018,"0"0"-1563,0 7 1,-2 1-453,-3 7 1,3 7-1,-4 3 1,-1 5-572,-3 5 1,1-2 0,-1 6-1,-1-1-115,-3 1 0,-1-1 0,0 2 683,0-5 0,-7 4 0,-1-1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4:23.78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16 272 7310,'0'-15'0,"-2"0"-226,-3 0 0,3 5 0,-3 0 1227,4-2 1,2 1-850,4 1 0,-1 3 0,6 7 0,1 0-131,3 0 0,-4 1 0,0 5 0,2 4 56,1 3 1,-3-3 0,0 0-601,2 2 0,-4-4 0,2 1-280,2-3 1,-4-1 754,2-5 1,-5 0 0,4-1 47,-3-4 0,0-4-194,-6-6 286,0 0 0,0 0 0,1 0 356,4 0 1,-3 5-239,3 0 0,-3 5 0,-1-4-151,4 3 0,-1-1-350,6 2 1,-5 3 186,5-3 1,-5 4-138,5 1 1,-5 0 244,5 0 0,0 0 251,5 0 1,-7 1-173,-3 4 1,-3-1-1,-2 6-145,0 1 0,-5-2 1,-2 1-1,-1 3-111,-4 6 1,-1-3 0,-4 6 0,-1-2 26,-2 0 1,-2 7 0,3-2-1,-2 2 220,-3-2 1,6 2 0,-2-7 0,3-1 422,2-3 0,1-1-287,4 0 0,5-6 0,10-6 0,5-6-97,4-7 1,6-4-1,2-2 1,1-3-177,4-1 0,-5 0 1,-2 5-1,-3 0-91,-2 0 0,0 5 0,0 0 13,0-2 0,-5 5-33,0 2 191,-7 3 0,2 4 139,-10 3 0,4 4 0,-4 6 48,3 0 0,2 0 0,0 0 0,0 0 0,0 0 0,0 0 0,0 0 0,0 0-72,0 0 0,0 0 0,0 0-47,0 1 1,0-1-1,0 0 1,0 0-104,0 0 0,-2-5 0,-1 0-466,-2 2 1,-2-4 209,2 2 0,-3-7 0,-7 2 206,0-3 1,5-2 0,0 0 0,-2-2-8,-2-3 1,4 4 0,0-6 0,0 0 160,2-3 1,0 2 0,4-2-39,-1-2 0,0 4 0,5-2 0,2 0-151,3 1 1,-2-4 0,7 3 0,0-4-116,-1-1 0,4-1 0,-3-3 0,4-1 27,1 2 0,-2-6 0,-1 1 0,-2-2 96,1 0 0,-2-1 0,-1-4 0,-1 0 178,-4 0 0,1 0 1,-1 1-1,2 3 171,-2 0 1,1 8 0,-1-2 0,4 3 176,1 2 1,-3 7-1,5 3 1,2 3-139,1 2 0,4 0 0,2 0 0,1 0-197,-2 0 0,0 0 0,1 0 0,1 0-208,-2 0 0,-1 0-63,-2 0 1,-6 2 101,-4 3 0,-4 3 1,-2 7-1,-4 0 22,-5 0 1,-4 0 0,-1 0 0,-2 1-118,-3-1 1,3 5-1,-3 0 1,2-2-83,-2-1 0,8 0 1,-3 1-1,2 1-278,-1-6 0,1 2-229,3-5 932,3-3 1,14-7-1,3-10 118,3-4 0,2 4 1,0 0-1,0 0-32,1 2 0,-1-4 1,0 5-1,1 1-134,5-1 0,-10 2 0,4 5 0,-1 0 53,-1 0 1,-3 0-404,0 0 0,-6 2 0,1 3 28,-4 5 0,-2 3 0,-4 2 0,-5 0 55,-4 0 1,4 0 0,0-1 0,-2-2 54,-1-2 1,3 0 0,2 5 488,1 0 1,-3 0-146,5 0 0,1-7-127,9-3 0,4-3 1,6-2-176,0 0 1,0 0 0,0 0-368,0 0 1,-5-5-293,0 0 0,-8 2 605,-2 8 0,-7-2 0,-8 7 0,0 2 90,0 1 0,-2 2 0,-1 0 1,-2 0 27,1 0 1,3 1-1,0-1 1,1 0 722,0 0 1,2-5-302,3 0 1,5-7-335,10 2 1,3-3 0,9-4 0,3-3-123,5-5 0,-1-3 1,1-2-1,2 0-177,1 0 1,-3-1 0,-1 3 0,-3 1-353,-2 2 0,-2 0 0,-2-5 316,0 0 1,-7 5 0,-3 0 225,-3-2 0,-4 4 0,-3 0 0,-3-1 0,-1 1 0,-4 3 0,3-4 0,-3 1-47,-3 0 1,1 3 0,0-5 290,0-2 0,0 0 1,2 0 639,3 2-751,3 7 0,7 3 1,0 10-1,0 5-3,0 5 1,7 10 0,3 12 0,3 7-86,2 6 0,7 10 1,3 7-46,4 7 0,1 12 0,-15-42 0,0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4:24.39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74 7990,'0'-15'-120,"0"0"-204,0 0 0,0 5 0,1 1 310,4 3 1,-1 2-1,4 11 287,-1 8 1,5 0-1,-4 7 1,2 0-320,0 3 1,0-2 0,4 3 0,-3-1-78,-1-2 1,0-1-1,4-7 1,-2 0 23,-2 0 1,0-7 0,5-2 83,0-5 0,-2-2 0,-1-5 1,-2-5-7,2-8 1,1-4 0,0-6-1,-1 3 177,-2 0 1,-5 6 0,4-3 0,-1 1-41,0 4 1,-4 1-153,1 2 0,-5 7-134,-5 2 0,1 10 0,-6 3 0,-1-1 116,-3 1 0,-1 3 0,0-5 63,0-2 1,0-1-1,0-2-12,0 0 0,5-2 285,0-3 1,5-1 0,-4-6 423,3 2-532,1 0 0,5 3 0,1 7 0,4 10-57,5 9 1,4 4 0,-1 9-1,-1 3-104,-2 5 1,0-1-1,5 1 1,0 2-349,0 1 0,-5-4 0,0-4 0,0-5-435,-1-5 0,2-3 770,-6-7 0,7-13 0,-3-4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4:25.06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 7901,'0'5'107,"0"-2"1,2 17 0,1-3-168,3-2 0,4-5 0,-4-1 0,1-1 42,0 0 0,3-3 1,-4 4-1,3-2-128,3-4 0,-4-1 1,2-2-1,2 0 64,1 0 0,-3-5 1,0-2 143,2-2 1,-4 1 0,1-4 26,-3 2 1,-1 5 0,-5-5-104,0-1 0,0 2-75,0-1 1,-1 7 136,-4-2 1,-2 5 35,-3 5 0,-2 3 0,7 7-40,2 0 0,1 2 0,2 1 0,0 4-22,0 2 0,0-4 0,0 5 1,0 2-192,0 1 0,2-3 1,1-1-1,2-1-47,-1 1 0,-3-6 0,-1 2 131,0-3 0,0-7 104,0 0 0,-1-7 0,-4 2-18,-6-3 0,-2-2 0,-2 0 0,0 0 111,0 0 0,0 0 1,0 0 299,0 0 0,5-5-80,0 0 0,8 0 0,2 5-322,8 0 1,6 0-1,1 0 1,0-2-75,0-3 1,0 4 0,0-4 0,0 3-36,0 2 1,0 0 0,0 0 65,0 0 1,-6 2 0,-3 1 167,1 2 1,-5 7-77,3-2 1,-3 3 0,-2 2 17,0 0 0,-6 0-115,1 0 0,0 1-15,5-1 1,0-5-147,0 0 0,2-7 0,3 0-118,5-6 1,-1 0 0,1-9 0,1-3 316,3-3 0,-6-9 0,12 3 0,-3-6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4:25.23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44 0 8452,'-15'0'965,"5"0"-246,0 0-407,7 0 0,-2 0-1210,10 0 1,3 2 232,7 3 0,-5-3 1,-2 4 140,-1 1 0,-2 2 524,-5 6 0,0 0 0,0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4:25.44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8096,'0'10'-771,"0"1"1,2-3 0,3 2 1191,5-5 0,-2-3 1,2-2-193,2 0 1,1-5 0,2 0-79,0 1 0,-5 3 0,-1 2 0,-1 4 106,1 5 1,-4 4-1,3 1 1,0 2-164,1 3 0,-6-2 0,2 6 0,-2-1-77,2 0 1,-3-4-1,3 1-1218,-3-3-760,-2-2 1961,0-7 0,0-1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4:26.26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61 8096,'0'-15'39,"0"5"0,0 0 168,0-2 1,1 5 0,4 2-40,5 3 1,4 2 0,1 2-100,0 3 0,0-2 0,0 7 1,0 4-77,0 4 1,-5-1 0,-1 3 0,-3-3-196,-2-2 0,-1 0 0,0 0 1,2 0-20,-1 0 1,-3 0 0,-1 0 141,0 1 0,-5-6 0,-1-2 1,-3-1-16,-2-4 1,2 0-1,-1 1-6,-1 1 0,-3 0 0,-1-5 57,0 0 0,5 0 89,0 0 1,1-2-30,-1-3 0,4 2 6,6-7 0,6 1 1,4-1 88,4 5 0,1 2 0,0 0-73,0-3 1,0 1 0,0 5 0,0 0-29,0 0 1,-5 0-1,1 0 42,0 0 1,1 2 11,-2 3 0,-3-1 0,-7 6 30,0 1 1,-7 3 0,-3-1 0,-3-1-43,-3-2 0,1 0 1,2 5-1,1 0-48,2 0 0,2 0 0,-4-1 1,4-3-203,1-1 73,-5 0 1,12 4-1,0-4 2,9-5 1,4-8-1,2-2 1,0 0 72,0-2 1,0 0 0,0-5 0,2 4 102,3 1 0,-3-3 0,3 5 149,-3 2-124,-2-5 1,-5 6 0,0-3 11,2 3 1,-4 2-1,1 2-7,-3 3 0,-1-2 1,-6 7-1,-3 2-53,-1 1 1,-11 2-1,0 1 1,0 0 30,-1 4 1,2-3 0,0 3 0,-2-3-16,-3-2 0,5 0 0,-2-1 1,5-3 32,1-1 0,4-5-318,2 5 1,5-6 65,5 1 1,3-4-1,7-1 1,0-1 6,1-4 1,0 1-1,3-6 1,3 0 152,1 2 0,-5-4 0,3 7 0,-5 0 243,-1-2 1,0 6-1,0-4-40,1 3 1,-8 9 0,-3 3 0,-3 3 36,-2 2 0,-7 2 0,-3 1 0,-4 4-136,-1 2 0,-5-4 1,0 3-1,0-1-456,-2-4 0,11-6 0,-4-3 0,1-1 112,1 0 0,3-4 0,1-1 0,1-6-1179,0-7 1431,4-11 0,-9-2 0,4-7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4:26.44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46 8096,'0'-15'659,"0"0"1,1 7-214,4 3 0,-1 3-310,6 2 0,-5 0-6,5 0 1,-5 0-1,3 2-1314,-1 3 0,-2-2 1184,-5 7 0,0 0 0,0 5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4:26.59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91 8096,'0'8'82,"7"-3"1,3-8 69,4-2 1,-4-2 0,0 2 0,1-3-300,3-1 0,6-4 0,0 5 0,-2-2-302,-1 0 0,-2 5 0,0-4-328,0 2 777,-6 2 0,-2 5 0,-7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1:06.292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76 91 8706,'7'-24'-517,"-6"3"1,6 7 0,-2 2 601,0 2 1,7 7-1,-2-2 1,3 3 134,3 2 0,-1 7 1,0 1-1,0 4-109,0 3 1,5-3 0,0 8 0,-3-3-19,-6-2 0,3 2 0,-6 1 1,1 2-26,-4-1 0,1-3 0,-1-1 0,-1 2-41,-3 3 0,-7-3 0,-4 3 0,-5-2-51,-6 3 1,3-8 0,-7 4 0,-2-2 30,-1-3 0,3-6 0,1 3 0,2-3-408,4-2 1,-4-3 0,2-1-391,2 0 0,2-1 790,6-4 1,4-4 0,6-6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4:26.75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45 6860,'0'24'-1089,"0"-7"2230,0-7 0,1-7-933,4 2 1,4-5 0,6-5 0,0-3-289,0-1 0,-2-4 0,-1 4 0,-2-1-368,2 0 0,1 5 0,2-3-653,1 1 1101,-8 2 0,-1-1 0,-7-3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4:27.22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29 83 6643,'-5'24'0,"-2"-4"-872,-1-4 1726,4-7 0,-1-3 0,10-7-635,5-4 0,4 1 1,1-6-1,0-1-306,0-3 0,0 4 1,2 0-1,1-2-162,2-1 1,0 0 0,-5 1 0,1 2-373,-1-2 1,0 4 200,0-2 1,-2 8 419,-3 2 0,-10 7 0,-8 8 0,-2 2 115,0 3 0,0-2 1,-5 5-1,0 1 274,-1-1 1,6-3 0,2 4 0,0-2 15,-1-4 1,6-1-1,-2-2-195,3 0 0,2-5-9,0 0-453,0-7 1,7 3-1,3-12 22,3-4 1,1-3 0,-2 0 0,-2 1 167,1 2 0,3 0 0,1-5 0,0 1-25,0 4 1,0-1 0,0 6 251,0 1 0,-6 4 0,-3 5 0,-1 5 248,0 4 1,0 2 0,-5 5 0,-1 4-141,-4 3 0,1 2 1,-4 0-1,0 1-180,-1-1 0,4-5 1,-5-2-356,-2-1 1,4-9 9,-2-7 1,7-8 0,-4-7 0,2-7-107,0-6 0,-2-3 0,4-5 1,-4 0-230,-1-1 1,4 0 0,-2-3 586,-1-1 0,-1-7 0,-8 3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4:27.40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76 0 8096,'0'15'0,"-1"0"36,-4 1 1,1-6 0,-6-2-1181,-2-1 1144,-1-2 0,-2-12 0,0-1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5:26.97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91 91 7838,'0'-15'-197,"0"0"1,0 5 762,0-1-356,0 8 0,7-2 0,1 10 0,2 5-133,0 4 1,-5 6 0,5 1-1,1 3-81,-3 3 1,0-4 0,-4 2 0,1 2-22,-2 2 1,4-1-1,-2-1 1,0-2-33,1 2 1,-4 0 0,3-1 0,-2-2-213,3-2 0,-3-2 0,7-5-82,2 0 0,-4-7 0,2-3 0,0-5 175,-1-5 1,4-5-1,-5-8 1,1-4 194,-4-1 0,1-3 0,-1-2 1,-1 1 136,-3 2 1,-1 5 0,0-4 0,0 3 27,0 2 1,0 8 0,0 0 0,-1 1 1052,-4 2-1088,3 1 1,-5 9-1,7 3 1,0 5-72,0 3 1,0 8 0,0-1-1,0 0 6,0 2 1,-5-6 0,0 4 0,2-1-94,1 1 1,-3-3-1,0 3 1,0-2-72,-1 2 1,2-8 0,-4 3-1,-1-1-181,1-1 0,-2-3 0,-5-2 72,0-1 1,0-2 0,0-5 0,0-2 112,0-3 0,-1-3 1,3-7-1,1 0 48,2 0 0,0 1 0,-5 3 0,0 2 22,0 3 1,5-4 0,0 5 302,-2 1-129,5 2 0,1 1-170,6-4 1,6-2-1,5-5 1,2 2-14,2-1 0,0-3 1,2 1-1,1-1-68,2-1 1,0 7 0,-4-9-1,0 2-53,4 3 0,-6 1 0,4-4 0,1-1-26,-3 1 0,-4 0 1,-2 2-1,2 1-9,1 2 1,-3 5-64,0-5 381,-6 7 188,2-4 48,1 7-195,-5 0 0,6 0 0,-4-2 112,1-3-206,0 4 0,-5-8 1,1 6 189,4-2-99,-3 0-138,11 5 0,-9 0-54,6 0 102,0 0 1,3 2 11,-3 3 0,-1-4 0,-6 6-14,2 0 0,0 1 0,-5 7-80,0 0 0,0-5 0,0 0-13,0 2 0,0 1 1,0 2-1,0 1-178,0-1 0,0-5 1,0 0-80,0 1 0,0 3 0,0 1 114,0 0 1,0-5 213,0 0 1,2-7 168,3 3 1,-4-3-1,6 0-122,0 2 0,-6 2 1,5-2 214,-5 5 1,-1 3-303,0 2 1,-5 1 0,-2-3-507,-1-3 357,5 3 0,-9-13-14,7 0 0,0-11 0,5-11 0,0-2 39,0-2 0,2-3 0,1-1 0,4-2-100,1-3 0,2 2 0,4-6 1,-3 2-199,-1 4 1,0 1 0,5 3 390,0 4 0,1-3 0,-1 4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5:28.25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0 106 7854,'0'-8'1073,"2"-4"-1015,3 7 0,-2-5 1,7 3-1,2 0-320,1 1 1,-3-1-1,0 4 1,2-2-21,1 1 1,-2 1-1,-1-1 281,1-1 1,-2 0 0,1 5 381,1 0 1,-4 2-236,-2 3 1,-3 4 0,0 4 0,1-1 15,2-2 1,0 0-1,-5 5 1,0 0 117,0 0 1,5 0-677,0 0 135,0 0 1,-5 0-220,0 0 1,0 0 247,0 1 1,0-6 0,-2-2 70,-3-1 1,2-1 0,-7-2 0,-2 2 78,-1 3 0,3-6 0,0 4 0,-2-2 61,-1 0 1,3 0-1,-1-5-12,0 0 0,-3 0 424,-1 0-28,7 0 1,3 0-282,10 0 1,3 5 0,7 0-34,0-2 0,-5 1 0,1-1 57,0 2 1,3 5-1,-1-3 44,-3 1 0,-3-3 0,-6 5-90,4 2 0,-3 1 1,3 2-116,-3 0 0,-2-4-61,0-1 1,2-7-241,3 2 0,-4-12 1,4-6-1,-3-7 165,-2-4 1,0-1 0,0-3-1,0 1 180,0 2 1,0-2-1,0-7 1,0-1 65,0 2 0,0 6 1,0 4-1,0-1 109,0 1 1,0 9 0,2-1 413,3 2 0,-2 6-492,7 2 0,0 3 0,3 4 0,-1 3-49,-2 5 1,-5-2-1,4 3-35,-3 0 0,4-2 1,-3-1-266,1-1 285,-4-2 1,9-5 94,-3 0 0,-1 0-7,1 0 1,-7 6-20,2 4 1,2-1 0,-2 1-136,-2 2 0,-1-4 0,-2 2-78,0 2 0,-5-4 0,-2 1-4,-1-3 0,3 4 0,-5-5 18,-2-1 0,4-3 0,-2-1 122,-2 0 0,3 0-368,-1 0 317,7 0 1,-4 2 42,7 3 0,7-3 0,1 4 129,1 1 0,-1-5 0,-3 5 258,5-1 1,-1-2-235,1 6 0,-7-5-166,2 5 0,-3-5 1,-2 5 7,0 1 1,0-2 0,0 1-160,0 2 0,0-4 0,-2 0 1,-1 1 31,-2-1 0,-2-3 57,2 5-3,3-6 59,-4 2 87,6-6 0,1 0 7,4 0 1,-1 2-361,6 3 0,0-5 114,5 0 0,-7-7 0,-1-8 0,-2 0-110,0 0 0,7-8 0,-4-6 275,0-4 0,6-9 0,-13 3 0,13-6 0,-6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5:29.17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30 136 7780,'-10'0'1167,"0"0"-791,7 0 0,-4 2-87,7 3 0,2-3-661,3 3 1,-2-4-1,7-1 90,2 0 0,-4-1 1,2-4-1,2-4 112,2 1 0,1-5 0,-2 2 0,0-2 58,2-2 0,-3 0 0,8 2 0,-3 1 127,-2 2 0,-5 5 0,0-4 591,2 3 0,1 1-411,2 5 1,-6 1 0,-4 4-173,-3 5 1,-4-1-1,-2 1 1,-2 2 7,-3 1 1,-1 0 0,-3-1-1,1-2-380,2 2 0,0-4 0,-3 2 0,1 0 50,2-1 0,0 4 0,-5-3 293,0 4 0,5-6 0,1-1 0,1-2-69,0 0 0,4 6 242,-1-1 0,4 4 1,1 1 256,0 0 0,0 0 0,1 0 0,3 0-195,1 0 0,1 0 1,-2 0-1,2 2-71,3 3 1,-6-3-1,2 3 1,-2-1-124,2 1 0,-3-9 0,3 4-632,-3-1 0,0-2-295,3-2 550,-4-4 1,6-7 91,-7-4 1,0-4-1,0-6 1,0-2 123,0-3 0,0-5 0,0-8 0,0-2 170,0 1 1,5 1-1,0-1 1,0-1 73,2 1 1,-6 8 0,6 2 0,-2 2 206,0 4 1,7 3 0,-2 5-8,3 5 0,-3 5 0,-1 6 0,-1 10-101,0 7 1,1 2 0,1 4 89,-5 2-252,3 3 0,-4-4 1,4 0-1,0-1-40,1-4 0,-6 2 0,2-6 0,-2 1-125,3 0 1,-5-7-1,4-5-706,-3 2 621,-2-5 1,-2-1 0,-1-7 0,-4-4-212,-1-6 0,-2 0 0,-4-1 0,1 2 211,-2-2 1,8-1 0,-8-2 0,2 0 209,-1 0 0,-1 0 0,0-1 0,0 1-51,0 0 1,5 5-1,2 0 1,-1 0 829,1 2-128,4-6-432,-2 13 0,12-4 0,5 10-135,2 5 1,0-2 0,-1 0 0,-2 1-37,2-1 1,-4-3 0,2 4-189,2-3 0,-4 6 205,2-2 1,-6 4-1,2 1-62,1 0 0,-5 0 1,3 0-264,-3 0 0,-4 0 73,-3 0 0,1-7-226,-6-3 0,7-5 0,-4-5 0,2-5 398,0-3 0,0-9 0,5-3 0,0-3 0,-6-9 0,-3-2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5:29.87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0 137 7832,'14'-31'-848,"-4"3"789,-5 3 1,1 3 0,1 9 459,1 3 0,3 3 0,4 7-132,0 0 1,0 5 0,0 2 0,0 1-37,0 4 1,-5-4 0,0 1 0,0-1-69,-1 0 1,2 2-1,-4 4-168,1-4 0,-4-2 0,1-3-158,-4 5 0,-1-1-154,0 1 0,-6 0-295,-4 5 1,-4 0-97,-1 0 0,5-2 0,0-1 586,-2-2 1,6 0 293,1 5 1,3-5 774,2 0-564,0-6 0,2 2 0,3-6 292,5 0-574,3-6 1,-3 4 0,0-5 0,2 2-69,1 0 0,-3 0 0,0 5 1,0-1-113,-1-4 0,-1 3-81,-3-3 1,-3 5-203,3 5 0,-3-2 0,-4 7 0,-1 2 141,-2 1 0,-6 4 0,5 2 0,-3 2 181,-2 3 0,-1-4 0,0 3 0,2-1-25,-2-3 0,6-3 1,-1-1 460,0 0 0,7-6-218,0-4 0,2-3 1,8-4-1,2-3-146,1-5 0,2-4 1,0-1-1,0 0-84,1 0 0,-6 5 1,0 0-1,1-2 10,3-1 0,-4 5 0,-2 1-31,-1 0 57,-2 5 0,-12 2 0,-1 11 1,-2 2 15,0 2 0,0 0 0,-5 2 0,0 1 22,-1 2 0,1 2 0,0-3 0,0 2 102,0 3 0,5-6 0,2 2 0,-1-3-7,1-2 0,5-5-207,-2 0 55,3-6 1,9 2-1,3-6 1,3-1-121,2-4 1,2-4 0,1-6-1,4-2-71,2-3 1,-6 2 0,2-6 0,-3 3 16,-2 2 0,0-3 1,-2 2-1,-3 2 128,-5 1 0,2 2 1,-2 0-1,-1 0 79,-3 0 0,-6 0 0,-2 1 0,-1 3 0,-4 1 0,4 5 0,-2-4 0,-2 1 0,-1-1 0,-2-1 0,0-5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5:30.02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44 7321,'-2'-15'309,"-3"0"0,2 7 78,-8 3 0,8 5 0,-2 5 0,3 7-196,2 6 1,5 5 0,2 9 0,2 5-470,2 8 1,3 2-1,1 8 1,0 4-285,0 5 0,-5 1 0,-2 10 562,-1 8 0,5 4 0,-4 3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5:31.57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86 7719,'15'0'306,"0"0"1,0 0 0,0 1-133,0 4 1,-1-1-1,-2 4 1,-2 1-100,1-1 0,-4-3 0,0 5 0,-2 2-77,0 1 1,0-3-1,-5 0 1,0 2 9,0 1 0,-7 2 1,-1 1-1,-2-1-286,0 0 1,0 0 0,-5-2 0,1-1-27,4-2 0,-3-2 0,4 4 0,1-2-90,3 2 1,-2-4 500,2 2 1,0 0 0,5 5 123,0 0 0,2 1 0,1-1 1,4 0 79,1 0 0,2 1 0,5 3 0,0 3-15,1 1 1,-6-3-1,0 4 1,0-3-27,-2-2 0,4-2-539,-7-2 0,5-9 0,-5-7-359,-2-13 0,-1-14 1,-2-12-1,0-4 336,0-1 0,0-2 1,0-2-1,0-1 292,0 2 0,0 1 0,0 1 0,0 1-4,0 0 1,2 11 0,3 6 0,3 5 184,0 4 1,6 7 0,-4 4 178,3 1 0,2 7 0,0 7 0,0 0-125,1-1 1,-6 4 0,0-3-1,0 2-79,-2 2 1,0-2 0,-4 1-206,1 1 1,0-2-1,-5 1-210,0 2 1,-5 1 0,-2 2-110,-1 0 0,3-5 1,-5-1 101,-2-3 0,4 4-519,-2-5 807,6 0 0,-1-6 217,10-4 0,-1 1 0,6-6 127,1-1 1,3-1 0,-1 0 607,-3 2-665,4 7 1,-8-2-355,4 10 1,-5 3-1,-8 7 1,-4 0-169,-1 0 1,-2 2 0,-5 1 0,0 4-93,0 2 1,0-6 0,-1 4 0,1-2-25,0 0 0,0-1 0,2-8 0,1-2 329,2-3 0,5 4-18,-5-5 0,7-6 1,-2-9 568,3-4 1,4 4 454,3 0 0,-2 7-610,7-2 0,-5 10 0,5 7 0,2 6-286,1 7 1,1 4-1,-3 2-576,-1 5 412,0 2 0,6 1 0,-1-4-1107,0-3 852,0-2 0,-2-12 0,-3-3 0,-3-3-151,0-4 0,-6-3 0,4-11 1,-3-9 459,-2-9 0,-2-6 0,-1-3 0,-4-4 0,-1-2 0,3 9 0,-4-3 0,1-1-40,0 2 0,4 5 1,-2 4-1,1-1 266,0 1 1,0 5 0,5-2 162,0 3 1,1 8 0,4 3-213,5-1 0,4 5 1,1-3-1,2 2-117,3-2 0,-2 2 0,6-6 0,-1 1-76,0-1 1,-4 1 0,1-4-1,-3 4 29,-2 1 1,0 2 0,0 5 0,0 0 159,0 0 0,-6 2 0,-4 3 0,-4 5-9,-1 3 0,5 2 0,0 1 1,-1 0-51,-3 4 1,-2-1 0,-3 4 0,-1 1-103,2-1 1,-5-3-1,-1 4 1,-1-1-263,0 1 1,2-4 0,-4 3 0,2-1-67,-2-4 1,-1-3 0,-2-4 0,0-5 95,0 1 1,-1-5 0,1 3-1,0-4-184,0-1 1,0-6 0,0-4 219,0-4 189,0-8 1,2 4 0,1-7 0,3 0 67,3 1 0,1-3 0,5 7 0,0 0 132,0-2 0,0 11 0,0-4-108,0 1 0,1 3 0,4 0 78,5 6 0,-1 5 1,-1 5-1,1 6 81,-1 2 1,-3 2-1,3 0 1,-1 2-125,-4 3 0,1-3 0,-1 3 0,2-2-119,-2 2 1,-1-8 0,-2 3-583,0-2 328,0 1 1,0-4-77,0 0 0,0-8 0,0-2 82,0-9 0,0-9 0,0-4 0,0 0 164,0 1 0,5-6 0,0 2 0,-1-2 278,-3 2 0,-1-2 1,0 7-1,0 1 96,0 3 1,2 2 430,3 4 1,-2 5-595,7 10 0,-6 4 0,2 6 1,-1 0-440,0 0 1,2 0 0,-4 0 0,4 0-662,2 0 1,-4-2 959,5-2 0,0 2 0,5-5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5:31.77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52 7871,'0'-15'441,"0"0"0,0 5-122,0 0 1,0 8 0,2 2 0,3 10-504,5 9 0,3 4 0,2 6 0,-1-3-173,-4 0 1,3-6 0,-4 5-1,1 0-345,0-2 0,-5-1 702,5-7 0,0 0 0,5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1:06.750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121 106 8706,'10'0'-531,"0"0"529,2 0 0,-4 0 1,2 0 285,2 0 1,-4 0 0,2 0-307,2 0 0,-4-5 0,1-2-223,-3-1 205,-1 4 1,-5-9 0,0 3 52,0-4 1,-1-1 0,-4 2 103,-5 3 1,-4 3 0,-1 7-1,-2 0-37,-3 0 1,3 7-1,-3 3 1,2 3-27,-2 2 0,3 5 0,-1 2 0,4 0-46,4 0 1,5 3-1,-3-5 1,1 0-130,4 2 0,1-10 1,4 1-44,3-5 0,3-3 0,9-5 0,1-1 142,2-4 1,1-4 0,-6-6 0,0 0-7,0 0 1,-5 0 0,0 0 49,2 0 0,-4 1 0,0 3 211,-1 1-126,-2 6 1,-5 6-1,0 11 1,0 8 1,0 2 1,0-3 0,0 4-1,0-1-108,0 0 1,0-2-1,0 2-315,0-1 1,7-4-45,3-8 1,3-10-1,1-10 1,-1-5 73,2-5 1,-8 2 0,8-8 0,-2 0 281,1-3 1,1-1 0,0 0 0,0 0 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5:31.98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0 181 7262,'8'-23'-573,"4"-4"0,-5 7 606,1 1 1,-3 3-1,5 1 1,2 1 331,1 4 1,-2-2-1,-1 6 1,1-1 49,3 0 0,1 2 0,0 5-85,0 0 0,-2 2 0,-1 3-168,-2 5 1,-7 3-1,4 3 1,-2-1-136,0 0 1,0 1 0,-6 3 0,-3 1-72,-1-2 0,-5 4 1,3-2-1,1 0-258,-1 2 1,-3-3 0,3 4 0,-1-1-395,-4-4 1,4-1 0,-1-2-626,3 0 1321,-6 0 0,4-6 0,-7-3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5:55:32.36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16 113 7772,'-5'-24'12,"0"4"1,1 3 331,3 2 0,1 0 155,0 0 1,0 8-1,0 7-254,0 9 0,0 4 0,0 2 0,0 2-69,0 3 1,1-2 0,3 6 0,1-1-170,-2 1 1,4-6 0,-1 2 0,1-3-428,0-2 0,-1 0 0,-2 0 0,3-1-135,1-4 0,-3 1 0,5-5-27,2-3 1,1-1 192,2-2 304,0 0 0,0-2 1,0-3 29,0-5 0,1 3 0,-1 2 809,0 3 0,-5 2-269,0 0 0,-5 7 0,3 3 0,-1 4-40,-4 1 1,-1 1-1,-2 3 1,0 3-173,0 1 0,-2-3 1,-1 5-1,-4 0-183,-1-1 1,3 3-1,-4-7 1,1-2-126,0-1 1,-1-7 0,-2-2 0,1-1-278,-2-4 0,3-1 1,-1-4 56,-1-3 1,4-3 0,2-7 0,3 0 48,2 0 1,0-2 0,0-1 0,0-4 15,0-2 0,7-1 1,3-5 189,3 0 0,2 0 0,1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18:36.1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6453 9456 1054 0,'0'0'0'0,"0"0"17"15,0 0 1-15,0 0 39 16,0 0 1-16,0 0 53 15,0 0 0-15,19-1-2 16,-15 1 1-16,-4 0-45 16,4 0 1-16,0 0 0 15,-1 0 0-15,5 0 2 0,-4 0 0 16,2 0 1-16,0 0-1 16,-1 1 3-16,-1 7-1 15,0 6-3-15,-2 10 0 16,-2 13-10-16,-4 4 0 15,-2-4-5-15,-5-6 0 16,1-9-5-16,2-3 1 16,1-3 1-16,-1-4 2 15,-7 2 1-15,3-3-1 16,1-7 2-16,7-8 0 16,0 0-4-16,8-17 0 15,0-20-12-15,11-8 2 16,4 2-7-16,8 0 2 15,2 4-15-15,4 6 1 16,7 11-2-16,-5 10 0 16,-4 7-1-16,-4 7 1 15,-8 10-4-15,-2 7 2 0,-2 7-1 16,-5 9 0-16,-8 6-2 16,-6 0-1-16,-4-3-3 15,1-3 1-15,1-15-1 16,2-3 0-16,2-5 1 15,2-4 0-15,2-8 2 16,10-17 0-16,13-15 1 16,2-12 1-16,7-5 0 15,1 4 1-15,0 15 1 0,-5 9-1 16,-3 13 1 0,-6 16 1-16,-5 4-6 0,-5 17 0 15,-11 11-5-15,-3 11 1 16,-17 6-4-16,-1-5 0 15,-4-10-1-15,2-1-1 16,6 0-1-16,1-6 0 16,9-19-13-16,3-6 1 15,4-6-2789-15</inkml:trace>
  <inkml:trace contextRef="#ctx0" brushRef="#br0" timeOffset="615.91">7488 9351 2274 0,'0'0'0'0,"0"0"0"0,0 0 1 15,0 0 52-15,14-26 0 16,-14 15 78-16,-2 1 0 15,-2 2-59-15,-4 4 0 16,-9 8 9-16,-14 10 0 16,-11 13 1-16,-6 6 1 15,7 8-21-15,12 1 2 16,6-1-16-16,4 2-1 16,7 4-13-16,9-8 2 15,6-10-11-15,1-13 1 16,8-6-6-16,3-6 0 15,4-6-4-15,10-8 0 16,4-8-1-16,0-9 1 16,-6 5-2-16,-8-1 0 15,-4 1 1-15,1 1 0 16,-5 9-4-16,-3 4-1 16,-4 4-1-16,-4 4 0 0,0 0-3 15,0 4 2-15,0 6-1 16,-4 10 1-1,4 7-5-15,4-2 2 0,7-9-5 16,-1-8 1-16,2-8-6 16,5-6 2-16,-17 6-2762 15</inkml:trace>
  <inkml:trace contextRef="#ctx0" brushRef="#br0" timeOffset="842.15">7759 9325 2676 0,'0'0'0'16,"0"0"3"-16,0 0 2 15,12 26-5-15,-8-7 0 16,-8 11 75-16,0 3 0 16,-7 2-8-16,-1-5 2 15,2-7-4-15,5-9 1 16,1-4-14-16,2-1-1 15,0-5-26-15,2-4 1 16,0 0-2468-16</inkml:trace>
  <inkml:trace contextRef="#ctx0" brushRef="#br0" timeOffset="995.89">7742 9129 2337 0,'0'0'0'16,"0"0"5"-16,0 0-1 0,0 0-7 16,29-2 0-16,-29 2-1753 15</inkml:trace>
  <inkml:trace contextRef="#ctx0" brushRef="#br0" timeOffset="1330.48">7973 9386 2299 0,'0'0'0'16,"-4"22"16"-16,4-3-1 15,0-1 73-15,0-3-1 16,0-3 104-16,4-4 1 16,-4-4-95-16,4-4-1 15,0-6-13-15,3-12 0 16,9-19-11-16,7-8 0 15,4 12-15-15,0 9 1 16,-8 9-11-16,-3 11 1 16,1 12-14-16,2 11 2 15,0 18-1-15,1 3 0 16,-5-3-9-16,-3-4 0 0,-5-11-11 16,1-3 1-16,0-1-9 15,-1-6-1-15,5-5-8 16,7-11 0-16,-19 4-2873 15</inkml:trace>
  <inkml:trace contextRef="#ctx0" brushRef="#br0" timeOffset="1698.76">9143 8908 2550 0,'0'0'0'16,"0"0"0"-16,0 0 1 15,-40 12 59-15,-3 2 0 16,-7 9 52-16,-7 10-1 15,-3 7-47-15,2 9 1 16,1 3 45-16,12 11 0 16,9 4-23-16,11 9 2 15,9 2-22-15,20-9 2 16,8-3-20-16,15-9 1 16,17-12-14-16,6-11 1 15,15-15-19-15,7-11 1 0,5-10-13 16,-8-16 1-16,-69 18-2841 15</inkml:trace>
  <inkml:trace contextRef="#ctx0" brushRef="#br0" timeOffset="2650.32">9803 8932 2362 0,'0'0'0'0,"0"0"-6"15,0 0 2-15,0 0-8 16,0 0 2-16,23 7 28 16,18 11 0-16,32 17 147 15,4 8 1-15,-4 10 4 16,-6 12-1-16,-17 0-45 0,-23 5 0 15,-34 8-32-15,-32-7 1 16,-38 1-39-16,-17-9 0 16,-20-6-17-16,-9 0 1 15,-2-1-23-15,-10-7 1 16,135-49-2779-16</inkml:trace>
  <inkml:trace contextRef="#ctx0" brushRef="#br0" timeOffset="70699.48">4894 9723 1859 0,'0'0'0'15,"0"0"113"-15,23-4 2 16,4-2 68-16,17-2 1 15,6 0-60-15,4 0 1 16,8 1-42-16,5 1 0 16,-5 2-26-16,3 2 0 15,3 4-22-15,-3-2 0 16,-2-4-13-16,-5-2 1 16,-8-4-15-16,-7 2 0 15,-7-1-6-15,-9 1 0 16,-8 2-5-16,-11-4-1 0,-8 10-2330 15</inkml:trace>
  <inkml:trace contextRef="#ctx0" brushRef="#br0" timeOffset="70946.92">5739 9494 2009 0,'-2'-2'0'0,"0"2"16"16,0 0 1-16,0 0 55 15,2 0 1-15,2 0 104 16,4 2 0-16,7 6-57 0,20 7 2 15,17 9-6-15,4 1 2 16,6 1-19-16,-3-7 1 16,-3-3-12-16,-15 1 1 15,-22-1-15-15,-21 2 1 16,-25 9-15-16,-17 3-1 16,-23 3-14-16,-22 4 1 15,-20 2-36-15,-10-9 1 16,121-30-2842-16</inkml:trace>
  <inkml:trace contextRef="#ctx0" brushRef="#br0" timeOffset="72681.78">11408 8642 1632 0,'0'0'0'15,"19"-4"74"-15,-7 0 0 16,-4 0 69-16,-4 4 1 0,-3-2-12 16,1-2 2-16,-2 0-46 15,-5 0 2-15,-7 0-49 16,-13 1 2-16,-21 3 3 16,-8 5 1-16,0 7 2 15,2 0-1-15,10 4-9 16,7-5 0-16,8 3-7 15,6-2 0-15,8 0-5 16,3 3 0-16,6-1-4 16,6 4 0-16,8 13-4 15,7-2 0-15,12-1-1 0,4-3 0 16,-7-1 0-16,-2 1 0 16,-5-3-1-16,-11 5 1 15,-12 10-2-15,-12-3-1 16,-11 3-1-16,-11-2 0 15,-6 2-5-15,-5-7 0 16,1 1-2-16,2-6 0 16,4 5-3-16,11-3 1 15,12-5-2-15,5-7 1 16,9-11-3-16,6 0 0 16,7-4-1-16,13 4 0 15,20-4-1-15,3 4 1 16,-13 0-1-16,-12 8 1 15,-27 21-2-15,-11 4 1 16,-16 12 0-16,-7 4 1 16,9-2 0-16,10-8 0 15,16-6 11-15,18-4 1 0,22-13 17 16,28-12 0-16,32-16 5 16,20-15-1-16,22-19-12 15,-135 42-2605-15</inkml:trace>
  <inkml:trace contextRef="#ctx0" brushRef="#br0" timeOffset="79741.47">6353 12321 1972 0,'0'0'0'15,"0"0"118"-15,0 0 1 16,0 0 88-16,0 0-1 16,0 0-67-16,0 0 1 15,0 0-62-15,0 0-1 16,0 0-28-16,15-23 0 16,8 9-10-16,8 0 1 15,11 3-1-15,-7 11 1 16,-10 4-3-16,-6 9 1 15,-7 9-7-15,-8 7 0 16,-8 10-2-16,-8 5 0 16,-11 6 0-16,-6 3-1 15,-5 2 2-15,-1-4 0 16,4-4 2-16,8-2 0 0,14 0 2 16,14-4-1-16,11 2-4 15,11-5 0-15,7-7-5 16,9-15 2-16,9-9-8 15,5-5 0-15,-3-6-7 16,-11-3 1-16,-11-1-5 16,-9 2 2-16,-7 2 0 15,-12 4 0-15,-4 0 0 16,-14 0 0-16,-9 8 0 16,-12 9 0-16,-15 11 1 0,4 9 2 15,0 4-2-15,11 4 1 16,10-2-1-16,2 2 1 15,0 4-9-15,4-2 2 16,-4-6-5-16,-8-5 0 16,31-36-3045-16</inkml:trace>
  <inkml:trace contextRef="#ctx0" brushRef="#br0" timeOffset="80846.59">6449 13124 1206 0,'0'0'0'16,"0"0"72"-16,0 0 1 15,0 0 151-15,0 0 2 16,0 0-24-16,0 0 1 0,0 0-38 16,0 0 1-1,0 0-87-15,0 0 1 0,0 24 10 16,-4-9 0-16,-4 13-7 15,-3 13 1-15,-8 12 0 16,-1 4 1-16,1-1-2 16,-2 3 0-16,2-2-5 15,-1-6-1-15,1-12-12 16,-4-2 2-16,-11-7-11 16,-9-3 0-16,-13-3-14 15,2-11 2-15,8-17-8 16,0-11 1-16,0-11-16 0,9-9 2 15,14-8-23-15,12-10 1 16,11 53-2987-16</inkml:trace>
  <inkml:trace contextRef="#ctx0" brushRef="#br0" timeOffset="83584.17">7829 10532 1407 0,'0'0'0'0,"19"0"98"15,4-4 1-15,6 0 81 16,17 0 0-16,16 0 11 15,7 0 0-15,6 0-83 16,6-2-1-16,9-4-48 16,3 1-1-16,-3-7-5 15,-1 4 1-15,-10 8-10 0,-10 2 0 16,-4-2-13-16,-7 2-1 16,-12 6-25-16,-9 2 0 15,-14-4-5-15,-12 0 0 16,-11-2-2208-16</inkml:trace>
  <inkml:trace contextRef="#ctx0" brushRef="#br0" timeOffset="83923.43">7836 10986 2148 0,'0'0'0'0,"0"0"-1"15,0 0 0-15,43-8-18 16,-1-6 0-16,18 1 21 15,5-1 1-15,5-2 26 16,5-3 0-16,5 1 35 16,3-2 0-16,-2 7 8 15,-4-3 0-15,-6 4-15 0,-5 3 1 16,-16 5-38-16,-6 0 0 16,-13-4-17-16,-8 4-1 15,-23 4-1955-15</inkml:trace>
  <inkml:trace contextRef="#ctx0" brushRef="#br0" timeOffset="84284.22">7825 11436 2035 0,'0'0'0'0,"0"0"7"16,-8 28 0-16,8-15 18 16,8-1 1-16,3-4 39 15,16 0 0-15,18-6-5 16,9-6 0-16,11-6 2 15,0-10 0-15,7 1-9 16,-3 1-1-16,-2-3-12 16,-5 5-1-16,-12-2-23 15,-12 7-1-15,-11 5-9 0,-9 2 1 16,-11 2-11-16,-7 4 2 16,0-2-2021-16</inkml:trace>
  <inkml:trace contextRef="#ctx0" brushRef="#br0" timeOffset="84455.56">7900 11838 2198 0,'0'0'0'16,"0"0"2"-16,50-4 1 16,8-4-3-16,11-6 0 15,18-15 18-15,5-2 2 16,10 1 3-16,-13-3 1 15,-89 33-1741-15</inkml:trace>
  <inkml:trace contextRef="#ctx0" brushRef="#br0" timeOffset="92906.4">4692 6699 1281 0,'0'0'0'0,"0"0"74"15,0 0 0-15,0 0 97 16,0 0 0-16,0 0-31 0,0 0 0 15,0 0-31-15,0 0 0 16,23-13-54-16,29 1 1 16,29-8-16-16,17 5 2 15,17-7-2-15,14 2 0 16,4 3 8-16,10-1-1 16,5-1 7-16,2-1 1 15,0 0-1-15,4 3 1 16,-10-3-11-16,-11 6 1 15,-10-1-8-15,-9-1 0 16,-10 4-8-16,-18 7 2 16,-16-3-11-16,-24 0 0 15,-19 4-18-15,-14 4 2 16,-11 0-7-16,-19 4 1 16,17-4-2338-16</inkml:trace>
  <inkml:trace contextRef="#ctx0" brushRef="#br0" timeOffset="93988.2">4763 6633 1847 0,'0'0'0'0,"0"0"0"0,0 0 1 16,0 0 14-16,0 0 1 16,-27 0 26-16,6 0-1 15,-6 0 9-15,0 0 0 16,0 4 11-16,8-2 0 16,0 1-4-16,3-1-1 15,3 0-8-15,1-2 1 16,5 2 8-16,1 2 2 15,-2 2 22-15,2 6 1 16,-1 4-5-16,3 5 0 16,8 8-14-16,0 13 0 15,3 10-12-15,3 13 0 16,3 8-10-16,1 13-1 16,1 14-9-16,-3 9 1 15,-5 13-6-15,-3 3 1 16,0 0-5-16,-8-1 2 0,0-7-4 15,-3-1 1-15,3-11-3 16,0-5 0-16,-4-2 1 16,-1-4 1-16,-1-14 2 15,1-1-1-15,1-7 5 16,4-9 0-16,8-10 1 16,5-8-1-16,5 0-1 15,11-4 0-15,13-8 0 16,16-5 0-16,14-7-2 15,9-1 0-15,15-8-6 16,6-3 0-16,20-1-2 0,5-4-1 16,6-8-1-16,3-6-1 15,7-3-1-15,5-5 0 16,3-5-1-16,5-3 2 16,-4-3-2-16,-4-1 0 15,-7 3-2-15,-3-2 1 16,-12-1-8-16,-7-1 1 15,3-2-5-15,-11-3 0 16,-5-1-46-16,-11-10 1 16,-91 47-2786-16</inkml:trace>
  <inkml:trace contextRef="#ctx0" brushRef="#br0" timeOffset="94439.34">7153 6409 2337 0,'0'0'0'16,"20"40"6"-16,-5 1-1 16,4 21 14-16,-3 23 2 15,-1 14 101-15,4 23 0 16,8 17-20-16,0 16 2 15,6 17-17-15,-2 12 2 16,-4 6-17-16,-8-12-1 16,-8-17-17-16,1-14 1 15,-1-8-10-15,-7-20 1 16,0-17-16-16,-8-22 2 16,0-25-12-16,-3-24 1 15,-5-17-11-15,-7-24 2 16,19 10-2625-16</inkml:trace>
  <inkml:trace contextRef="#ctx0" brushRef="#br0" timeOffset="95456.92">5171 7046 1444 0,'0'0'0'0,"0"0"59"16,0 0 2-16,0 0 57 15,0 0 1-15,0 0-37 0,0 0-1 16,0 0-11-16,23 25 0 16,0 5 1-16,4 5 1 15,-4-2 14-15,-3-11-1 16,-9-3-23-16,1-3-1 15,-1-2-20-15,-1-5-1 16,-2-3-20-16,-5-2 2 16,1-4-15-16,0-4 2 15,2-2-10-15,4-3 0 16,1-9-50-16,-3-5 0 16,-4 1-74-16,-4 2 2 15,0 7-5-15,0 1 0 16,0 0 46-16,0-1 0 15,-4 1 63-15,0 4 0 16,0 4 19-16,0 4 0 16,0 4 22-16,-11 0 0 15,-10 8 34-15,-6 5 0 0,0 3 12 16,4-5 0-16,4 3-1 16,0-6 1-16,8-2-16 15,-1-3 1-15,5 1-21 16,3-4 0-16,6 4-21 15,2-4 1-15,2 0-11 16,2 0 0-16,4-2-5 16,3 0 1-16,9-2-26 15,3-2 0-15,4 0 3 16,0-6 1-16,7 0 23 0,1 0 1 16,1 0 1-16,-1 1 1 15,0-3 3-15,-8-2 1 16,-8-2-5-16,-8 1 1 15,-11 13-1789-15</inkml:trace>
  <inkml:trace contextRef="#ctx0" brushRef="#br0" timeOffset="95626.88">5323 7042 1709 0,'0'0'0'16,"-21"10"0"-16,6 3 0 15,3 9-3-15,1 7 2 16,7-1 44-16,0 1 0 15,8-1 49-15,0 5 0 16,7 0 10-16,-3 0 0 16,-8-7-42-16,0-3 2 0,0-23-1789 15</inkml:trace>
  <inkml:trace contextRef="#ctx0" brushRef="#br0" timeOffset="95861.17">5687 7275 2651 0,'0'0'0'15,"0"0"-8"-15,0 0 1 16,-4 20 10-16,4-11 1 15,0-1-5-15,0-4 1 16,0 4-46-16,0-6 0 16,0-2-1867-16</inkml:trace>
  <inkml:trace contextRef="#ctx0" brushRef="#br0" timeOffset="96356.11">5839 6862 2337 0,'0'0'0'0,"0"0"-2"16,0 0 1-16,31 8-20 16,-8 5 2-16,6 11 38 15,3 9 1-15,1 4 58 16,-10 8 1-16,0 4 25 0,-7 0 0 16,-1-4-5-16,0-4 0 15,5 2-21-15,3-1 2 16,-2-9-15-16,-4-8 0 15,-3-13-6-15,-7-8 0 16,5-8-7-16,0 0 0 16,7-8-3-16,0 1 0 15,4-3-15-15,-7 2-1 16,-9 8-6-16,1 0 1 16,0 8-6-16,5 4-1 15,10 4-4-15,8 4 1 16,4 1-4-16,3-9 1 15,1-4-5-15,7-12 1 16,13-4-7-16,-1-13-1 16,-58 25-2824-16</inkml:trace>
  <inkml:trace contextRef="#ctx0" brushRef="#br0" timeOffset="99078.43">8751 6200 1796 0,'0'0'0'16,"0"0"60"-16,0 0 0 16,0 0 51-16,0 0 0 15,19-10-47-15,4 6 1 16,15-2-22-16,14-4 0 15,18 3-22-15,10-5 2 16,13 2 11-16,17 2 2 16,15-7 10-16,0 3 1 15,9 4 4-15,-1-2 0 16,6-2-1-16,1-3 0 16,-7-1-6-16,-10 2 1 15,-5-1-30-15,-15 5-1 16,-8 4-14-16,-14 0 0 0,-81 6-2161 15</inkml:trace>
  <inkml:trace contextRef="#ctx0" brushRef="#br0" timeOffset="99995.31">8774 6186 1444 0,'0'0'0'0,"0"0"1"16,0 0 1-16,0 0 14 15,0 0 1-15,0 0 116 16,0 0 1-16,0 0 3 15,0 0 1-15,-31 0-26 16,-2 4 0-16,-9 6-12 0,-1-2 0 16,-3 0-31-16,4-5 2 15,13 1-14-15,10 2 1 16,7 4-11-16,5 8 0 16,-1 9 5-16,8 16 0 15,4 18-4-15,7 11 2 16,3 14-10-16,3 14 1 15,6 22-3-15,2 5 1 16,-2 12-5-16,0 4-1 16,-7 4-5-16,-5-8 1 15,-7-16 6-15,-4-3 1 16,-8 3 0-16,5-5 1 16,-5-17-3-16,4-7 0 15,0-7-3-15,4-17 0 16,8-13-4-16,0-12 0 15,-1-10-3-15,9-2-1 0,11-11-6 16,15-2 0-16,18-9-5 16,17-5 1-16,28-10-4 15,17-5 1-15,24-7-3 16,10-6 0-16,23-1-1 16,4 1 0-16,7 7-5 15,-3-3 0-15,-6 2-1 16,-12 1 0-16,-11-5 0 15,-10-1 0-15,-17-7-7 16,-18-5 0-16,-14 0-76 16,-11-12 0-16,-88 45-2603 0</inkml:trace>
  <inkml:trace contextRef="#ctx0" brushRef="#br0" timeOffset="100396.8">10733 5892 2198 0,'0'0'0'0,"38"12"0"15,-3 6 0-15,-2 13-2 16,-1 18 1-16,-3 22 25 16,-2 23 2-16,-4 23 44 15,0 18 0-15,12 14 36 16,-2 10-1-16,-1 1-15 15,-1 5 0-15,2 9-8 16,5-6 1-16,1-5-47 16,-10-12 1-16,-10-18-18 0,-13-23 0 15,-6-110-2308-15</inkml:trace>
  <inkml:trace contextRef="#ctx0" brushRef="#br0" timeOffset="103241.49">8816 6505 1532 0,'0'0'0'15,"0"0"54"-15,0 0 1 16,0 0 45-16,0 0 1 15,19 34 1-15,-11-15 0 16,0 7-26-16,-1-5-1 16,-3-1-28-16,0-6 0 15,0-5-2-15,-2 1 1 16,0-6 2-16,0 0 2 0,0 0-1 16,-1-4 1-16,3-4-1 15,4-10-1-15,6-17-1 16,3-14 0-16,2 8-8 15,-7 7 1-15,-1 7-9 16,-3 5 1-16,-4 10-7 16,-4 8 2-16,4 4-4 15,-4 10 0-15,3 13-5 16,1 7 1-16,4-1-1 16,0-12 0-16,-4-5-2 15,-4-8 0-15,3-4-3 0,1-4 2 16,8-4-3-16,3-8 0 15,4-9 0-15,-1-11-1 16,1 3-1-16,-4 4 1 16,-3 9-1-16,-2 8 0 15,-1 8 2-15,-5 0 0 16,4 8 5-16,-4 0 1 16,3 7-3-16,-3 7 1 15,4-1-1-15,-1 3 0 16,-3-4-1-16,0-9-1 15,4-1-2-15,-4-6-1 16,0-4-6-16,-1 4 1 16,-3-4-2562-16</inkml:trace>
  <inkml:trace contextRef="#ctx0" brushRef="#br0" timeOffset="103692.26">9414 6441 2236 0,'0'0'0'0,"0"0"57"16,0 0 2-16,0 0 47 16,0 0 1-16,0 0-23 15,0 0 0-15,0 0-46 0,0 0 2 16,-23 0-12-16,4 17 1 15,-8 15 3-15,2-3 1 16,14 2 4-16,3-5 0 16,4-7 0-16,2-1 0 15,2-6-3-15,0-4-1 16,0-2-1-16,2-5 0 16,4-2-5-16,3-9 0 15,7-12-7-15,1-5 2 16,-5-7-5-16,-5 7 1 15,1 9-6-15,-4 7 1 16,-4 3-5-16,4 4 0 16,0 4-2-16,0 4 0 15,-1 0-2-15,5 11 0 16,4 7-2-16,3 1 1 16,-3-7-3-16,-1-2 0 15,-3-6-4-15,1-4 1 16,-9-4-2549-16</inkml:trace>
  <inkml:trace contextRef="#ctx0" brushRef="#br0" timeOffset="103880.73">9570 6449 2274 0,'0'0'0'0,"0"0"4"15,0 0-1-15,4 19 17 16,0-1 0-16,8 3 99 0,-5 3 0 15,5-7-21-15,-1-3-1 16,1-4-28-16,-1-6 1 16,-3-4-50-16,0-8 0 15,-8 8-2221-15</inkml:trace>
  <inkml:trace contextRef="#ctx0" brushRef="#br0" timeOffset="103996.42">9578 6302 1897 0,'0'0'0'16,"0"0"0"-16,0 0 0 16,0 0-5-16,0 0 0 15,0 0-1411-15</inkml:trace>
  <inkml:trace contextRef="#ctx0" brushRef="#br0" timeOffset="104327.57">9815 6452 2437 0,'0'0'0'0,"0"0"0"15,15 26 1-15,-7-6-2 16,-4 1 1-16,0-1 78 16,-4-7 2-16,0 3 10 15,-4-4 0-15,4-4-2 0,0-4 1 16,0-4-15-16,0 1 1 15,0-1-20-15,0-5 0 16,7-7-17-16,5-6 2 16,9-9-4-16,4 1-1 15,-4 11-9-15,-5 7 1 16,-5 4-13-16,1 4 0 16,-5 8-7-16,-3 4 1 15,4 1-7-15,0 3 0 16,7 0-2-16,1-7 1 15,-16-9-2593-15</inkml:trace>
  <inkml:trace contextRef="#ctx0" brushRef="#br0" timeOffset="104463.16">10261 6503 2161 0,'0'0'0'0,"0"0"36"16,0 0 0-1,0 0-27-15,0 0 1 0,0 0-1700 16</inkml:trace>
  <inkml:trace contextRef="#ctx0" brushRef="#br0" timeOffset="104959.21">9807 6948 2148 0,'0'0'0'15,"0"0"-2"-15,0 0 0 16,0 0 28-16,-11 18 0 0,-5 5 91 15,1 6 1-15,-1 11-14 16,9 1-1-16,7-4-7 16,3-8 2-16,9-5-22 15,3-3 1-15,9-1-20 16,6-12 0-16,1-8-14 16,4-4 0-16,1-8-10 15,-1-8-1-15,-4-1-20 16,-8-5-1-16,-23 26-2466 15</inkml:trace>
  <inkml:trace contextRef="#ctx0" brushRef="#br0" timeOffset="105378.24">10207 6827 2651 0,'0'0'0'16,"0"31"6"-16,0 2-1 15,0 8-5-15,4 8 0 16,0 4 128-16,0 0 0 16,0 4-17-16,0 5 2 15,-4 11-27-15,0-3 0 16,0-5-15-16,-4-10 0 16,0-12-30-16,0-10 1 15,4-17-22-15,-4-6 0 16,4-6-8-16,-8-10 0 15,1-10-8-15,-5-23 2 16,1-20-6-16,3-6 1 0,12-5-2 16,7 5 0-16,1 11-6 15,3 5 0-15,5 7-6 16,3 11 1-16,0 6 0 16,6 9 2-16,5 4 6 15,5 6-1-15,-12 12 3 16,-8 10 1-16,-11 7 1 15,-12 9 0-15,-8 7 0 16,-15-2 0-16,-11-6 1 0,-1-1 0 16,-1-9-1-16,1-1 0 15,39-20-2656-15</inkml:trace>
  <inkml:trace contextRef="#ctx0" brushRef="#br0" timeOffset="105829.2">10486 6875 2575 0,'0'0'0'16,"31"40"30"-16,-10-3 1 15,-5 12 92-15,-5 2 2 16,-7 9-44-16,-4 5 1 0,0 4-54 15,-4 1 0-15,-3-9-8 16,-1-6 0-16,4-10-12 16,4-8 1-16,-4-14-4 15,0-11 1-15,0-8-1 16,-3-12 1-16,-5-15-4 16,3-11 1-16,3-18-3 15,6-11 0-15,6-2-3 16,7 8 1-16,2 20-10 15,5 8-1-15,-9 13-5 16,1 4 2-16,-1 9 13 0,1 8 1 16,-1 13 5-1,-3 6 2-15,0 5 24 0,-4 0 1 16,-16 7 22-16,-3-5 1 16,-4-12 1-16,-5-7 1 15,1-4-31-15,-4-12 2 16,-5-8-21-16,1-17 0 15,31 29-2600-15</inkml:trace>
  <inkml:trace contextRef="#ctx0" brushRef="#br0" timeOffset="106490.89">10546 7083 2324 0,'0'0'0'0,"23"-8"0"15,0-2 0-15,8 5-30 16,2 5 1-16,1 7 92 16,-5 9 1-16,-8 4 57 15,-9 5 2-15,-8-3-8 16,0 1 2-16,-8 3-29 15,0 1 1-15,-8-7-36 16,-7 5 1-16,-10-1-21 16,-7 1 1-16,36-25-2449 0</inkml:trace>
  <inkml:trace contextRef="#ctx0" brushRef="#br0" timeOffset="107908.08">11885 6006 2173 0,'0'0'0'16,"0"0"39"-16,0 0 2 16,14 25 108-16,-4-1 0 15,7 27-11-15,10 17 0 16,7 15-62-16,5 22-1 16,7 27-34-16,6 20 2 15,-2 25 22-15,2 26 1 16,-6 19-6-16,-3-15-1 15,-13-27-9-15,-7-33-1 16,-7-35-1-16,-1-22 0 16,-3-22-12-16,-5-19 0 15,-1-15-14-15,-4-19-1 16,-2-9-9-16,0-12 2 0,0 6-2751 16</inkml:trace>
  <inkml:trace contextRef="#ctx0" brushRef="#br0" timeOffset="108808.4">11862 5955 1632 0,'0'0'0'0,"31"-18"74"15,-2 7 0-15,13-5 51 16,12 2 1-16,8 7-89 15,17-5 0-15,11 4 66 16,22 2 1-16,19 4-11 16,11-4 2-16,20-2-41 15,1-3-1-15,20-3 17 16,0 2 0-16,4-3-25 16,-8-1-1-16,-12 8 19 0,-13 2 0 15,-17 6-8-15,-20-4 0 16,-5-4 0-16,-14 1 0 15,-6 10-1-15,-15 5 1 16,-6 4-9-16,-13 10 1 16,-8 5-9-16,-2 10 1 15,2 12-5-15,-8 14 1 16,-1 13-10-16,-1 14 0 16,3 26-2-16,1 9-1 15,8 12-4-15,9 14 0 16,16 14-3-16,0 13 1 15,-2 6-3-15,-1-4 0 16,-11 4 0-16,-1-12-1 16,-5-7 0-16,-9-18 2 15,-13-30-2-15,-14-21 1 16,-9-12-4-16,-10-17 1 16,-8-10-2-16,-13-16-1 0,-18-16-1 15,-22-13 1-15,-24-16 1 16,-25-12-1-16,-23-15 1 15,-25-4 0-15,-32-6 0 16,-47-8 1-16,-27-4-1 16,-15 8 1-16,-8 16-1 15,16 5 1-15,23 18-4 16,26 8 2-16,32 6-4 16,30 4 2-16,29 5-5 15,15 3 1-15,114-20-2960 0</inkml:trace>
  <inkml:trace contextRef="#ctx0" brushRef="#br0" timeOffset="109405.33">12676 6640 2236 0,'0'0'0'16,"0"0"22"-16,20 22 1 15,3 3 90-15,7 7 2 16,9 1-56-16,-2-5 2 15,3 5-28-15,-2-4 2 16,3-5-6-16,-10-3 1 16,-8-9-7-16,-6-8 2 15,-3-4-9-15,-3 0-1 16,1-8-15-16,1-13 0 16,-13 21-2127-16</inkml:trace>
  <inkml:trace contextRef="#ctx0" brushRef="#br0" timeOffset="109614.02">12878 6609 2135 0,'0'0'0'0,"0"0"7"15,-15 30 1-15,7-21 8 16,-1 5 2-16,-3 6 92 16,-5 5 0-16,-8 8 8 15,-2 3 1-15,4-3-37 16,0-6 1-16,5-5-18 0,5-3 1 15,5-5-25-15,4-6 0 16,4-4-34-16,0-4 1 16,0 0-2284-16</inkml:trace>
  <inkml:trace contextRef="#ctx0" brushRef="#br0" timeOffset="109838.32">12563 6588 2538 0,'0'0'0'16,"0"0"-5"-16,0 0 2 15,0 0 5-15,19 15 1 16,-7-1 103-16,3 6 2 16,-3 5-4-16,-3 6 2 15,-1 9-17-15,3 3 1 0,7 2-26 16,5-8 1-16,10-8-32 15,1-9 1-15,-34-20-2536 16</inkml:trace>
  <inkml:trace contextRef="#ctx0" brushRef="#br0" timeOffset="110199.09">12536 6858 2412 0,'0'0'0'16,"50"-20"0"-16,-2 3 1 15,12-11-23-15,3-1 1 16,-1-1-82-16,-5 3 1 0,-57 27-1523 15</inkml:trace>
  <inkml:trace contextRef="#ctx0" brushRef="#br0" timeOffset="110530.67">13300 6823 2688 0,'0'0'0'15,"0"0"-37"-15,0 0 1 16,0 0-94-16,0 0 1 16,0 0-1638-16</inkml:trace>
  <inkml:trace contextRef="#ctx0" brushRef="#br0" timeOffset="111179.97">13710 6599 1884 0,'0'0'0'0,"0"0"-19"15,0 0 0-15,0 0 16 16,0 0 1-16,0 0 104 16,-21 2 0-16,-4 10 78 15,-10 4-1-15,-2 5-32 16,7 3 1-16,10-5-15 15,9 3 0-15,7 3-38 16,8 7-1-16,11 5-22 0,12-10 0 16,4-9-14-1,9-10 1-15,8-4-25 0,1-8 1 16,-3-12-19-16,-12-9-1 16,-34 25-2652-16</inkml:trace>
  <inkml:trace contextRef="#ctx0" brushRef="#br0" timeOffset="111465.5">13877 6208 2751 0,'0'0'0'16,"35"29"14"-16,-12-2-1 15,-4 11 108-15,-3 7 0 0,-5 8-17 16,1-1 0-16,-5 15-51 16,3 6 0-16,0 1-5 15,3 6 1-15,6 10 5 16,2-4 1-16,1-7-1 16,-3-15 1-16,-8-13-23 15,-3-17 2-15,-8-11-24 16,0-11 0-16,0-8-11 15,-8-12 0-15,8 8-2800 16</inkml:trace>
  <inkml:trace contextRef="#ctx0" brushRef="#br0" timeOffset="111701.33">14068 6550 2248 0,'0'0'0'15,"30"-7"10"-15,1-1 2 16,8 0 22-16,-3 8 2 16,-1 4 55-16,-8 8 0 15,-12 1-27-15,-9 3 0 16,-6-4-12-16,-15 9-1 16,-16 11-10-16,-10-3-1 15,1-6-8-15,-2-1-1 16,3-6-9-16,8-3 2 15,31-13-2232-15</inkml:trace>
  <inkml:trace contextRef="#ctx0" brushRef="#br0" timeOffset="112016.24">14343 6192 2386 0,'0'0'0'0,"0"0"5"0,11 20 1 16,-7-3 44-16,-4 15 2 16,0 20 56-16,0 7 2 15,4 14-50-15,4 1 1 16,3 8-11-16,7 3 2 15,7 5 0-15,-2-4 1 16,-8-12-8-16,-1-5 1 16,-7-22-8-16,-5-12 0 15,-4-15-24-15,-3-15-1 16,5-5-2443-16</inkml:trace>
  <inkml:trace contextRef="#ctx0" brushRef="#br0" timeOffset="112255.46">14397 6445 2538 0,'0'0'0'0,"46"15"20"16,-8-1 0-16,11 6 6 16,-7 5 0-16,-11 2 107 15,-12 3 1-15,-19-1-50 16,-17 3 0-16,-12-7-13 15,-10-1 0-15,-11 1-12 16,2-5 1-16,6-5-43 16,11-1-1-16,8-14-13 15,7-4-1-15,16 4-2526 0</inkml:trace>
  <inkml:trace contextRef="#ctx0" brushRef="#br0" timeOffset="112390.17">14793 6576 2763 0,'0'0'0'16,"0"0"7"-16,0 0 1 15,27-4-5-15,-15-18 2 16,-12 22-2096-16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21:45.44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1 241 8466,'0'-15'0,"0"0"127,0 0 1,0 5-1,1 2 1,4 1-1,4 2 1,1 0-1,0 0 1,3 2 0,4 1 1309,3 2-1374,7 0 1,-4 0-1,9 0 1,2 0 133,1 0 1,2 0-1,-2 0 1,3 0 25,1 0 1,-1 2 0,-4 1 0,1 2-63,-1-2 0,-3 4 0,-2-2 1,-2-2-18,-2-1 0,-2-2 0,4 0 0,-2 0-21,2 0 1,-4-2-1,1-1 1,-1-4-27,1-1 1,-6 5 0,4-4-1,-2 2-26,0 0 1,2-2-1,-4 4 1,2-2 21,-1 1 1,-2-2-1,-2 1 1,0 1-59,0 3 1,5-4-1,0-2 1,0 0 10,2 0 1,-5 1 0,3 2 0,-2-2-7,2-3 0,-1 6 0,4-2 1,-1 2-12,-4-2 1,1 3-1,-1-5 1,2 2-24,-1 0 0,-2 0 1,-2 5-1,0 0 19,0 0 0,0 0 0,0 0 0,0 0-4,0 0 0,0 0 0,0 0 0,0 0-108,0 0 1,0 0-1,1 0-278,-1 0 1,-5 0-1890,0 0 731,-7 0 0,2 0 1523,-10 0 0,-3-7 0,-7-1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21:46.14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44 6344,'0'-15'2424,"0"5"-1262,0-1-600,0 8 1,2-2-310,3 10 0,1-2 0,6 6 0,-2-1 22,2 1 0,-4-4 0,2 3 381,2-1-462,1-2 0,4 0 1,2 1-1,2 3 66,3 3 1,-4-4 0,3 2-1,1 0-3,-1-2 0,2 6 1,6-4-1,-1 3-27,0 2 0,2 0 0,3 2 0,3 2-12,1 1 0,4 0 1,-2-5-1,4 2-64,5 3 0,-3-5 0,3 2 0,-1-6-146,1 1 0,-8-4 0,2 1 0,-4-1-91,-2 1 1,-4-4 0,-1 3-195,-6-1 235,2 4 1,-8-7 0,5 4-310,-6-1 138,3 5 0,-11-11 0,3 6-941,-2 0 261,-6-6 0,-2 6 13,-10-7 0,-3-5 0,-7-2 0,-1-1 42,1-4 1,0-3-1,0-3 1,0-2 837,0 1 0,0-4 0,0-1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21:46.36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46 1 8485,'1'15'489,"4"0"1,-3 0-1,5-2 1,-2-1-97,0-2 0,6-2 0,-2 4 0,1-2 92,0 2 1,0-4-1,5 2 1,0 2-100,0 1 0,-5 2 0,0 1 1,2 0-197,1 4 0,-4-3 0,-4 3 0,-3-1-254,-2 1 1,0-3 0,-2 4 0,-3-1-556,-5 1 1,-5 0 0,-5-2-1,-6 3-1389,-2 1 2008,-2-5 0,-14 18 0,-3-5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21:47.34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74 7894,'0'-15'57,"0"0"1,0 0 709,0 0-402,0 7 0,0 3 1,0 10-1,0 6-57,0 8 1,5 6 0,0 10 0,-1 5-125,-3 4 0,4 3 1,0 1-1,0 4-236,2 2 0,-4-6 0,6 3 0,-3-6-170,-2-5 1,-3-3 0,-1-9-677,0-2 706,0-5 0,-5-19 0,0-7 0,0-5 28,-1 0 0,4-8 0,-3 2 0,3 0 53,2-1 0,0 2 0,0 0 0,0 0 72,0 0 0,0 0 0,2-1 107,3 1 0,-2 2 1,6 1-1,-1 4-68,0 1 1,1 1 0,3 2-1,-2-1 193,1 2 1,-2 3 0,-1 5 0,1 3 55,-1 1 0,-5 9 1,2-3 137,-3 2-287,-2 0 1,0 3 0,0 0-1,0 0-15,0 2 1,-5-6-1,-2 4 1,1-3-268,-1-2 0,-3 0 1,3-1-1,0-2-805,1-2 0,-1-5 518,2 5 0,-2-9 0,-3-1 1,5-8 468,3-5 0,2-9 0,0-2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21:48.08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0 285 7756,'15'0'0,"1"2"-293,-1 3 0,0-3 0,0 3 413,0-4 1,0-1 0,0 0-1,0 0 194,0 0 1,0 0 0,0-1 0,0-4-192,0-5 0,-5 1 0,1-1 0,-1-1-177,-2-3 1,0 4 0,-4 0 0,1-2 53,-2-1 1,-1 3 0,-2 0-38,0-2 1,-2 0 0,-1 1 0,-4 1 184,-1-2 1,-2 5 0,-4 0 175,4 1-218,-3 4 1,4-5-1,-6 7 1,0 0 19,0 0 1,5 7 0,2 3 0,-1 4 28,1 1 1,3 5 0,-3 2-1,1-1-154,4 1 1,1 5 0,2-4 0,0 2-87,0 1 0,0-8 0,2 4 0,3-2-120,5 0 1,3 0 0,2-7 0,2-1 102,3-2 0,-2-6 1,6 1-1,-1-5-107,1-5 0,-4-4 0,3-6 0,-1-2 120,-4-3 1,-1-3 0,-2-7 0,0 0 148,0-1 0,-1 1 0,-2 0 126,-2 0 1,-7 1-113,2 4 0,-3-3 0,-2 4 74,0 1 0,0 6 0,0 7 438,0-2 0,-2 4-247,-3-2 0,2 7-254,-7-2 1,5 8-1,-4 4 1,2 1 28,4 4 0,0 1 0,-1 2 1,-1 0-209,2 0 0,1 2 1,2 2-1,0 1-106,0-2 0,0-1 1,0-2-187,0 0 0,5 0 1,2-1-652,1-4 645,-4-4 0,9-4-349,-3 3 660,4-3 0,-1 3 0,-1-9 0,-2-2 243,2-3 0,-4 4 0,2-5-3,2-2 0,-6 4 1,1 0 117,0 1 0,-6 4 0,5 8 0,-5 5 45,-1 3 1,2 4 0,1 3 0,2 7 86,-1 6 0,-3 1 0,-2 6 1,-3 2-201,-1 1 1,-7-2-1,2-5 1,-3 0 15,-2-3 0,0-6 0,0 3 0,0-6-436,0-3 1,5-9-1,0 1 1,-2-4-741,-2-6 0,4-3 1,2-5-1,1-7 297,4-6 1,-4 0 0,2-8 0,2-2 653,1-6 0,2 3 0,0-6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21:48.24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0 7851,'8'15'-228,"6"0"916,-4 0-479,-3 0 0,4 2 0,-4 2 1,0 1-64,-1-2 0,1-3 0,-3-3-1789,1-2 1119,6 0 0,-9-3 0,3-7 524,-3-9 0,-2-11 0,0-3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21:48.38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0 7182,'15'0'-278,"1"7"0,-1 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1:06.97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0 128 7544,'10'-25'-241,"0"-1"0,-6 8 1,2 0-1,-1 4 1933,0 4-1530,0 0 1,-5 3 0,0 7 0,0 10-15,0 9 1,0 4 0,0 6 0,0-2-28,0-2 0,0 0 0,0 5 0,-1 0-47,-4 0 0,3 0 0,-3-1 0,3-2-116,2-2 0,0-7 0,0 2-312,0-3 193,0-2 1,2-1-94,3-4 1,3-5 0,7-10-59,1-5 0,-6-9 1,-2-1-1,0 0-21,1-2 1,-6 4 0,2-6-1,-3 3 332,-2 2 1,-7-4-1,-1-1 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21:48.71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15 7897,'0'10'57,"0"1"0,0 0 228,0 3 1,0 1-1,0 0 1,0 0-1,0 0 1,5 0 0,0 0 0,-1 0-209,-3 0 0,-1 0 1,2 0-529,3 0 0,-3 1 236,3-1 0,-4-9-43,-1-6 0,2-6 0,2-9 0,1-2-7,-2-3 1,-1 1 0,-1-4 0,3-1 208,1 1 0,1 5 0,-2-3 364,1 5-203,6 1 0,-7 1 0,4 2 1,1 4 250,-1 1 1,-3 2 0,5 5-113,2 0 1,1 2 0,0 3 0,-1 5 171,-2 3 0,-5 3 1,4-1-1,-3 0-313,-2 0 0,-1-5 0,0 0 0,2 2-357,-1 1 1,-3-3-536,-1 0 0,0-5-261,0 5 1050,0-6 0,0 2 0,0-6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21:49.45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91 0 7848,'-15'2'633,"0"3"0,0 2-293,0 3 0,5 3 1,1-1-1,3 5 34,2 3 1,3 7 0,1-1 0,0 6-169,0 3 1,5 7 0,1-3-1,1 1-113,0 0 1,3-1-1,-5 1 1,-2-5-235,-1-3 1,3-9-1,0-2 1,-2-5-2246,-1-1 234,-2-6 1632,0-3 1,0-17 0,0-6 329,0-5 0,0-5 1,0-6-1,0-4 190,0-1 0,0-1 0,0-3 0,0 2 0,0-2 1,0 4-1,0-1 1,1 2 252,5 4 1,-5 6 0,6 3 450,0 3 0,-4 7 0,7 9-378,2 4 1,3 7-1,3 6 1,2 5-28,-1 3 0,3 2 0,-2-4 0,-2 2-66,-1-1 0,-4-3 0,-3-1 28,-5 0-133,-3 0 1,-2 1 0,-2-1-265,-3 0 0,-3-5 1,-9-2-1,-1 1-170,-2-1 1,-6-5 0,6 4-1,0-2-183,-2 0 1,6 0 0,-4-5-117,3 0 1,9-2 0,2-3 146,5-5 0,2-3 0,5-1 458,4 4 0,10-10 0,3 4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21:49.76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61 7848,'0'8'362,"0"6"-78,0-4 1,0 3 0,0 4 61,0 3 1,0-3-1,0 3 1,0-3-26,0-2 0,0 5 0,2-2 0,1-1-333,2 0 1,6-11-1,-5 8 1,3-6-393,2-4 0,3-3 1,1-1-1,0-1 203,0-5 0,0-4 0,0-8 0,0-4-132,0-1 0,-5-1 0,-1-2 503,-3 0-93,-1 1 0,-5 2 0,0 3 208,0 3-152,0 2 0,0 0 0,-1 1 0,-4 3 183,-5 1 0,-4 6 0,-1-1-472,0 4 1,5 1 0,0 0-434,-2 0 0,4 5 1,0 1-298,1 3 0,2 1 886,5 5 0,6 0 0,3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21:49.90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7848,'0'10'128,"1"-2"0,3 1 96,1-1 1,0-3-1,-5 5-402,0 2 0,5-4 1,0 2-1346,-2 2 1523,5-5 0,1 6 0,6-4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21:50.06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29 45 7848,'-7'-8'34,"3"-5"471,-6 2-354,7 5 1,-2-1-1,10 7-360,5 0 0,-1 5 0,-1 2 0,0-1-1272,1 1 1481,-6 5 0,10-4 0,-4 7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21:50.46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91 7561,'0'15'791,"0"-5"-238,0 0 1,0 0 0,0 5-364,0 0 1,0-5 0,0 0 0,0 2-91,0 2 1,0-4 0,2 0-235,3 1 1,-4 3-428,4 1 263,-3-7 0,0-1-462,3-7 1,-4-2 443,4-3 0,-1-3 1,-1-7-1,2-2 111,-2-3 0,4 2 0,0-6 0,-1 1 245,1-1 0,5 6 1,-4-2-1,2 1 176,0-1 1,-1 8-1,2-3 1,0 4 19,0 2 0,-2 3 0,1 6 219,1 0 1,-2 1 0,1 3 0,0 2-32,-2 3 1,1 2-1,-6 8-394,2 1 1,5 0 0,-5-5 0,-2 0-933,-1 0 0,3-5-17,0 0 1,2-6 918,-2 1 0,-3-4 0,4-1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21:50.70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0 8039,'-8'15'636,"1"-5"1,7 0-1,0 2-145,0 2 1,0 1 0,0 0-1,2 2-342,3 3 0,1-2 1,6 7-1,-2 2 6,2 1 0,-4-2 1,1-3-1,-1 0-256,0 1 1,1-6-1,2 2 1,-2-3-501,-2-2 1,3-5 0,-5 0 0,0 0-2121,1-1 1151,-4 4 1570,5-11 0,-14 5 0,-1-7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21:50.89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0 7848,'-9'2'1848,"4"3"-1913,4-3 1,7 6 0,4-5 0,5 2-321,5-1 1,-3-3 0,5-1-675,0 0 801,-6 0 1,11 0 0,-7 0 257,-1 0 0,11-6 0,2-3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21:51.55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1 181 7848,'0'10'349,"0"0"0,1-5-183,4 6 0,-1-8 0,6 2 0,1-5-291,3-5 1,1 2-1,-2-8 1,-1 0 31,-2-3 1,0-1-1,3 0 1,-1 0 48,-2 0 0,-6 0 0,1 0 0,-2 0 106,2 0 1,-3 5 0,3 0 443,-4-2 0,-6 4 0,-1-1-157,-3 2 0,-1 2 0,-5 5-259,0 0 0,5 7 0,2 3 0,-1 5-41,1 5 1,5-1-1,-4 4 1,2 1-192,0-1 1,0 2 0,5 5 0,0 1-119,0-1 1,5 0 0,2-2 0,1-3-34,4-4 0,1-5 0,2-1 0,0-1 126,0-4 1,0-3 0,0-7 0,0-2 7,1-3 1,-1-4 0,-2-6 0,-1-1 39,-2-4 0,0 3 1,3-3-1,-1 1 27,-2-1 1,-5 3 0,3-3 0,-1 4 92,-4 1 1,4-1-1,-2 1 533,-1 0-13,-3 7 890,-1-5-1080,0 11 1,5 2 0,0 10 0,-1 3-46,-3 2 1,-1 0-1,0 1 1,0-1-244,0 0 1,0 0 0,0 0 0,0 0-131,0 0 1,2-2-1,1-1-1311,2-2 1123,0-7 0,-5 3 0,0-12 0,0-4-5,0-3 1,0-9-1,2-1 1,1-2 173,2 0 1,5 1-1,-3-3 1,0 4 130,0 1 1,4 2 0,-2 5 325,-1 0-228,5 6 1,-4 3-1,6 6-65,0 0 0,0 0 1,0 0-382,0 0 0,-5 1 1,0 3-696,2 1 1018,1 0 0,3 2 0,-1 1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20:45.9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15988 14697 1532 0,'0'0'0'16,"0"0"80"-16,0 0 0 16,0 0 197-16,0 0 0 15,-19-12-137-15,2 8 1 16,-18 4-15-16,-3 6 2 16,-1 6-61-16,1 9-1 15,1 13-1-15,-1 3 0 16,-7 8 1-16,1 2 2 15,0 6-13-15,5 0 1 16,16 3-16-16,8 5 0 16,7 0-10-16,12-2-1 15,11-5-10-15,8-5 0 0,6-4-6 16,10-13 1-16,7-13-6 16,8-13 1-16,0-16-4 15,7-9 2-15,7-7-7 16,-3-7 1-16,1-6-3 15,-7-2 1-15,-13-2-50 16,-3 2 2-16,-43 41-2516 16</inkml:trace>
  <inkml:trace contextRef="#ctx0" brushRef="#br0" timeOffset="448.04">16593 14814 2023 0,'0'0'0'16,"0"0"0"-16,-20-2 0 16,5-2 0-16,-4 0 1 15,-12 1 24-15,-4 3-1 16,-3 5 43-16,1 11 0 16,3 10 55-16,7 7 0 15,0 8-13-15,4 4 1 16,-1 0-14-16,9-6 0 15,4 0-27-15,7-7 0 16,6-9-19-16,3-7-1 16,3-8-13-16,6-10 0 15,7-6-10-15,6-12-1 0,11-13-8 16,-5-6 1-16,-4 2 0 16,-8 5 1-16,-8 13-1 15,-3 7 1-15,-4 6 1 16,-2 6 1-16,-2 6-1 15,5 8 0-15,12 13-5 16,1 4 0-16,3-3-1 16,-4-9-1-16,-4-9-7 15,3-4 1-15,1-2-6 16,4-8 0-16,6-4-2 16,0-3 0-16,-29 11-2612 0</inkml:trace>
  <inkml:trace contextRef="#ctx0" brushRef="#br0" timeOffset="815.33">17012 14677 1847 0,'0'0'0'15,"0"0"48"-15,0 0 0 16,10-23 40-16,-14 17-1 15,-4-2 16-15,-7 2 2 16,-10 2-20-16,-14 4 1 16,-3 6-6-16,7 6 1 15,10 3-8-15,8 5 0 0,5 2-17 16,9 1 0-16,8 3-9 16,13 3 0-16,14-4-12 15,9 3 1-15,-7-5-14 16,-7-1 2-16,-9-6-8 15,-7-1-1-15,-7-1-1 16,-12 0-1-16,-11 13-1 16,-10-3-1-16,-13 5-8 15,-6-8 2-15,5 3-5 16,11-8 0-16,11-7-17 16,9-5 1-16,12-4-2372 0</inkml:trace>
  <inkml:trace contextRef="#ctx0" brushRef="#br0" timeOffset="1181.13">17114 14922 1695 0,'0'0'0'15,"0"0"-1"-15,23-10 1 16,-6 0-3-16,5-5 0 15,-3-5 38-15,-6-3 1 16,-5-5 98-16,-4 3 0 16,-4 5 31-16,-4 1 1 15,-2 5-20-15,-1 2 1 16,-1 6-29-16,-2 6 0 16,-1 4-23-16,-5 10 1 0,-5 15-28 15,2 3 1-15,11 1-12 16,4-6 0-16,8 3-14 15,8-1 0-15,15-3-10 16,7-7 1-16,5-7-10 16,5-10 1-16,10-8-14 15,-2-12 0-15,-8-9-11 16,-7-10 0-16,-37 37-2666 16</inkml:trace>
  <inkml:trace contextRef="#ctx0" brushRef="#br0" timeOffset="1983.11">17816 14859 1746 0,'0'0'0'0,"20"0"0"16,3 0 0-16,17-4-1 15,6 0 1-15,-5-1-27 0,-5-1 1 16,-5 2-48-16,-6 0 0 15,-25 4-1084-15</inkml:trace>
  <inkml:trace contextRef="#ctx0" brushRef="#br0" timeOffset="2603.01">18813 14564 1997 0,'0'0'0'0,"0"0"-25"16,0 0 1-16,-21-2 23 0,-2 4 1 15,-15 5 4-15,-1 5 2 16,6 4 38-16,12 1 1 16,8-7 74-16,5-2 0 15,6 0 8-15,2 6 0 16,2 11-31-16,4 8 2 16,7 5-27-16,8-3-1 15,10-8-17-15,2-1 1 16,3-3-9-16,-1-1 0 15,-2-1-8-15,-4-1 0 16,-12-8-5-16,-5-1 1 16,-9-3 0-16,-10 2 0 15,-13 6-3-15,-12 5 2 16,-13 1-5-16,-3-3 0 16,6-3-4-16,0-4 2 15,5-2-23-15,10-3 1 0,10-3-10 16,5-6 1-16,12 2-2568 15</inkml:trace>
  <inkml:trace contextRef="#ctx0" brushRef="#br0" timeOffset="3169.93">18994 14791 1947 0,'0'0'0'0,"0"0"0"15,0 0 0-15,31-8 0 0,-16 0 0 16,1-4 37 0,-3 1 0-16,-5 1 78 0,-4 6 2 15,-4 0 32-15,0 8 0 16,-4 6-24-16,0 9-1 16,-4 9-34-16,1-1 0 15,5-7-19-15,4-5 1 16,2 1-23-16,3 0 1 15,5-3-17-15,3-1 1 16,4-4-11-16,6-12 2 16,6-10-13-16,2-7 1 15,-6-3-8-15,-4 1 2 16,-2-3-4-16,-5 7 2 16,3 7-3-16,-6 4 1 15,-1 8 0-15,-1 6 0 0,-1 4-1 16,2 4 0-1,3 5 2-15,2 3 0 0,1 3 2 16,-1-5 0-16,-2-9 1 16,1-5 1-16,-5-2 1 15,5-6 0-15,-5-4 4 16,3-1 0-16,-5-1 4 16,-3-4 0-16,-6-2 1 15,-6-7 0-15,-5-9 2 16,-1 1 1-16,-3-4-1 15,-1 5 1-15,5 13-8 16,1 9 0-16,6 2-8 0,2 4-1 16,2-4-4-16,0 2 0 15,0 0-16-15,2-4 0 16,-2 6-2708-16</inkml:trace>
  <inkml:trace contextRef="#ctx0" brushRef="#br0" timeOffset="3411.35">19714 14607 2362 0,'0'0'0'16,"0"0"-7"-16,0 0 0 16,25 0 6-16,-14 6 1 15,-1 5 29-15,-2 5 0 16,-2 6 47-16,-3 5-1 0,-1 4 35 15,0-1 0-15,2-11-16 16,0-5 1-16,-2-6-20 16,0-6 0-16,2-2-38 15,0-6 1-15,-4 6-2432 16</inkml:trace>
  <inkml:trace contextRef="#ctx0" brushRef="#br0" timeOffset="3536.38">19695 14440 2211 0,'0'0'0'0,"0"0"5"0,0 0 0 15,0 0-1671-15</inkml:trace>
  <inkml:trace contextRef="#ctx0" brushRef="#br0" timeOffset="4136.14">20091 14141 2374 0,'0'0'0'16,"0"0"0"-16,0 33 0 16,0 2-10-16,-4 12 0 15,4 0 78-15,4 4 1 16,4 6 42-16,1 2 0 15,3-5-11-15,0-5 0 0,-3-7-19 16,-1-5 0-16,-4-12-41 16,-2-5-1-16,-2-14-32 15,0-2-1-15,0-4-17 16,0-4 0-16,0-2-63 16,3-8 1-16,5-11-48 15,0-3 0-15,1 5 34 16,-1 1 1-16,-2 12 45 15,2 3 2-15,1 1 29 16,11 2 0-16,12-6 9 16,7 4 1-16,1 4 3 0,-1 0 2 15,-9 0 7-15,-3-2 1 16,-4 0-13-16,1 0 0 16,-1 1-12-16,2-1 0 15,-4 0-34-15,-2 4 0 16,-4 0-15-16,-3 0 2 15,-4 0 47-15,-4 0 1 16,-3 0 11-16,1 0 0 16,-2 0 17-16,-3 0 0 15,-3 8 31-15,-2 3 2 16,-3 5 24-16,-1 2 1 16,6-1 6-16,6 3-1 15,6-8-3-15,6-1-1 16,5 1-14-16,6-2-1 15,6-6-15-15,-2-4 2 0,-2-4-33 16,-2-8 2-16,-23 12-2343 16</inkml:trace>
  <inkml:trace contextRef="#ctx0" brushRef="#br0" timeOffset="4686.26">20080 14289 2575 0,'0'0'0'0,"0"0"0"16,19-5 0-16,0 1 0 16,12-6 0-16,11-8 2 15,8 5 2-15,2 1-3 0,-4 4 1 16,-9 2-2-16,-8 0 0 16,-31 6-1939-16</inkml:trace>
  <inkml:trace contextRef="#ctx0" brushRef="#br0" timeOffset="5571.96">19947 14258 1985 0,'0'0'0'15,"0"0"-4"-15,0 0 2 16,0 0-4-16,0 0 2 15,0 0 40-15,0 0 1 16,31-27 84-16,3 9 1 16,18-1 10-16,12 1 0 15,11 4-26-15,7 2-1 16,-5 3-57-16,-7-3 2 16,-14 8-31-16,-20 2 0 15,-36 2-2192-15</inkml:trace>
  <inkml:trace contextRef="#ctx0" brushRef="#br0" timeOffset="6169.05">20799 14432 1821 0,'0'0'0'16,"0"0"-4"-16,0 0 1 15,0 0 3-15,0 0 0 16,-19-13 0-16,11 5 0 15,1 4 11-15,-1 6 2 16,-2 4 87-16,-3 7 1 16,-6 11 56-16,-1 5 0 15,7 5 10-15,1-5 1 0,5-9-30 16,7-7 0-16,-4-5-36 16,4 2 2-16,4 2-27 15,7-6 1-15,7-3-26 16,14-4 2-16,14-7-28 15,1 0 1-15,-3-4-15 16,-6 2 2-16,-5-5-11 16,-6 1 0-16,-8 4-19 15,-7-4 0-15,-12 14-2598 16</inkml:trace>
  <inkml:trace contextRef="#ctx0" brushRef="#br0" timeOffset="6837.42">21176 14054 2362 0,'0'0'0'0,"0"0"-33"15,0 0 2-15,0 0 21 16,0 0 0-16,0 0 32 16,0 0 0-16,0 0 65 0,0 0-1 15,0 0 42-15,-1 36 1 16,-3 11-15-16,0 11 0 15,2 11-20-15,4 1 2 16,2-5-20-16,-2-4 1 16,0-8-16-16,-2-12 0 15,-2-14-16-15,4-9 1 16,-1-10-9-16,1-2 1 16,0-3-9-16,4-3 1 15,6-1-7-15,11-7-1 16,17-10-4-16,1-2 1 15,-9-1-4-15,-5 7 0 16,-6 14-1-16,1 8-1 16,3 8-3-16,-6-1 1 15,0 5-5-15,-5 5 1 16,-5-1-5-16,-1-4 2 16,-4-7-4-16,0-5 0 0,1-6-23 15,5-4 2-15,-10 2-2834 16</inkml:trace>
  <inkml:trace contextRef="#ctx0" brushRef="#br0" timeOffset="6922.31">21717 14658 2349 0,'0'0'0'0,"0"0"0"15,0 0 1-15,0 0 4 16,-7-51 1-16,7 51-1777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1:07.413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91 12075,'0'-15'-566,"0"0"0,0 4 356,0 1 227,0 7 24,0-4 0,0 14 0,0 3 0,2 4-156,3 1 1,-4-4-1,6 1 1,-2 3-64,0 2 0,7-9 0,-4 7 0,1-1-16,-4-1 1,1-3-1,1-1-4,1-3 1,2 4-25,5-5 0,-4 0 113,-1-5 0,-5 2 167,5 3 1,-7-2-12,2 7 13,-3 1 1,-2 4 0,0 0-1,0 1 182,0 5 1,0-3 0,-2 7 0,-1 2 13,-2 1 0,-5-3 0,5-1 0,0-2 133,-2-4 0,3-1-390,-6-2 127,7-7 0,-2-8 1,10-10-1,5-5-214,4-5 0,2-3 0,3-6 561,1 4-367,7-3 1,-9 9 0,5-4 352,-1 1-441,-2 2 1,-3 6 0,0 3 171,-2 1-136,3 6 1,-9-1-1,6 12-104,0 8 0,-7 0 0,-1 5 1,-2-3 134,0-2 1,2 0 0,-2 0-201,5 0 1,3-1 0,2-4 0,0-5-33,0-4 1,-3-6-1,2-1 1,2-3 133,1-2 1,1-8 0,1-3 0,1 1-29,-2-1 0,-1-3 1,-2 3-1,0-1 41,0-4 0,-5 3 0,1-1 1,-1-2 12,-2-1 1,-1 4-1,-7 4 589,0 4-564,0 0 1,-2 3-1,-3 3 1,-5 3 37,-4 1 1,-1 4 0,0-3-1,-1 3-51,-5 2 1,3 5 0,-5 2 0,-1 1-54,1 4 1,3 3-1,-4 4 1,2 1 18,4-2 0,6 4 1,2-2-1,0 0-21,2 2 1,1-5 0,7 3 0,2-4-266,3 0 0,3-6 0,7-2 1,2-1 63,3-4 0,-2-1 1,6-2 2,-2 0 267,5 0 0,-11 1 1,4 3-1,-3 2-194,-2 3 0,-5 1 1,-1 5-1,-3 2 130,-2 3 0,-3 0 0,-1 8 0,0 4 261,0 0 1,0 5-1,-1-2 1,-4 0-33,-5 2 0,-4-3 0,1 4 0,-1 1 30,-1-1 1,4-8 0,-10 4 0,3 1-12,-2 2 1,-3-2-1,-6 4 1,2-3-125,2-2 0,-5-2 0,-5-2 0,1 0-2,2 0 0,2-6 0,2-6 386,3-6-440,3-6 1,12-7 0,1-4-750,3-5 652,1-17 1,6-2 0,4-16 0,7-7-129,7-5 1,4-3 0,7 1 0,2 2-170,3 2 1,-1 7 0,4-1 0,1 7-120,-1 7 1,-9 15 0,-1 6-522,-4 6 871,-11 10 0,1 13 0,-6 8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1:07.15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136 1 8709,'-15'0'0,"0"0"0,0 0-166,0 0 0,5 0 0,0 0 0,-2 2 393,-1 3 1,3-2 0,1 7-126,3 2 0,0 1-85,6 2 1,7-1 0,3-4-1,4-5 43,1-4 0,6-1 0,3-1 0,1-3-329,0-1 1,-5-5-1,4 5 1,-1 0 19,1-2 0,-6 6 0,2-4 0,-3 1-7,-2-1 0,2 4 0,1-4 257,2 3 0,7-5 0,-3-1 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21:01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14907 5393 967 0,'0'0'0'16,"0"0"3"-16,0 0 2 0,0 0 27 16,0 0 2-16,0 0 37 15,0 0-1-15,19-8 36 16,-19 8 0-16,4-4-53 15,-4 4 0-15,4 4 13 0,-4-4 1 16,4 4 21-16,-4-4-1 16,3 0 27-16,-3 0-1 15,4 0 3-15,-4 0 0 16,4 0-9-16,0 0 0 16,4 0-15-16,7 8 1 15,16-4-11-15,13-2 0 16,6-2 7-16,0-2 1 15,4 2-19-15,-2 0 0 16,-2 0-16-16,0-4 0 16,0 4-2-16,6 0 1 15,2 0-9-15,1-4 1 16,1-4-14-16,0 4 0 16,-3 8-8-16,-1 0 0 15,2 0-8-15,-4 4 1 16,-6 4-6-16,-4 1 2 15,-3 3-4-15,1-6 0 0,-4 2 2 16,-3-5 0-16,-2 1 1 16,-1-4 2-16,-1 0 0 15,6-8 1-15,5 0-4 16,-1 0 1-16,-1 4 0 16,-5 4-1-16,-7-4-3 15,-1-4 1-15,0 4-1 16,0 0 1-16,4 8-4 15,-2-4 1-15,-6-12-4 16,-2 0 0-16,4-3-2 0,2-1 0 16,-27 12-2865-16</inkml:trace>
  <inkml:trace contextRef="#ctx0" brushRef="#br0" timeOffset="1333.13">17149 5458 1042 0,'0'0'0'0,"0"0"83"15,0 0 0-15,0 0 16 16,0 0 1-16,0 0-3 15,0 0 2-15,0 0-19 16,0 0-1-16,0 0 12 16,0 0 0-16,34-2-1 0,3 2 0 15,9 0-4-15,4 0 1 16,10 0-9-16,7 0 2 16,12-6 0-16,10-2-1 15,13 4-8-15,7 4 0 16,9 0-13-16,9-4 0 15,15-8-9-15,8 3 0 16,12 1-3-16,5 0 0 16,16 0-8-16,-10 4 0 15,-5 0 3-15,-16 0-1 16,-12-3-2-16,-13 1 0 16,-8 2-4-16,-7 2 1 15,-2-4-26-15,-6-6 0 16,-10-5-9-16,-9-7 0 15,-85 24-2537-15</inkml:trace>
  <inkml:trace contextRef="#ctx0" brushRef="#br0" timeOffset="5014.7">15132 4608 1960 0,'0'0'0'15,"0"0"123"-15,0 0 1 16,-19 8 83-16,11-12 1 15,0-4-74-15,-5-12-1 16,-8-17-57-16,-1-12 1 16,5-6-30-16,2-5 1 15,-1-1-6-15,1-4 0 16,5-1-4-16,-1-5 2 16,3 10-10-16,-3 1 1 15,3 5-7-15,-4 8 0 16,5 6-5-16,-1 4 0 0,8 11-5 15,0 7 2-15,4 5-5 16,-4 6 2-16,4 4-4 16,-1 0 0-16,1 0-3 15,8 4 1-15,-1 0-2 16,12 4-1-16,20 4-2 16,16 6 1-16,15 1 1 15,4-7 0-15,15 0-2 16,1-4 0-16,2 6-2 15,-1-6 0-15,-11-4 0 16,-7-8 0-16,-7 0-7 0,-3-2 2 16,-13-5-47-16,-10-7 0 15,-44 22-2530-15</inkml:trace>
  <inkml:trace contextRef="#ctx0" brushRef="#br0" timeOffset="5235.82">15886 3541 1884 0,'0'0'0'16,"-34"-14"37"-16,9 10 0 15,3 4 28-15,7 0 0 16,5 4 59-16,5-2 1 16,1 0-14-16,4 0 0 15,2 2-19-15,5 3 0 16,11 5-17-16,14 4 1 16,15 1-16-16,1 3 2 15,-6-8-17-15,-11 2 1 16,-14-3-18-16,-15-3 0 15,-11 0-11-15,-22 10 0 0,-25 9-16 16,-13 2 1-16,69-29-2402 16</inkml:trace>
  <inkml:trace contextRef="#ctx0" brushRef="#br0" timeOffset="7187.13">16325 3499 2463 0,'0'0'0'15,"0"0"120"-15,0 0 1 16,0 0 55-16,0 0 1 15,0 0-90-15,4 26 0 16,4 13-52-16,-1 10 0 16,1-4-17-16,-4-12 0 0,0 1-5 15,-2-5 1-15,5 2-4 16,3-5 0-16,0-11-5 16,-5-3 0-16,-1-12-5 15,0-8 0-15,-4 8-2546 16</inkml:trace>
  <inkml:trace contextRef="#ctx0" brushRef="#br0" timeOffset="7367.92">16410 3237 2311 0,'0'0'0'15,"0"0"4"1,0 0 0-16,0 0 2 0,0 0 0 15,0 0-10-15,0 0 1 16,0 0-65-16,0 0 1 16,0 0-1576-16</inkml:trace>
  <inkml:trace contextRef="#ctx0" brushRef="#br0" timeOffset="7745.57">16464 3572 2098 0,'0'0'0'16,"0"0"0"-16,0 25 0 15,0-5-10-15,0 5 0 0,-2 1 65 16,-2-3 0-16,-2-3 45 16,0 1 0-16,2-5 11 15,2-8 0-15,2-2-22 16,2-2 1-16,2-4-25 15,6-6 2-15,7-10-17 16,6-7 1-16,4-7-16 16,0 3 3-16,0 1-9 15,-4 9 0-15,-4 9-4 16,-3 8-1-16,-7 0 1 16,5 6 0-16,5 6-3 0,-1 3 0 15,1 5 0-15,-4 1-1 16,4 3 2-16,-7-3-1 15,-1-5-3-15,-3-4 0 16,-4-2-10-16,-2-6 0 16,-2-4-2590-16</inkml:trace>
  <inkml:trace contextRef="#ctx0" brushRef="#br0" timeOffset="8013.87">16773 3118 2487 0,'0'0'0'0,"0"0"34"16,18 21 1-16,-1 12 103 15,0 12 1-15,-5 8-29 16,-1 4 0-16,5 8-54 15,1 5 1-15,2 1-11 16,-7-7 1-16,0-11-12 16,-5-12 1-16,-3-7-30 15,-4-11 1-15,0-23-2516 16</inkml:trace>
  <inkml:trace contextRef="#ctx0" brushRef="#br0" timeOffset="8181.61">16829 3439 2487 0,'0'0'0'16,"39"-6"23"-16,1-6 0 15,16-4 10-15,9-1-1 16,8 1 1-16,-3-3 1 16,-7-3-21-16,-1 2 2 15,-62 20-2035-15</inkml:trace>
  <inkml:trace contextRef="#ctx0" brushRef="#br0" timeOffset="8447.54">17260 3879 2840 0,'0'0'0'0,"-7"34"12"0,-5 3 0 16,-3 8-12-16,-7 4 2 15,-6 0-38-15,-11-4 1 16,39-45-2062-16</inkml:trace>
  <inkml:trace contextRef="#ctx0" brushRef="#br0" timeOffset="25972.74">16415 4085 904 0,'0'0'76'0,"0"0"1"15,0 0 148-15,0 0 2 16,0 0-13-16,0 0 1 16,0 0-17-16,0 0 2 15,0 0-139-15,45-10 0 16,18-6 21-16,5-9 0 0,5 2-25 16,-4-1 2-16,-4 6-40 15,-7 3 1-15,-10-3-22 16,-17 2-1-16,-31 16-2077 15</inkml:trace>
  <inkml:trace contextRef="#ctx0" brushRef="#br0" timeOffset="26118.12">16527 4183 2337 0,'23'-10'0'0,"33"-10"0"0,15-11 0 16,18-12-9-16,5-2 0 16,-94 45-1731-16</inkml:trace>
  <inkml:trace contextRef="#ctx0" brushRef="#br0" timeOffset="28655.52">17751 3717 1545 0,'0'0'0'15,"0"0"129"-15,0 0 0 16,0 0 110-16,0 0 0 15,0 0-92-15,0 0 1 16,0 0-51-16,0 0 0 16,0 0-47-16,0 0-1 15,46-30 0-15,-7-7 2 16,-3-8-2-16,-13-12 2 16,-3-3-9-16,-9-3 2 15,-1-6-3-15,3 3 0 16,8 1-8-16,1-1-1 15,-3 9-24-15,0 4 0 0,0 12-7 16,-3 8 1-16,-3 17-2 16,-5 12 0-16,-4 0 0 15,0 16 0-15,-1 9 0 16,-3 15 0-16,-3 11 0 16,-1 6 1-16,-4 7 2 15,-4 5-1-15,-5 5 3 16,4 3 1-16,7 1 2 15,4-13 1-15,4-10 2 16,4-12 0-16,3-10 3 16,3-13-1-16,-3-8 0 0,3-10 0 15,7-8-3-15,4-6 1 16,8-13-3-16,0-4 1 16,-4-2-4-16,-4 1 0 15,-2 11-2-15,-5 13 0 16,-1 6-2-16,-4 8 0 15,5 4-1-15,5 13 1 16,6 17-1-16,2-1 1 16,-2 2-1-16,-4-10 2 15,-4-9-2-15,-2-6 1 16,3-11-1-16,-5-3 0 16,-1-3 0-16,1-7 0 15,0-6 0-15,-3-11 0 16,-4-3 0-16,-6 1 0 15,-8-2 0-15,-12 1 0 16,-12 3 0-16,-9 13 1 16,-9 10 0-16,-2 8 0 0,-8 4-1 15,1 0 0-15,1 2-11 16,8-6 1-16,48-4-2596 16</inkml:trace>
  <inkml:trace contextRef="#ctx0" brushRef="#br0" timeOffset="29337.22">18790 3433 2198 0,'0'0'0'0,"0"0"12"16,0 0 1-16,0 0 38 15,8 21 1-15,-8-13 66 16,0 4-1-16,0 10-49 16,0 1 0-16,4 2-11 0,3-1 2 15,5-6-5-15,0-7 0 16,-1-3-13-16,-1-4 2 16,-1 0-11-16,3-8 1 15,3-4-12-15,1-4 2 16,-5-5-7-16,1-3 2 15,-1-5-8-15,1 5 2 16,-1 9-3-16,-1 1 1 16,0 8 2-16,-1 4 0 15,1 8 2-15,1 5-1 16,7 5 4-16,1 5 1 16,0-3-2-16,-3-3 0 15,-1-7-2-15,-3-4 1 16,1-6-6-16,2-4 1 15,-15 2-2527-15</inkml:trace>
  <inkml:trace contextRef="#ctx0" brushRef="#br0" timeOffset="29820.62">19552 3409 2173 0,'0'0'0'0,"0"0"43"16,0 0 1-16,0 0 41 16,0 0 1-16,0 0 20 0,-23-11 0 15,2 15-38-15,-2 7 0 16,0 9-13-16,4-3 0 16,9 3 5-16,6-6 0 15,2-2-10-15,2-1-1 16,0-3-9-16,0-4 1 15,2-4-6-15,6-8-1 16,1-4-6-16,7-7 2 16,3-11-9-16,-4-3 1 15,-3 14 1-15,-4 9-1 16,-3 6 2-16,1 8-1 16,2 6-1-16,2 13 0 15,3 22 2-15,1 8-1 16,-7 14 1-16,-3 9 1 15,-2 10-3-15,-4 8 0 16,-4-8-5-16,-7-3 0 16,-6-19-7-16,-5-5 1 15,-4-10-4-15,-7-20 0 0,2-17-5 16,2-8 1-16,5-12-3 16,-1-6 2-16,0-17-4 15,4-10 1-15,23 41-2781 16</inkml:trace>
  <inkml:trace contextRef="#ctx0" brushRef="#br0" timeOffset="29992.78">19724 3537 2651 0,'0'0'0'15,"0"0"54"-15,9 23 1 16,-9-1-9-16,-4 9 0 15,-3 14 48-15,-5 0 1 16,-3-4-53-16,-5-4 2 16,20-37-2390-16</inkml:trace>
  <inkml:trace contextRef="#ctx0" brushRef="#br0" timeOffset="33679.33">20472 2747 2274 0,'0'0'0'16,"0"0"137"-16,-31-5 0 15,22 5 56-15,3 0 1 16,2 0-86-16,0 0 1 16,-2 9-52-16,1 23 1 15,5 26-16-15,4 15-1 16,3 17-13-16,1 12 2 15,-4 13-3-15,0 3-1 16,-1-3 0-16,-1-9 1 0,0-12-5 16,-2-16-1-16,-2-7-8 15,-1-18 1-15,-1-22-7 16,-2-13-1-16,-4-18-6 16,-7-14 1-16,17 14-2701 15</inkml:trace>
  <inkml:trace contextRef="#ctx0" brushRef="#br0" timeOffset="33850.53">20047 3474 2550 0,'0'0'0'15,"0"0"13"-15,29-8-1 16,13-4 6-16,12-3 0 16,9-7 41-16,1-5 2 15,-8 5 6-15,-4 1 2 16,-6-3-1-16,-4-3 2 15,2 5-62-15,-3-1 1 16,-41 23-2276-16</inkml:trace>
  <inkml:trace contextRef="#ctx0" brushRef="#br0" timeOffset="34129.78">20986 2742 2035 0,'0'0'0'15,"0"0"35"-15,-12-20 1 16,7 12 46-16,-3-2 1 16,0 6 73-16,1 1 1 0,-3 6-42 15,-2 1 2-15,1 10-17 16,-1 13 1-16,1 22-12 16,1 14-1-16,-1 10-8 15,3 5 1-15,4 8-24 16,-4-8 1-16,1-1-21 15,-1-11 2-15,2-9-20 16,0-8 0-16,1-12-19 0,3-15 1 16,2-22-2691-16</inkml:trace>
  <inkml:trace contextRef="#ctx0" brushRef="#br0" timeOffset="34465.44">21225 3270 2311 0,'0'0'0'16,"0"0"1"-16,0 0 0 16,0 0 4-16,0 0-1 15,0 0 73-15,0 0-1 16,0 0-2-16,0 0 1 16,0 0 12-16,-31 49 0 15,15-8 8-15,9 1-1 16,7-7-17-16,5-2 1 15,9-11-26-15,9-7 2 16,10-11-19-16,1-4 1 0,3-12-11 16,-2-5 0-16,-5-3-8 15,-5-13 1-15,-5-2 0 16,-9-3 0-16,-9-3-2 16,-8 4 0-16,-7 14-4 15,-8 5 0-15,-8 2-3 16,-4 3 1-16,-3 5-10 15,3 4 1-15,33 4-2639 16</inkml:trace>
  <inkml:trace contextRef="#ctx0" brushRef="#br0" timeOffset="35065.36">21750 3155 2211 0,'0'0'0'0,"0"0"-6"16,0 0 0-16,0 0-9 15,-29 21 2-15,8-9 29 16,-2 8 0-16,-4 1 83 15,6 7 0-15,5 9 66 16,7 0 0-16,5 0-47 16,6-7 0-16,4-11-34 15,1-7 1-15,3-8-25 0,1-8 0 16,7-4-20-16,1-11 2 16,0-15-14-16,0 1 1 15,-3 2-7-15,-7 9-1 16,-3 2-4-16,-2 7 0 15,-2 5-4-15,0 4 2 16,0 0-5-16,-2 4 1 16,0 0-1-16,0 4 0 15,2 4-1-15,4 2 1 16,7 5 1-16,10-3 1 16,8 4-4-16,9-6-1 15,-1-7-10-15,-1-3 1 16,-38 0-2694-16</inkml:trace>
  <inkml:trace contextRef="#ctx0" brushRef="#br0" timeOffset="35329.28">22019 2677 2110 0,'0'0'0'0,"0"0"7"16,-5-26 0-16,3 19 6 15,0 3 2-15,-2 0 127 16,-2 0 1-16,-2 4-15 16,1 8 0-16,-3 11-4 15,6 19 2-15,12 12-21 16,3 15 2-16,-1 4-31 0,-4 9 2 16,-2 8-22-16,-2-4 1 15,-2-3-37-15,-2-11 1 16,2-68-2619-16</inkml:trace>
  <inkml:trace contextRef="#ctx0" brushRef="#br0" timeOffset="35517.68">21860 2955 2701 0,'0'0'0'16,"0"0"5"-16,0 0 1 15,36 0 24-15,7 0 0 16,18-4 41-16,8 4 0 16,-11 0-23-16,-2 4 0 0,-2 0-12 15,-12 4 0-15,-42-8-2349 16</inkml:trace>
  <inkml:trace contextRef="#ctx0" brushRef="#br0" timeOffset="35682.33">22320 3537 2500 0,'0'0'0'0,"-16"49"1"0,-1-16 0 16,-6-2-1-16,0-11 0 16,3-10-66-16,7-7 1 15,13-3-1714-15</inkml:trace>
  <inkml:trace contextRef="#ctx0" brushRef="#br0" timeOffset="36614.42">22997 2430 2538 0,'0'0'0'0,"0"0"0"16,0 0 0-16,23 10-3 15,-17 2-1-15,-2 7 107 16,3 15 2-16,-3 22 26 0,-4 15 0 16,4 15-26-16,-8 8 0 15,0 8-17-15,-3 4 0 16,7-12-31-16,0-8-1 15,0-12-18-15,7-17 1 16,-3-12-14-16,-4-12-1 16,4-21-8-16,-4-8 1 15,4-8-7-15,-4-19 0 16,0-22-4-16,-8-12 1 16,-3 6-3-16,-1-6 0 15,-3-4-2-15,-6 7 0 16,-8 8-2-16,-6 15 1 15,-5 10-1-15,-7 13 0 16,-12 16 0-16,3 13 1 16,12 9 0-16,5 9 0 15,10 6 0-15,10 4 1 0,11 2 0 16,14-2 1 0,15 0 1-16,16-12 0 0,13-14 1 15,6-11 0-15,7-8 0 16,3-8-1-16,-1-16-2 15,-3-5 1-15,-6-2-3 16,-6-3 1-16,-10-3-1 16,-3-6 0-16,-3 1-1 15,-3 5 1-15,-14 4-3 16,-7 9 2-16,-8 12-1 16,-8 12 0-16,-5 8 0 0,-9 10-1 15,-7 13 0-15,0 6 0 16,4 12-2-16,8-4 2 15,5-4-2-15,10-8 1 16,10-11-1-16,9-15 1 16,10-7-1-16,8-8 2 15,1-15-2-15,2-7 1 16,-5-7-2-16,-8-6 2 16,-12-4 2-16,-7 0-1 15,-8 5 2-15,-11 9 0 16,-11 2 0-16,-1 5 1 15,-4 6-1-15,-3 9 1 16,-5 5-13-16,6 6 2 16,29-4-2722-16</inkml:trace>
  <inkml:trace contextRef="#ctx0" brushRef="#br0" timeOffset="37098.35">23595 3086 2412 0,'0'0'0'0,"0"0"-3"0,0 0-1 16,0 0-27-16,0 0 1 15,6 24 86-15,-10-11 1 16,-1 7 60-16,-3 2 1 16,0 1 15-16,2-5 1 15,4-3-32-15,1-7 1 16,1 0-32-16,1-4-1 16,3-4-20-16,2-4-1 15,4-4-13-15,5-7 0 16,4-7-10-16,3-5 0 15,-9 9-9-15,-3 6 0 16,-1 4-4-16,1 8-1 16,1 0-3-16,5 8 1 15,5 4-3-15,4 6 1 16,2 1-3-16,-2-7 1 16,-6-4 2-16,2-4 1 0,4-4-6 15,-3-2 2-15,-5-4-5 16,0-6 0-16,1-11-16 15,-3-7 0-15,-15 30-2704 16</inkml:trace>
  <inkml:trace contextRef="#ctx0" brushRef="#br0" timeOffset="37498.14">24053 2391 2412 0,'0'0'0'16,"0"0"0"-16,0 0 0 15,0 0 4-15,0 0 0 16,16 37 108-16,-14 8 2 16,4 20-10-16,-3 5 1 15,-6 7-1-15,-3 9 0 16,-4 8-22-16,2-4 1 16,3-16-25-16,-1-13 2 15,0-16-13-15,2-15 1 16,-3-15-13-16,1-11 1 15,0-8-8-15,0-8 1 16,0-9-7-16,8-8 0 16,12-3-5-16,9 7 1 15,-2-3-4-15,0 11 1 16,-3 13-4-16,1 8 0 0,2 6-3 16,4 9 1-1,2 7-1-15,-8 1 1 0,-15-2-3 16,-10-5-1-16,-5-4 0 15,-8-7-1-15,-10-1-2 16,-6-8 1-16,-5-8-7 16,1-9 2-16,39 17-2812 15</inkml:trace>
  <inkml:trace contextRef="#ctx0" brushRef="#br0" timeOffset="37799.25">24485 2313 2701 0,'0'0'0'15,"0"0"1"-15,0 0 0 16,0 0-1-16,9 19 0 15,-5 11 120-15,-2 19 0 16,-4 7-4-16,-6 7-1 16,-5 10-18-16,-3 5 0 15,-1 8-18-15,6 0 1 16,3-6-31-16,8-5 0 16,0-22-30-16,8-12 0 15,-8-41-2767-15</inkml:trace>
  <inkml:trace contextRef="#ctx0" brushRef="#br0" timeOffset="38212.89">24548 3094 2400 0,'0'0'0'0,"0"0"69"16,0 0 1-16,31 12 51 0,-14-16 2 15,2 4-52-15,4-4 1 16,4-4-18-16,4-4 1 16,0-5 2-16,-8-7 0 15,-8 7-4-15,-3-7 0 16,-2-5 1-16,-5-6 1 16,-3 1-9-16,-4 9 1 15,-5 1-9-15,-7 7 1 16,-7 13-8-16,-4 8 0 15,-4 17-5-15,2 7 0 16,4 9-6-16,8-4 0 16,3 0-3-16,8-1 0 15,8 5-3-15,8-4 1 16,9-3-5-16,12-3 1 16,7-7-10-16,4-3 1 15,4-9-4-15,-3-8 1 0,-1-8-56 16,-7 0 1-16,-37 8-2689 15</inkml:trace>
  <inkml:trace contextRef="#ctx0" brushRef="#br0" timeOffset="38384.5">24968 3163 2952 0,'0'0'0'0,"0"0"-19"0,0 0 0 16,0 0-68-16,-10-40 2 15,10 40-1972-15</inkml:trace>
  <inkml:trace contextRef="#ctx0" brushRef="#br0" timeOffset="50794.08">20432 5532 452 0,'0'0'0'16,"0"0"119"-16,0 0 0 16,0 0 199-16,0 0 2 15,0 0-136-15,0 0 1 16,0 0-14-16,0 0 0 16,0 0-85-16,0 0 0 15,0 0-10-15,0 0 0 0,0 0-18 16,0 0 2-16,0 0-9 15,0 0 1-15,0 0-8 16,25-25 1-16,6 13 5 16,7 0 2-16,2 0-4 15,-5 1 1-15,-6 3-8 16,-4-2-1-16,-2 6-5 16,-8 0 1-16,-1 4-8 15,-1 0 1-15,3 0-4 16,3 0-1-16,2 8 7 15,-2 4-1-15,-5 1-1 0,-3 7 0 16,1 6 3-16,1 1 0 16,11 10-1-16,-9 4-1 15,-4 0 1-15,1 4 2 16,2 4-5-16,-1 8 0 16,2 6-3-16,3 9-1 15,-5 11-5-15,-3 3 2 16,-4 8-7-16,-3 4 1 15,-1 5-5-15,-2-3 1 16,-4-10-3-16,3-2 0 16,1 8 0-16,3 2 0 15,7 6-1-15,2-6 1 16,-1 0-2-16,-1 0 1 16,-1-2 0-16,3 0 1 15,3 2 0-15,-3 2 1 16,-1 5 0-16,-1-3 0 15,-4-2 5-15,-2 0 0 0,-2 8 4 16,1 1 0-16,-1 7 3 16,0-5 1-16,0 3 1 15,-2-4 1-15,-7 1 1 16,1 3 0-16,0-6 1 16,2 9 0-16,0 10 0 15,0 8 1-15,2 12-1 16,2 0-9-16,0 2-17 15,-1 0 0-15,1 4 0 0,1-10 0 16,-1-4 0 0,-1-4 0-16,2-4 0 0,5-2 0 15,2 2 0-15,2-3 0 16,-3-1 0-16,-1 0 0 16,0-3 0-16,-4 3 0 15,-6 8 0-15,-4-4 0 16,1-5 0-16,-1-7 0 15,-2-2 0-15,2 1 0 16,5-4 0-16,1-3 0 16,-4 5 0-16,-4-7 0 15,-1 7 0-15,-5-6 0 16,3 5 0-16,1-7 0 16,5-2 0-16,-1-1 0 15,0-3 0-15,4 2 0 16,8-8 0-16,2-2 0 15,2-6 0-15,1 0 0 0,3 6 0 16,1-2 0-16,-5 0 0 16,4-2 0-16,3 6 0 15,2 4 0-15,1 8 0 16,-5-4 0-16,4 5 0 16,1-3 0-16,-1-6 0 15,-3-4 0-15,-5 2 0 16,-5-2 0-16,-4 2 0 15,-6-6 0-15,-1-4 0 16,-3-6 0-16,-2 2 0 0,1-2 0 16,-1-5 0-16,1-5 0 15,-1-7 0-15,3 0 0 16,-5-13 0-16,3-3 0 16,3-4 0-16,-4 2 0 15,-3-3 0-15,-4-7 0 16,3-8 0-16,3-3 0 15,1 1 0-15,-1 2 0 16,-5 5 0-16,-5 1 0 16,-9 2 0-16,-16-8 0 15,-29-5 0-15,-37-18 0 16,-61-24 0-16,-58-15 0 16,233 33-2978-16</inkml:trace>
  <inkml:trace contextRef="#ctx0" brushRef="#br0" timeOffset="59590.7">9971 5362 1632 0,'0'0'0'0,"0"0"109"16,0 0 1-16,0 0 58 15,0 0 2-15,0 0-43 16,0 0 0-16,0 0-51 16,0 0 0-16,19-2-25 0,-15 0 0 15,-4 2-7-15,4 0 0 16,-4 0-5-16,3 0 1 15,-3 0 4-15,4 4 1 16,-4 15 0-16,0 19 0 16,0 14-7-16,4 5 0 15,12-8-1-15,12-19 0 16,13-19-6-16,15-15-1 16,17-15 7-16,17-15 1 15,26-20-7-15,20-7 1 16,18-15-21-16,19-15 0 15,-173 91-2573-15</inkml:trace>
  <inkml:trace contextRef="#ctx0" brushRef="#br0" timeOffset="69415.85">1353 2242 1470 0,'0'0'0'16,"0"0"88"-16,0 0 2 15,0 0 81-15,0 0-1 16,0 0-45-16,0 0 0 15,-27-4-61-15,-4 4 0 16,-11 6-6-16,-8 6 0 16,2 4-8-16,2 5 2 15,0 10-12-15,-4 7 1 0,5 7 27 16,3 8 2-16,3 3-4 16,9 7 0-16,3 2-8 15,11 1-1-15,12 3-12 16,12-5 1-16,11-5-13 15,12-6 2-15,12-8-7 16,3-12 0-16,6-13-6 16,5-16-1-16,9-12-9 15,1-14 2-15,2-5-14 16,-3-6 1-16,-8-4-7 0,-3-3 1 16,-55 40-2490-16</inkml:trace>
  <inkml:trace contextRef="#ctx0" brushRef="#br0" timeOffset="69778.39">1944 2260 2236 0,'0'0'0'15,"0"0"0"-15,0 0 0 0,-15 19 0 16,7 3 0-16,-8 9 40 16,1 10 1-16,7 1 8 15,5 3 2-15,-1 0 9 16,0 0 1-16,0 0-6 15,4-4 0-15,0-4-15 16,0-8 1-16,-4 3-11 16,4-11 1-16,-4-5-8 15,4-8 0-15,-4-8-18 16,-3-4-1-16,7 4-2138 0</inkml:trace>
  <inkml:trace contextRef="#ctx0" brushRef="#br0" timeOffset="70015.87">1501 2648 1834 0,'0'0'0'16,"0"0"1"-16,0 0 1 15,43-12-1-15,5-4 0 16,25-5 1-16,8 1 0 16,-6-2 26-16,2 7 1 15,-8-7 32-15,-2 3 1 16,-9 3-20-16,0 2 2 15,1-1-24-15,-1-1 2 16,-8-2-22-16,-4-1 0 16,-46 19-1614-16</inkml:trace>
  <inkml:trace contextRef="#ctx0" brushRef="#br0" timeOffset="70212.16">2637 2158 1847 0,'0'0'0'0,"0"0"4"16,0 27 2-16,0-1 32 16,-4 7 1-16,-4 10 98 15,0 8 1-15,1 6-26 16,-5 0 2-16,1 0-12 0,-3-1 1 16,3-1-29-16,3-10 1 15,4-10-37-15,4-9 2 16,-4-10-35-16,4-11 1 15,0-5-2165-15</inkml:trace>
  <inkml:trace contextRef="#ctx0" brushRef="#br0" timeOffset="70392.22">2442 2608 2248 0,'0'0'0'15,"35"-9"0"-15,0 1 1 16,11 4 15-16,10-4 0 16,9 0 38-16,0-2 1 15,3-1-18-15,-3 3 0 0,-65 8-1885 16</inkml:trace>
  <inkml:trace contextRef="#ctx0" brushRef="#br0" timeOffset="70828.45">3270 2554 2475 0,'0'0'0'0,"0"0"18"16,0 0 0-16,27 0-5 15,0 0 1-15,19-12-31 16,10 0 1-16,-56 12-1863 15</inkml:trace>
  <inkml:trace contextRef="#ctx0" brushRef="#br0" timeOffset="71655.34">3972 2463 2086 0,'0'0'0'15,"0"0"38"-15,6 22 0 0,-2 2 26 16,-8 9 1-16,-4 8-4 15,-3-4 0-15,1-9-33 16,2-7 0-16,1-5-6 16,3-1 0-16,0-1-8 15,4-2-1-15,0-4-3 16,0-4 0-16,0-4-1931 16</inkml:trace>
  <inkml:trace contextRef="#ctx0" brushRef="#br0" timeOffset="71820.6">3951 2279 2148 0,'0'0'0'16,"0"0"-1"-16,0 0 0 15,0 0-28-15,0 0 1 16,0 0-1540-16</inkml:trace>
  <inkml:trace contextRef="#ctx0" brushRef="#br0" timeOffset="72347.2">4174 2463 2060 0,'0'0'0'16,"-2"38"11"-16,2-9 1 0,4-2 62 15,0-1 2-15,0-3 71 16,-4-5 0-16,4-6-68 16,-4-4 2-16,4-4-16 15,3-4 1-15,1 0-20 16,4-8 0-16,11-8 2 16,4-13 0-16,0-3-10 15,-8 7 1-15,-4 5-5 16,-3 11 0-16,-5 5-9 0,-3 4 1 15,0 0-6 1,-2 7 1-16,0 11-6 0,-2 6 2 16,-2 1-4-16,0 2-1 15,0-5-3-15,2-6 0 16,2-5-2-16,2-5 0 16,0-2-1-16,4-4 0 15,9-10-1-15,6-5 1 16,8-11-1-16,0-1 2 15,-8 3-1-15,-4 7-1 16,-4 5 1-16,-3 8 0 16,-4 4-3-16,-3 4 1 15,1 4 0-15,-2 7-1 16,0 15 1-16,2-1 0 16,-3-1-1-16,9-7 1 15,-1-9-1-15,5 0 2 16,-1-8-5-16,1 0 1 15,-1-4-3-15,4-12-1 0,-19 12-2565 16</inkml:trace>
  <inkml:trace contextRef="#ctx0" brushRef="#br0" timeOffset="72650.28">4959 2072 2400 0,'0'0'0'16,"0"0"7"-16,22 16-1 0,-7 3-2 0,-7 18 0 16,-4 12 86-16,-8 10 1 15,-4 13-7-15,-7 3 0 16,-3 7-3-16,3 2 0 16,5-1-12-16,5 3 1 15,1 4-27-15,-4-4-1 16,4-8-13-16,0-13 1 15,4-20-11-15,4-16 0 16,-4-13-8-16,4-16 0 16,0-4-10-16,0-17 2 15,-2-23-8-15,1-8 2 16,-3 52-2452-16</inkml:trace>
  <inkml:trace contextRef="#ctx0" brushRef="#br0" timeOffset="72883.22">5000 2526 1922 0,'0'0'0'15,"11"-37"7"-15,1 8-1 0,7-3 32 16,4-1 1-16,4 0 53 16,6 5 1-16,2 11 3 15,3 9 2-15,1 8-20 16,-5 4 2-16,-7 11 23 16,-11 3 2-16,-16 2-20 15,-20 1 0-15,-14 10-20 16,-12 3 0-16,-14-1-5 15,-6-2 1-15,-3 3-13 16,2-5 1-16,9-5-10 0,8-7 1 16,12-1-39-16,14-8 0 15,24-8-2519-15</inkml:trace>
  <inkml:trace contextRef="#ctx0" brushRef="#br0" timeOffset="73296.42">5362 2554 2412 0,'0'0'0'15,"27"-8"2"-15,0-4 2 16,7-4 13-16,1-5-1 15,-4-5 33-15,-6-1-1 0,-6 5 4 16,-4 3-1-16,-3-1 10 16,-8 3 1-16,-4-3 16 15,-4 6 1-15,0 3-3 16,-8 7 1-16,3 0-3 16,-7 8 2-16,-5 7-12 15,0 7 1-15,-2 9-18 16,8-1 1-16,3 1-10 15,8 3 2-15,8-5-10 16,8-1 1-16,7-3-8 0,12 3 0 16,11-9-10-16,2-5-1 15,2-2-12-15,-7-12 1 16,-12-4-4-16,-6-6 0 16,-21 14-2745-16</inkml:trace>
  <inkml:trace contextRef="#ctx0" brushRef="#br0" timeOffset="73579.73">5664 2313 2337 0,'0'0'0'15,"0"0"61"-15,0 0 0 16,0 0 16-16,19 19 0 16,4-1-12-16,8 9 0 15,6 3-24-15,-3 3-1 16,-7-2 11-16,-4-5 0 15,-11-7-1-15,-8 3-1 0,-1-10-4 16,-3-1 1-16,-3-7-5 16,3 2 2-16,-4-10-10 15,0-2-1-15,-4-5-2 16,4-5 1-16,8-2-9 16,0-5 2-16,4-3-16 15,7 3-1-15,8 5-10 16,6-1 1-16,-29 19-2535 15</inkml:trace>
  <inkml:trace contextRef="#ctx0" brushRef="#br0" timeOffset="73998.22">6414 2268 2086 0,'0'0'0'16,"0"0"-1"-16,0 0-1 15,0 0-1-15,-38 8 1 16,-8 7 21-16,-6 7 0 16,2 3 54-16,3 7 1 15,5 5 35-15,9 0 1 16,6 0-8-16,12 0 1 16,11-1-25-16,4-15-1 15,4-5-21-15,8-8 1 16,11-8-11-16,6-4 1 15,9-8-6-15,-3-8 0 16,-8-5-9-16,-8-4 0 16,-8 5 1-16,-3 10-1 0,-4 3-3 15,-4 7-1-15,0 0-9 16,0 4 0-16,-4 0-4 16,0 8 2-16,-3 3-7 15,-1 3 0-15,8 10-5 16,8 1 1-16,3-2-5 15,12-1 1-15,2-10-2 16,4-4 0-16,0-12-24 0,2-4 2 16,-31 8-2510-16</inkml:trace>
  <inkml:trace contextRef="#ctx0" brushRef="#br0" timeOffset="74207.13">6730 2009 2299 0,'0'0'0'16,"0"0"-11"-16,-2 22-1 15,-6 19 12-15,-1 8 0 16,-1 0 48-16,-5 4 0 16,-8 3 42-16,-4 3 0 15,-8 10 3-15,0-1-1 16,-3 3-57-16,9-14 1 15,29-57-2143-15</inkml:trace>
  <inkml:trace contextRef="#ctx0" brushRef="#br0" timeOffset="74403.58">6468 2324 2236 0,'0'0'0'0,"31"-15"104"16,0 3 2-16,13-2-26 15,6 7-1-15,-4-5-38 16,-5 4-1-16,-9 4-31 16,-3-4 0-16,-9 6-18 0,-5 2 0 15,-4 0-102-15,-3 0 1 16,-8 0-1739-16</inkml:trace>
  <inkml:trace contextRef="#ctx0" brushRef="#br0" timeOffset="74552.2">6838 2248 1306 0,'0'4'0'15,"0"4"0"-15,0 0 1 16,-4 3 1-16,0 3 0 15,0 10 111-15,0 5 0 16,-3-2 65-16,3 3 1 16,4-7-30-16,0-5 1 15,0 1-30-15,0-1 1 16,-4-2-34-16,0-8 2 16,0-1-51-16,4-3 1 15,0-4-2055-15</inkml:trace>
  <inkml:trace contextRef="#ctx0" brushRef="#br0" timeOffset="74686.39">6895 2185 2035 0,'0'0'0'0,"20"8"-4"15,-5-8 0-15,-15 0-1517 16</inkml:trace>
  <inkml:trace contextRef="#ctx0" brushRef="#br0" timeOffset="75166.33">7028 2328 1934 0,'0'0'0'0,"-4"30"33"0,4-7 0 16,4 7 22-16,0-5 0 15,0-5 106-15,4-5-1 16,-1-1-54-16,1-2 0 15,-4 0-7-15,4-9 0 16,-1 1-21-16,1-4 1 16,2-4-17-16,1-3 1 15,3-9-11-15,1-2 2 16,2-1-16-16,-1-1 0 16,-1 10-2-16,-3 3 0 15,-1 7-3-15,-3 3-1 16,3 9-13-16,5 6 2 15,7 7-9-15,0-1 0 16,4-9-4-16,8-9 1 16,9-8-4-16,2-13 0 15,-7-9-2-15,-3-5 0 0,3-1-1 16,-9-3 0-16,-7-2 0 16,-11 2 0-16,-8 9-1 15,-4 14 1-15,-8 6 0 16,-7 8 2-16,-12 14-2 15,-6 9 0-15,4 11 0 16,10 7 2-16,13-4-1 16,6 0 1-16,12-4-1 15,15-2 1-15,17-1 1 16,14-17 1-16,11-13-5 0,14-12 1 16,-83 8-2699-16</inkml:trace>
  <inkml:trace contextRef="#ctx0" brushRef="#br0" timeOffset="75800.62">3364 3492 2299 0,'0'0'0'15,"35"-6"11"-15,3 0 1 16,16-4-12-16,8-2 2 16,5 4-25-16,-9-5 1 0,-58 13-1689 15</inkml:trace>
  <inkml:trace contextRef="#ctx0" brushRef="#br0" timeOffset="76430.09">4128 3353 1897 0,'0'0'0'15,"0"0"0"-15,0 0 0 16,0 0 8-16,0 0 1 16,0 0 101-16,0 0 0 15,0 0-6-15,0-18 1 0,0 14-13 16,-4 0 0 0,4 0-10-16,-4 4 0 0,4-4-12 15,-3 4 2-15,-1-4-11 16,0 4 0-16,-8 0-11 15,-3 8 0-15,-16 14-3 16,-7 13 0-16,3 14 6 16,2 0 1-16,10 4-9 15,12-2 1-15,11 2-8 16,15-8 1-16,16 0-11 16,9-8 2-16,18-10-3 0,4-13 0 15,5-16-10-15,2-6 3 16,0-11 2-16,-1-7 0 15,-14-13-6-15,-12 0 1 16,-19-4-1-16,-19-2 1 16,-16 0-1-16,-11 4 1 15,-11 3-6-15,-12 9 1 16,-8 5-11-16,2 13 1 16,2 7-2-16,7 8 0 15,43-4-2808-15</inkml:trace>
  <inkml:trace contextRef="#ctx0" brushRef="#br0" timeOffset="76962.92">5008 3364 2563 0,'0'0'0'0,"0"0"0"0,0 0 0 15,0 0 0-15,0 0 0 16,-45 16 107-16,9 2 2 16,-1 5 1-16,6 3 0 15,16 9-8-15,7 8 0 16,8 4-22-16,4-6 0 16,12 0-28-16,7-8 2 15,7 5-17-15,7-7 2 16,5-10-8-16,5-17 1 15,6-11-5-15,-4-15 0 16,-3-13-1-16,-8-6 0 16,-7-4 0-16,-12-12 0 15,-11-2-3-15,-16 6 1 16,-23 4-3-16,-19 12 1 16,-21 10-4-16,-17 21 2 0,-9 19-9 15,-1 11 1-15,0 1-11 16,10 5 0-16,88-30-2941 15</inkml:trace>
  <inkml:trace contextRef="#ctx0" brushRef="#br0" timeOffset="86212.14">8008 2136 690 0,'0'0'0'0,"0"0"0"16,0 0 4-16,-8 22 1 16,4-18 35-16,-7 4 2 15,-5 4 92-15,1-1 2 16,-6 3-74-16,3-6 1 16,5-4 39-16,3 0 1 15,3 0 55-15,1-1 0 16,-2-3 3-16,0 4-1 15,5-4-3-15,3 0 1 16,0 0-34-16,7-7 2 16,20-5-21-16,17-6 1 0,10-5-30 15,0-3 1-15,-4 7-27 16,-5 3-1-16,-3 2-18 16,-7-1-1-16,-5 7-18 15,-3-6 2-15,-4-2-14 16,-7 1 0-16,-16 15-2350 15</inkml:trace>
  <inkml:trace contextRef="#ctx0" brushRef="#br0" timeOffset="86516.51">8202 1896 2299 0,'0'0'0'16,"0"0"0"-16,27 0 1 15,-4 0-1-15,2 0 0 16,4 4 36-16,-6-1 1 16,-9-3 8-16,-3 8 1 15,-3 0 11-15,0 6 0 16,-1 5-4-16,5 1 1 16,-5 5 3-16,-3-5 1 15,-8 2 2-15,1-7-1 16,-5 3-9-16,-7 1-1 15,-12 11-8-15,-2-3-1 16,-4-1-14-16,0-7 1 16,3-5-19-16,3 2 1 0,11-9-9 15,1 1 0-15,15-8-2377 16</inkml:trace>
  <inkml:trace contextRef="#ctx0" brushRef="#br0" timeOffset="87245.52">8716 1772 2060 0,'0'0'0'16,"0"0"-1"-16,31 0 0 16,-12 8-7-16,0 6 0 15,-3 1 65-15,-1 5 1 16,-7 5 36-16,-4-1-1 15,-4-2 11-15,3-3 0 16,-3-1-18-16,0 1 0 16,-3-7-18-16,-1-2 0 15,0-2-13-15,0-8 1 16,-4-8-7-16,1-10 2 0,3-5-7 16,4-14-1-16,11-1-5 15,5-3-1-15,7 6-8 16,2 9 1-16,0 5-4 15,-2 9 0-15,2 4-6 16,2 4 0-16,-8 12-1 16,0 0 0-16,-3 6-3 15,-9-2 0-15,-3 3-3 16,-4-1 2-16,-4 6-3 16,1-1 0-16,3-5 0 15,0-6 0-15,0-8-2 0,7 0 1 16,5-8-2-16,5-6 0 15,12-13-2-15,2-3 1 16,-2 3-3-16,-6 5 1 16,-8 11-2-16,1 3 1 15,-5 8 1-15,-3 4 0 16,-4 0 3-16,3 7 1 16,-3 5 1-16,-4 2 0 15,4 1-1-15,-4 3 1 16,4-7-5-16,4-3 0 15,-5 0-6-15,1-2 0 16,0-6-30-16,0-4 0 16,-4 0-2694-16</inkml:trace>
  <inkml:trace contextRef="#ctx0" brushRef="#br0" timeOffset="87581.02">9470 1629 1758 0,'0'0'0'0,"23"-15"-1"16,-3 3 1-16,-1 6 8 15,-4 2 1-15,-7 0 11 16,-4 4 0-16,-4 0 20 16,-8 4 1-16,-3 4 27 15,-5 6 2-15,-3 13 19 16,4-2-1-16,9 3 30 0,6-7 1 16,6-5-14-16,7-2 2 15,8-2-19-15,10-1 0 16,7-7-17-16,1-4 0 15,-10-4-14-15,-8-4 1 16,-8-3-6-16,-5-3 0 16,-6-6-12-16,-10 1 1 15,-11 1-9-15,-12 3 0 16,-11-1-2-16,-8 10-1 16,2 6-11-16,2 4 0 15,7 0-12-15,12 6 1 16,8 1-10-16,7-3 1 15,12-8-2582-15</inkml:trace>
  <inkml:trace contextRef="#ctx0" brushRef="#br0" timeOffset="88098">10051 1175 2872 0,'0'0'5'16,"8"41"-1"-16,4-4 3 16,-3 8 0-16,-1 4 11 15,-2 8 0-15,1 6 16 0,3-3 1 16,0-7 18-16,-1-4 1 15,3-4 1-15,3-15 0 16,-3-7-15-16,-1-9 2 16,-7-6-11-16,-4-8 2 15,0 0-7-15,-4-10-1 16,-7-10-4-16,-12-13-1 16,-12 2-8-16,-3-3 2 15,-3 5-8-15,3 9 1 16,3 7-4-16,4 11 1 15,8 10-3-15,2 3 0 16,6 5-1-16,3-2 1 16,10 1 0-16,6 1 0 15,8 2 0-15,9-3 1 16,11 1-1-16,7-2 1 0,-1-2-2 16,5-9 1-1,-7 1-1-15,-3-8 0 0,-4 1-3 16,-2-5-1-16,-8-2-45 15,-4-10 0-15,-15 20-2508 16</inkml:trace>
  <inkml:trace contextRef="#ctx0" brushRef="#br0" timeOffset="88244.72">10279 1512 2211 0,'0'0'0'0,"0"0"6"0,0 0 1 15,1 23 16-15,5-11 2 16,0-2 61-16,-2 2 2 15,0-5-29-15,0-3 2 16,-1 4-36-16,1-4-1 16,-4-4-1986-16</inkml:trace>
  <inkml:trace contextRef="#ctx0" brushRef="#br0" timeOffset="88614.39">10561 1032 3116 0,'8'25'-6'16,"11"36"2"-16,-3 8-11 16,-12 1 1-16,-1 1 14 15,-6 5 0-15,-1 2 6 16,-4-5 2-16,-3-7 22 16,-1-5 1-16,-3-8 5 15,-5-4 1-15,-1-12-25 16,-2-11 0-16,2-15-12 0,2-11 0 15,1-19-33-15,-5-7 0 16,23 26-2355-16</inkml:trace>
  <inkml:trace contextRef="#ctx0" brushRef="#br0" timeOffset="88713.12">10382 1655 1796 0,'0'0'0'15,"0"0"17"-15,35-37 0 16,-4 11 30-16,11 3 0 16,14 1 91-16,9-1 0 15,-5 5-42-15,-2-2-1 16,-12 1-52-16,-4-3 0 15,-42 22-1901-15</inkml:trace>
  <inkml:trace contextRef="#ctx0" brushRef="#br0" timeOffset="89383.17">10966 1261 2605 0,'0'0'17'0,"-8"26"0"16,-4 1 6-16,1 2 2 15,3 3 19-15,0 1 0 16,8 0 16-16,4-9 2 16,0-11 5-16,0-5 2 15,4-8-9-15,3-4 2 16,12-7-8-16,4-11 0 16,4-5-9-16,-10 1 1 15,-5 1-9-15,-5 9 1 16,-5 8-2-16,-2 8 1 0,-2 8-10 15,-2 8 0-15,-2 21-9 16,2 12 1-16,2 0-6 16,-2 10 1-16,-8 1-5 15,-7 1 1-15,-9 10-5 16,-1-7 2-16,-5-1-4 16,-5-10 1-16,0-8-4 15,-3-10 1-15,-4-10-1 16,-3-13 0-16,3-12-1 15,0-15 1-15,7-9-2 16,6-5-1-16,14-1-2 0,11-7-1 16,15-2-31-16,9-2 1 15,-20 41-2641-15</inkml:trace>
  <inkml:trace contextRef="#ctx0" brushRef="#br0" timeOffset="89962.23">11610 1306 2631 0,'0'0'35'16,"31"-16"0"-16,-10 3-29 0,-9 1 1 15,-8 8 23-15,-6 0 1 16,-4 4 30-16,-8 0 2 16,-9 8 16-16,-4 10-1 15,0 13-9-15,4 6 0 16,8 0-11-16,0 1 0 16,7-3-24-16,8-2-1 15,8-7-8-15,3-7 0 16,4 1-8-16,12-3-1 15,4-5-9-15,2 0 0 16,-8-2-6-16,-8 1 0 16,-9-3-1-16,-8 4 1 15,-6-4-1-15,-11 6 1 16,-18 5-1-16,-1-7 0 16,1-2 0-16,0-6 0 15,7-4-3-15,4-4 1 16,5 0-31-16,8-6 2 15,11 10-2527-15</inkml:trace>
  <inkml:trace contextRef="#ctx0" brushRef="#br0" timeOffset="90229.67">11849 963 2803 0,'0'0'35'0,"8"36"-1"16,-7 9-34-16,-4 4 0 15,-3 9 19-15,-2 7 0 16,0 0 40-16,3-3 0 16,1 3 12-16,-4 2 0 15,0-3-16-15,1-7 1 16,-9-12-16-16,5-16 1 15,3-13-31-15,0-12 0 16,8-4-2547-16</inkml:trace>
  <inkml:trace contextRef="#ctx0" brushRef="#br0" timeOffset="90375.26">11835 1359 2651 0,'29'-4'78'0,"44"-8"-1"16,-3 1-77-16,-18 1 1 0,-16 14-89 16,-11-4-1-16,-25 0-1884 15</inkml:trace>
  <inkml:trace contextRef="#ctx0" brushRef="#br0" timeOffset="90812.45">12238 1359 2445 0,'2'0'63'0,"11"-23"1"16,-5 9-44-16,-10 6 0 15,-10 4 26-15,-11 0 1 16,-15 4 24-16,-9 12 0 15,1 13 4-15,6 7 0 16,1 9-1-16,12 0 1 16,8 0-19-16,11 0 0 15,8 0-9-15,8-11 1 16,11-15-10-16,1-7 0 16,-5-8-8-16,2-15 1 15,5-7-11-15,-1-9 1 16,-2-10-6-16,0-1-1 15,-3 5-5-15,-5 8 0 0,-3 9-5 16,-4 8 0-16,0 9-3 16,-4 6 1-16,3 1-2 15,1 4 2-15,4 8-2 16,3 5 0-16,5 11-4 16,-1-11 1-16,1-5-17 15,1-8 1-15,-17-8-2641 16</inkml:trace>
  <inkml:trace contextRef="#ctx0" brushRef="#br0" timeOffset="91066.4">12490 938 2817 0,'0'0'9'0,"11"57"0"16,1 9 40-16,-8-5 0 16,-4-4 4-16,0 0 1 15,7-3 1-15,1 3 1 16,-4 0-15-16,-4-8 2 16,-4-8-21-16,0-8 2 15,0-13-20-15,-7-12 1 16,11-8-2473-16</inkml:trace>
  <inkml:trace contextRef="#ctx0" brushRef="#br0" timeOffset="91216.61">12430 1294 2606 0,'23'-7'288'15,"48"-15"-1"-15,2-1-253 16,-9 5-1-16,-14 2-38 15,-19 8 0-15,-31 8-2424 16</inkml:trace>
  <inkml:trace contextRef="#ctx0" brushRef="#br0" timeOffset="91580.49">12703 1396 2702 0,'8'0'101'0,"46"0"1"16,-2-8-37-16,-4-7 0 15,-6-3-23-15,-5-5 0 16,-10 1 1-16,-12 2-1 16,-7 11 1-16,-8-7 1 15,-8 4 1-15,-15-3 1 16,-8 5-1-16,-9 6 1 15,1 8-5-15,-3 13 2 16,0 7 6-16,3 9 2 16,8 8-11-16,8 0 2 0,8-3-13 15,13 1 1-15,16-2-10 16,16 0 2-16,20-11-9 16,14-11 2-16,9-7-4 15,8-16 1-15,2-17-12 16,-6-16 1-16,-77 41-2921 15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26:16.55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227 91 8145,'0'-15'-189,"0"5"556,0 0 0,0 0 131,0-6 1,0 6-17,0 0 1,-2 7-234,-3-2 1,2 3 0,-6 4 0,1 3-63,0 5 1,3 5-1,-6 5 1,0 5-77,-3 4 0,-1 3 0,0 3 0,0 5-134,0 4 0,0 1 1,2 0-1,1 0-1,2 0 0,1 1 0,-2-1 0,2-1-160,3-4 0,1-3 0,5-9 0,0-3-203,0-5 1,6-3-1,4-4 177,4-3 0,1-3 0,0-7 1,0 0 85,0 0 0,-5-5 1,-2-2-1,1-1 151,-1-4 0,1-1 0,2-2 0,-2-2 77,-3-3 1,-1 3 0,-5-3 0,2 3 127,3 2 1,-3-1 0,3-5-84,-4-4 0,-2 9 0,-3 1 0,-2 1-34,-3 1 0,4 3 1,-5 1 37,-1 3 1,2-1 0,-1 4-1090,-2-2 0,-1 1 57,-2 9 0,2-1 1,3 6 878,4 1 0,5 3 0,1 1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26:17.16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61 1 9749,'-9'6'329,"1"-2"1,5 6 0,-2 1-245,1 3 1,-3 2-1,2 3 1,0 1-106,-1-2 1,4 1 0,-3-1-1,3 2-116,2-1 1,0-7 0,0-2 87,0 1 1,7 1 0,1 0-34,1-2 1,4-7 0,-3 2 104,4-3 1,1-4 0,0-3-18,0-5 1,-2 2-1,-1-2 1,-2 0-89,2 1 1,-6-4-1,1 4 1,-2-1-181,0 0 1,2 5 0,-4-5-252,2-1 1,5 2-52,-5-1 1,2 5 235,-2-5 1,-3 5 0,3-5 289,-4-2 1,-1 4-1,0-2 191,0-2 0,0 4 300,0-2 0,0 0 153,0-5-162,-6 6-180,4 3 0,-6 6-6,3 0 0,3 1-131,-3 4 1,-2 4-1,2 7 1,0 3-81,-1 1 0,2 5 1,-4-3-1,-1 1-20,1 4 1,3-4 0,-3 1 0,-1-1-168,1 1 0,3-6 0,-3 2-565,1-3 0,2-7-152,5 0 1,0-8 855,0-2 0,13-7 0,4-8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26:18.82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31 12793,'0'-15'1767,"1"6"-1478,4 4 1,-1 4 0,4 2 0,0 4-567,1 5 1,1-1 0,5 1 0,0 1-75,0 3 0,-5 1 0,0 0 227,2 0 0,-4-2 0,1-1-67,-3-2 234,-1 0 0,-5 0 0,0 0 124,0 2 1,0-4-1,-1 1-54,-4-2 1,1-1 0,-6-2-324,-1 1 0,-3 0 409,-1-5 0,5 0-54,0 0-192,0 0 25,2 0-216,1 0 93,20 0 0,-3 0 0,10 0 2,-3 0 1,-7 6-1,0 3 1,0 1 151,-1 0 1,-1 0 0,-5 5 0,2 0 41,-1 0 1,-3 0-1,-1 0 1,0 0 59,0 0 1,-1 0 0,-3 1 0,-2-1 99,-3 0 1,1 0 0,-4-2 0,2-1-475,-2-2 0,-1-2 1,0 4-307,3-2 1,-2-8 0,7-2 668,2-9 0,8-17 0,3-6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26:19.239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16 0 11473,'8'0'-318,"-1"0"1,-6 0 391,4 0 1,-1 2-236,6 3 0,-5 3 0,3 7 219,-1 1 0,-2-6 1,-3 0-1,1 1-24,2 3 1,0 1 0,-5 0 0,0 0 52,0 0 1,-5 0-1,-2 0 1,1 0 13,-1 0 0,-5 0 0,4 0 0,-1 1 71,4-1 1,-3-5 402,-2 0 390,3-7-495,1 4-329,6-7 1,0-2-98,0-3 0,6 2 0,4-7-240,4-2 1,1 4-110,0-2 0,0 6 0,-2-3-578,-3 1 0,-1 4 776,-4-3 0,3 10 0,7 3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23:04.4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10985 3004 992 0,'0'0'0'0,"0"0"35"16,0 0 1-16,0 0 29 15,0 0 1-15,0 0 9 16,0 0 0-16,-12 18-21 16,8-18 0-16,4 0-20 15,0 0 1-15,0 0-7 16,4 2 0-16,0 1 5 0,4 3-1 15,3 2-1-15,1-4-1 16,7 4 8-16,2-4 0 16,6 4 31-16,10-4 0 15,7 0 12-15,6-3 0 16,4-2-13-16,4-1 2 16,9-2-15-16,0 2 0 15,10-2 2-15,0 0 2 16,-2 8-5-16,2-4 1 15,-3 0-14-15,1-4-1 16,2 4-2-16,-4 4 1 16,-2 0 0-16,-10 4 0 15,-3-3-11-15,2 3 1 16,5 4-1-16,-1 0 0 16,5-2-3-16,0 1 0 15,6-3-8-15,2 0 1 16,-3-8-2-16,-1 0 1 0,2 4-7 15,-2 0 2-15,-2-4-3 16,-2 4 1-16,-1-4-5 16,1 2 2-1,0-4 1-15,0 2 0 0,-1 4-3 16,5 1 2-16,2 3 0 16,2-4 0-16,0 0 0 15,0 0 2-15,6 0-2 16,-1-4 1-16,-5 0-2 0,-5 0 0 15,-5 4 1-15,-4-4 0 16,-1 0-2-16,-4 0 1 16,-6-4-1-16,-2 0-1 15,-6 0-1-15,-5 0 2 16,-11-4-2-16,-4-1 1 16,-3-3-2-16,-6-8 1 15,4-5 1-15,-11-8-1 16,-4-7 0-16,-4-1 2 15,-8-8-1-15,-3 0 1 16,-5-6 2-16,1-5-1 16,-1-5 2-16,9-1 0 15,5-19 1-15,4-1 1 16,5-4 0-16,9 4 0 16,3 4 0-16,0-1 0 15,4 1-1-15,-7-4 2 16,-5 10-4-16,-1 5 1 0,-6 7-1 15,-4 7 0-15,-6 4-2 16,-2 6 1-16,1 4-2 16,3 6 1-16,0 7-2 15,-4 11 1-15,4-3-2 16,-3 10 1-16,-1 1 1 16,-4 3-1-16,1 6 1 15,-12 2 1-15,-12 2-2 16,-3 2 2-16,-5 4-1 0,-5-5 1 15,-13 1-1-15,-5 0 2 16,-5 0-2-16,-16 0 1 16,-13-8-2-16,-15 0 1 15,-10 4-3-15,-12 0 1 16,-11-4 0-16,-4 0 0 16,-6 4 0-16,-5 0-1 15,-5 0 0-15,5 4 0 16,-3-4-1-16,6-4 1 15,8 1-1-15,4-1 1 16,0-2-1-16,9-2 1 16,7-4-1-16,7 0 0 15,13-3 0-15,2 1 0 16,18 2-1-16,17 1 1 16,17 7-1-16,20 4 0 15,11 0-1-15,11 0-1 16,9 7-1-16,3 5-1 0,4 4-1 15,6 13-1-15,11 8-1 16,6 12 0-16,12 8 2 16,-5 14-1-16,3 1 2 15,-8 14 1-15,-6 24 2 16,-11 13-1-16,-14 12 3 16,-11 8 0-16,-8 0 0 15,-4 2 1-15,-6-2 3 16,8-4 0-16,16-21 4 15,11-16 0-15,19-32-3 0,16-29 0 16,-35-41-2586-16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23:55.8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4382 4637 1557 0,'0'0'0'0,"0"0"118"16,0 0 1-16,0 0 37 16,0 0 0-16,0 0-64 15,0 0 0-15,0 0-38 16,0 0 1-16,-13-17-23 16,-1 5 1-16,-7 0-12 15,-6-6 0-15,4 7 3 16,-8 3 1-16,4-4 7 15,-4-2 1-15,-1 3 4 16,-3-1 1-16,0-4 0 0,1 3 0 16,-1 1-3-16,-3 0 0 15,-1 4-4-15,-1 0 2 16,1 2-4-16,-3 3 1 16,7 3-6-16,1 3-1 15,1 3 1-15,2 6 0 16,-3 4-3-16,7 5 1 15,4 11-1-15,7 1 0 16,-1 4-4-16,5 8 1 16,3 4-1-16,-1 16 0 15,-2 17 0-15,1 8 0 16,-1 8 2-16,1 8 1 16,-1 9-3-16,1 1 1 15,-5 5-3-15,1 3 0 16,3-7 0-16,1-1 1 15,3-11-1-15,0-3 1 0,8-16-1 16,4 1-1-16,8-13 3 16,15-9 1-16,11-11-1 15,20-14 1-15,21-21 0 16,13-9 0-16,10-14 0 16,14-12 0-16,1-9-17 15,4-16 1-15,-121 41-2693 16</inkml:trace>
  <inkml:trace contextRef="#ctx0" brushRef="#br0" timeOffset="1311.2">10679 4633 2299 0,'0'0'0'16,"0"0"110"-16,27-6 1 0,-12 4 89 16,4 0-1-16,1-1-81 15,-1-5 1-15,8 0-64 16,4 4 1-16,-4 0-24 16,0 0 0-16,-1 4-4 15,3 4 2-15,2 4-7 16,-4 4 2-16,-8 3-4 15,-7 7 2-15,-3 3-3 16,3 18 0-16,3 24-1 16,12 11 1-16,16 24-3 0,7 12 0 15,6 17 2-15,-1-4 0 16,-7-3-3-16,-5-7 1 16,-16-11-1-16,-16-10 1 15,-11-20 2-15,-19-1 0 16,-23-5 0-16,-37-9 1 15,-41-16-4-15,-28-12 1 16,-25-6-8-16,-50-17 1 16,223-10-2881-16</inkml:trace>
  <inkml:trace contextRef="#ctx0" brushRef="#br0" timeOffset="13365.21">8156 5025 452 0,'0'0'0'0,"0"0"156"0,0 0 0 15,0 0 121-15,0 0 0 16,0 0-102-16,0 0 0 15,0 0-23-15,0 0-1 16,0 0-74-16,0 0-1 16,-8-28-7-16,-19-5 2 15,2-8 7-15,2-12 0 16,8-4 14-16,7 3 0 16,4-3-5-16,12 8-1 15,11 0-11-15,6 4 1 16,10 4-10-16,11 7-1 15,16 3-7-15,13 2 1 16,13 3 1-16,5 7 0 16,9 3-10-16,0 2-1 15,-6-1-12-15,0-9 0 16,-2-1-10-16,-15 1 0 0,-6 3-28 16,-11-5 1-16,-62 26-2643 15</inkml:trace>
  <inkml:trace contextRef="#ctx0" brushRef="#br0" timeOffset="13601.88">9251 4059 2425 0,'0'0'0'0,"17"8"3"15,2 4 1-15,10 2 1 0,0 1-1 16,-10-1 44-16,-7-2-1 15,-8-4 12-15,-4 0 2 16,0-1 6-16,-8 15 2 16,-3 5-11-16,-9 7 0 15,1-9-13-15,2-1 1 16,1-3-28-16,5 3 1 16,11-24-2297-16</inkml:trace>
  <inkml:trace contextRef="#ctx0" brushRef="#br0" timeOffset="14546.56">10223 3654 2299 0,'0'0'0'0,"-20"26"0"15,-3-3 0-15,-7 6 8 16,-9 9 1-16,-5 7 40 15,-2 4 0-15,3 7 11 16,5 1-1-16,1-4 9 16,8-4 0-16,8-4 6 15,6-4 1-15,7-11-9 16,12-9-1-16,8-9-14 16,9-4 1-16,10-8-15 15,11-8 1-15,8-10-13 16,4-5-1-16,-6-7-7 0,-2-5 0 15,-7-8-6-15,-1 0 2 16,1-2-5-16,-5 8 0 16,-3 3-1-16,-10 13 0 15,-5 9-1-15,-9 8-1 16,-3 4 0-16,0 8-1 16,4 10-2-16,3 11 2 15,1 16-2-15,3 2 0 16,4-6-1-16,6-4 2 15,6-3-2-15,2-11 0 16,3-9-1-16,-5-10 1 16,0-8-1-16,-8-6 1 15,4-9 0-15,-2-9 0 16,-8-11 4-16,-7 0-1 0,-10-6 6 16,-15 4 1-16,-14 3 4 15,-8 11 1-15,-3 9 4 16,-6 11 0-16,-3 7-10 15,3 3 1-15,12-3-10 16,7 0 0-16,27 0-2573 16</inkml:trace>
  <inkml:trace contextRef="#ctx0" brushRef="#br0" timeOffset="15364.13">10856 3756 1871 0,'0'0'0'0,"0"0"36"16,0 0 0-16,0 0 56 15,0 0 0-15,0 0 36 0,0 0 1 16,15 41-20-16,1-4 0 16,-3 4-18-16,-3 1 0 15,-4-9 2-15,-3-2 0 16,1 2-21-16,0 1 1 16,0-11-15-16,4-9 2 15,-1-6-16-15,1-4 1 16,4-8-20-16,11-4 1 15,7-10-12-15,1-5 2 16,-8-10-10-16,-3-9 0 16,-1 1-6-16,-2-4 2 15,-5 0-4-15,-1 6 1 16,-3 17-1-16,-4 5 1 16,-4 9 0-16,0 8 0 15,0 0 1-15,-4 6 0 0,0 17 0 16,0 11 0-16,4 5 2 15,0 2 0-15,4 0 3 16,4-8-1-16,-1-7 1 16,1-7 0-16,4-11-1 15,-5-4-1-15,5-8-3 16,3-11 0-16,-1-19-31 16,1-11-1-16,-15 45-2501 15</inkml:trace>
  <inkml:trace contextRef="#ctx0" brushRef="#br0" timeOffset="15582.98">11225 3241 2248 0,'0'0'0'15,"0"0"0"-15,0 0 0 16,0 0 10-16,-3 33 1 16,3 16 136-16,3 18 1 15,5 9-17-15,0 2 0 16,-1 9-18-16,-1-3-1 15,0-2-21-15,-4-4 0 16,-4-7-30-16,-2-10 2 16,0-20-30-16,-1-22-1 15,-1-9-23-15,-2-16 0 16,8 6-2590-16</inkml:trace>
  <inkml:trace contextRef="#ctx0" brushRef="#br0" timeOffset="15732.66">11081 3541 2651 0,'19'-4'0'0,"29"-2"6"15,14-2-1-15,11-8 30 16,10 5 1-16,0-5-29 16,-3 2 1-16,-80 14-2070 15</inkml:trace>
  <inkml:trace contextRef="#ctx0" brushRef="#br0" timeOffset="19503.93">11635 4142 2751 0,'0'0'0'15,"-4"27"138"-15,-1-1 0 16,-7 11 38-16,-3 0 2 0,-5 12-115 16,-7 0 0-16,1-4-69 15,-7 0-1-15,33-45-2614 16</inkml:trace>
  <inkml:trace contextRef="#ctx0" brushRef="#br0" timeOffset="20267.04">12665 3447 1470 0,'0'0'0'16,"0"0"158"-16,0 0 0 15,0 0-3-15,0 0 0 16,0 0-55-16,0 0 0 16,0-22-31-16,-2 14 2 15,-2 4 3-15,-4 0 1 16,-11 8 11-16,-16 8 1 15,-11 10-9-15,-2 9 2 16,0 14-4-16,8 0 1 16,5 4-12-16,4 0 1 15,8-4-11-15,12 2 1 16,5 2-20-16,12-2 1 16,9-10-11-16,8-11 1 15,8-11-7-15,2-11 0 0,9-8-18 16,2-8 2-16,-44 12-2617 15</inkml:trace>
  <inkml:trace contextRef="#ctx0" brushRef="#br0" timeOffset="20571.21">12796 3740 1972 0,'0'0'0'16,"0"0"9"-16,0 0 0 16,0 0 0-16,7 18 1 15,-3-10 190-15,2 3 0 16,2 9-76-16,-1 6 2 15,-1-3-29-15,-2-5 0 16,0-7-23-16,-2-3 0 16,0-4-56-16,0-4 0 15,-2 0-2297-15</inkml:trace>
  <inkml:trace contextRef="#ctx0" brushRef="#br0" timeOffset="20750.78">12746 3635 2664 0,'0'0'0'0,"0"0"0"16,0 0 0-16,19-4-18 16,-11 4 0-16,3 4-106 15,1-4 1-15,-12 0-1664 16</inkml:trace>
  <inkml:trace contextRef="#ctx0" brushRef="#br0" timeOffset="21232.93">12928 3650 2512 0,'0'0'0'16,"0"0"5"-16,20 26-1 15,-9-15 136-15,1 1 1 16,-8-4-4-16,-1 6 1 0,1-3-64 15,-4 5 0-15,0-4-11 16,-4 2-1-16,1-7-11 16,-1 1-1-16,0-4-19 15,4 0 0-15,-4-4-11 16,4 0 0-16,4 0-4 16,0-4 1-16,7-4-8 15,1-3 1-15,-1-1-1 0,3 2 0 16,-1 6 1-16,1 4 0 15,3 0 7-15,6 8 1 16,10 10 11-16,-2-3 0 16,0 7 5-16,-8-7 0 15,-4-11-5-15,0-4 1 16,0-7-15-16,-3-5-1 16,-16 12-2934-16</inkml:trace>
  <inkml:trace contextRef="#ctx0" brushRef="#br0" timeOffset="29750.9">10267 4543 1834 0,'0'0'0'0,"0"0"66"0,0 0 2 15,0 0 87-15,25-10 0 16,4-1-25-16,17-5 0 15,16-6-53-15,3 3 1 16,14-5-43-16,-2 3 0 16,6-5 2-16,-6-1 2 15,-6-10-12-15,2 3 0 16,0 3-12-16,-9 10 2 16,-14 1-17-16,-16 6 1 15,-34 14-2196-15</inkml:trace>
  <inkml:trace contextRef="#ctx0" brushRef="#br0" timeOffset="29984.6">10561 4616 2048 0,'0'0'0'0,"0"0"1"15,0 0 1-15,0 0 7 16,0 0 0-16,0 0 24 15,47-8 2-15,-1-16 21 16,12-1 2-16,9-12 12 16,10-4 1-16,13-1-17 15,5-3 1-15,9 0-15 0,-4 0 2 16,-6 6-34-16,-2 6-1 16,-92 33-1956-16</inkml:trace>
  <inkml:trace contextRef="#ctx0" brushRef="#br0" timeOffset="31585.01">12609 4216 1746 0,'0'0'0'0,"0"0"-8"16,0 0 1-16,0 0-18 16,0 0 2-16,0 0 44 15,17 0 2-15,14-4 54 16,23-2 0-16,11-5 19 16,7-5-1-16,12-6 38 0,1 3-1 15,3-3-35-15,-1 7 0 16,-6-9-36-16,-2 3 0 15,-4-7-47-15,-10 7 1 16,-15 9-15-16,-15 2 0 16,-35 10-2013-16</inkml:trace>
  <inkml:trace contextRef="#ctx0" brushRef="#br0" timeOffset="31887.48">12792 4281 2086 0,'0'0'0'0,"0"0"-1"15,0 0 1-15,29-4-9 16,5 0 1-16,24-4 14 16,11-2 1-16,14-13 65 15,9-7 0-15,3-7 24 0,13-8 1 16,-108 45-1912-16</inkml:trace>
  <inkml:trace contextRef="#ctx0" brushRef="#br0" timeOffset="53344.78">6262 7050 1847 0,'0'0'0'0,"0"0"101"15,0 0 1-15,0 0 74 16,0 0 1-16,0 0-59 15,0 0 1-15,0 0-56 16,0 0 0-16,0 0-22 16,0 0 1-16,23 17-11 15,4-5 2-15,10-4-2 16,5-4 2-16,4 0-6 0,8-4 0 16,4 0 2-16,9-4 0 15,-1 4-1-15,1 0 1 16,-1-4-1-16,-5 0 0 15,1 0 3-15,5 4 0 16,6 0-4-16,-2-4 0 16,3 0-1-16,-3 4 1 15,2 0-6-15,4-4 0 16,-4 4 2-16,6 4-1 16,-6 0-2-16,-6 0 2 15,-1-4-4-15,3-4 0 16,-2 4 3-16,10-4 1 15,2 4-3-15,2-4 0 16,-4 2 2-16,2 2 0 16,2 2 1-16,-8 2 1 15,2-4-2-15,2 0 2 0,-8-4-1 16,-1 2 2-16,-7 0-5 16,3-1 1-16,1-3-4 15,-7 2 0-15,-4 0 5 16,-2 4 0-16,-6 0-1 15,-11 6 0-15,-5 0 1 16,-7-1-1-16,-3 3-6 16,1-4 2-16,2 4-5 15,0-8 1-15,0 0-4 16,-7-18 1-16,-16 18-3053 16</inkml:trace>
  <inkml:trace contextRef="#ctx0" brushRef="#br0" timeOffset="67938.57">16267 3274 1507 0,'0'0'0'0,"0"0"124"0,0 0 2 16,0 0 110-16,0 0-1 15,0 0-68-15,0 0 1 16,0 0-47-16,0 0 0 16,0 0-48-16,0 0 0 15,0 0-8-15,0 0 0 16,0 0-7-16,-25-25 1 15,2 17-1-15,-10 8 2 16,-7 0-11-16,-6 8 0 16,-2 5-8-16,2-1-1 15,-1 8-5-15,1 1 0 16,12 9-11-16,10 1 2 16,13-9-6-16,17-3 1 15,17 7-3-15,17-3 1 16,10-9-6-16,12-2 2 15,5-1-9-15,4-3 2 0,-3-4-3 16,-5 0-1-16,-5 4-3 16,-16 6 2-16,-17-3-2 15,-19 9 0-15,-16 1 0 16,-15 5 0-16,-9 9 0 16,-12-2 0-16,-6-5 0 15,-2-3 1-15,4-9 1 16,0-2 0-16,9-7 1 15,12-3-1-15,10-8 2 16,10-3-1-16,7-11-4 16,11-13 0-16,-9 31-2835 0</inkml:trace>
  <inkml:trace contextRef="#ctx0" brushRef="#br0" timeOffset="68238.39">16687 2914 2500 0,'0'0'0'16,"0"0"41"-16,0 0 1 16,0 0 35-16,0 0 1 15,-4 21 100-15,4 11 2 16,0 23-95-16,0 5 0 15,-6-3-10-15,2 4 2 0,-5 5-17 16,-1 3 1-16,0 1-16 16,1-5 1-16,-5-12-13 15,1-4 1-15,-1-12-25 16,1-8 1-16,1-13-10 16,3-8 0-16,9-8-2787 15</inkml:trace>
  <inkml:trace contextRef="#ctx0" brushRef="#br0" timeOffset="68414">16546 3278 2475 0,'0'0'0'0,"22"-16"20"0,1 5 0 16,7-3 58-16,7 2 0 16,3-1 28-16,7 5-1 15,-1-4-35-15,2 0 1 16,2 0-22-16,0 3 0 15,-2-7-25-15,-2 0 1 16,-46 16-2403-16</inkml:trace>
  <inkml:trace contextRef="#ctx0" brushRef="#br0" timeOffset="68922.7">17491 2808 2826 0,'0'0'0'16,"0"0"44"-16,12 24 0 0,-8-7 28 15,-1 11 1-15,-3 21 92 16,-3 9 0-16,-9 3-86 16,-3 8 1-16,-3 5-13 15,3 4 2-15,1-5-13 16,3-3 1-16,3-9-17 15,2-8 1-15,-1-8-11 16,1-12 2-16,2-13-10 16,2-10 2-16,0-6-9 15,2-4 1-15,2-4-3 16,0-14 1-16,-2-27-3 0,-6-4 1 16,-7-4-3-16,-4 0 2 15,-3 8-5-15,-3 4-4 16,-8 14-2-16,-7 13 0 15,-6 10 0-15,-4 12 0 16,-1 13 0-16,3 7 0 16,8 5 0-16,9 0 0 15,8 9 0-15,7-3 0 16,10-2 0-16,10 0 0 16,10-8 0-16,11-1 0 15,15-10 0-15,8-7 0 16,4-15 0-16,2-7 0 15,1-11 0-15,5-1 0 16,3-7 0-16,3-3 0 0,-68 33-3070 16</inkml:trace>
  <inkml:trace contextRef="#ctx0" brushRef="#br0" timeOffset="77688.06">17720 3245 2248 0,'0'0'0'0,"0"0"161"0,0 0-1 16,0 0 67-16,0 0 1 15,0 0-95-15,0 0 1 16,0 33-60-16,0 4 1 16,-4 16-28-16,4 8 0 15,4 9-12-15,0 9 0 16,0 1-7-16,0-2 0 16,-8-11-7-16,-4-6 1 15,1-12-5-15,-1-16 1 16,4-14-14-16,0-15 2 15,0-4-6-15,0-19 0 16,4 19-2811-16</inkml:trace>
  <inkml:trace contextRef="#ctx0" brushRef="#br0" timeOffset="77987.89">17766 3225 2060 0,'0'0'0'0,"22"-29"18"16,-1 9 0-16,8-5 68 15,-1 1 2-15,1 11-12 16,-2 1 1-16,-4 8-24 16,-1 4 0-16,1 12 42 15,-2 5 1-15,-4 7 17 16,-7 9 1-16,-6 8-18 15,-10 4 0-15,-10 0-20 16,-5 0 0-16,-4-11-20 0,0-7 1 16,6-7-17-16,4-7-1 15,-1-13-21-15,8-4 0 16,1 1-16-16,3-11 1 16,4 14-2647-16</inkml:trace>
  <inkml:trace contextRef="#ctx0" brushRef="#br0" timeOffset="78420.85">18261 3123 2299 0,'0'0'0'16,"0"0"34"-16,19 0-1 0,-11 4 22 15,-4 0 0-15,0 4 83 16,-1 4 0-16,-3 2-60 16,4 5 0-16,-4 7-16 15,4 1 1-15,-4 2-10 16,4-13 0-16,-4-4-8 16,0-6 1-16,0-2-9 15,4-4 0-15,0-4-10 16,9-6 0-16,10-14-3 15,6-9-1-15,0 0-4 16,2 5 1-16,3-1-9 0,-3 6 1 16,-8 5-2-16,0 10 1 15,-3 16 2-15,-7 4 0 16,1 9 2-16,-7-1-1 16,-5 5 0-16,0-5-1 15,0-3-3-15,0-1 2 16,0-4-5-16,0-6 2 15,-2-2-9-15,-2-6 2 16,2 2-2710-16</inkml:trace>
  <inkml:trace contextRef="#ctx0" brushRef="#br0" timeOffset="78548.5">18573 2939 2425 0,'0'0'0'15,"0"0"4"-15,0 0 2 0,0 0-16 16,0 0 1-16,0 0-1804 16</inkml:trace>
  <inkml:trace contextRef="#ctx0" brushRef="#br0" timeOffset="78908.77">18771 2988 2098 0,'0'0'0'0,"6"24"45"16,-2-7 1-16,-1 11 203 0,3-7 0 16,4 7-95-16,1-3 1 15,3 3-64-15,-1-7 1 16,-5-5-13-16,-2-8 1 16,-2-4-18-16,-1-2-1 15,1-2-18-15,4-6 0 16,7-10-16-16,5-9 0 15,1-7-7-15,0-5 0 16,-8 8-4-16,-1 1-1 16,-6 15 1-16,-2 9 0 15,-1 4 0-15,5 6-1 16,8 9 1-16,5 9 1 16,4 5 0-16,0 0 1 15,-10-5-5-15,-3-6 1 16,-5-7-9-16,-1-3 1 15,4-8-7-15,3-4 1 16,-13 4-2881-16</inkml:trace>
  <inkml:trace contextRef="#ctx0" brushRef="#br0" timeOffset="79149.35">19133 2561 2664 0,'0'0'0'0,"0"0"28"16,0 0 1-16,0 0 80 0,13 38 0 16,8 3 48-16,2 8 0 15,-1 0-79-15,-7 5 2 16,-3 7-8-16,-3 4 0 16,-1 1-20-16,0-1 2 15,-1-12-25-15,1-4 1 16,4-20-19-16,-9-17 0 15,-3-12-2819-15</inkml:trace>
  <inkml:trace contextRef="#ctx0" brushRef="#br0" timeOffset="79298.77">19085 2779 2726 0,'0'0'0'15,"0"0"49"-15,0 0-1 16,0 0 19-16,40 8 2 15,20-16 42-15,15-4 1 0,8-10-61 16,-3-5 0-16,-80 27-2515 16</inkml:trace>
  <inkml:trace contextRef="#ctx0" brushRef="#br0" timeOffset="82151.83">19570 2853 2324 0,'0'0'135'15,"0"0"2"-15,0 0 52 16,0 0 0-16,0 0-91 16,0 0 0-16,0 0-78 0,0 0 0 15,19-4-8-15,-19 4 2 16,0 0-11-16,0 0 1 15,0 0-2437-15</inkml:trace>
  <inkml:trace contextRef="#ctx0" brushRef="#br0" timeOffset="82363.05">19577 3165 2588 0,'0'0'0'16,"0"0"12"-16,0 0 0 16,0 0 45-16,0 0 2 15,0 0 25-15,0 0 0 16,0 0-45-16,0 0 0 16,-19-22-25-16,9 6-1 0,10 16-2265 15</inkml:trace>
  <inkml:trace contextRef="#ctx0" brushRef="#br0" timeOffset="82767.73">19747 2910 2512 0,'0'0'0'16,"0"0"-10"-16,0 0 0 15,0 0-33-15,0 0 2 0,0 0-76 16,0 0 0-16,0 0-1514 15</inkml:trace>
  <inkml:trace contextRef="#ctx0" brushRef="#br0" timeOffset="82945.34">19735 3102 2274 0,'0'0'0'0,"0"0"1"0,0 0 2 16,0 21 12-1,0-17 1-15,0 0 169 0,0-4 0 16,0 4-70-16,0-4 0 16,0-4-41-16,-2 0 2 15,2 4-2371-15</inkml:trace>
  <inkml:trace contextRef="#ctx0" brushRef="#br0" timeOffset="83803.39">20114 2839 2110 0,'0'0'0'0,"0"0"14"15,0 0-1-15,-2 22 15 0,0-14 0 16,-2 4 112-16,1 9 0 16,-1 10-43-16,0 13 1 15,4 3-7-15,0 2 1 16,0 1-11-16,0 3 0 16,0 0-20-16,0-8 2 15,-4 4-17-15,4-8 0 16,0-13-14-16,0-11 0 15,-4-9-17-15,4-4-1 16,0-4-2506-16</inkml:trace>
  <inkml:trace contextRef="#ctx0" brushRef="#br0" timeOffset="84253.96">20026 2812 1771 0,'0'0'0'16,"0"0"54"-16,0 0 1 16,19-12 45-16,-4 6 0 15,12-1 9-15,12 3 1 16,5 8-11-16,2 5-1 15,-3 11-12-15,-9 3-1 16,-15 11-10-16,-7-1 1 16,-10-6-10-16,-10 3 0 15,-7-1-11-15,-3 1 0 16,-5-7-9-16,4-3 1 16,4-12-9-16,1-7 0 15,3-2-24-15,-1-7 0 16,12 8-2458-16</inkml:trace>
  <inkml:trace contextRef="#ctx0" brushRef="#br0" timeOffset="84752.73">20472 2787 2362 0,'0'0'0'16,"0"0"43"-16,0 0 1 16,0 0 35-16,-4 17 0 15,4-5 54-15,0 0-1 16,0 9-60-16,-4-1 0 15,4-1-9-15,-3 3 0 16,-5-2-15-16,2-3 1 16,2 3-9-16,2-8 0 15,2-3-10-15,0-5 2 16,0-4-7-16,0-4 1 16,4-5-3-16,8-7-1 15,15-17-2-15,0-7 2 16,5 11-4-16,-3 0 0 15,-6 13-2-15,-2 8 2 0,-1 12-5 16,-1 4 0-16,-4 11 5 16,1 7 0-16,-5-1 0 15,-3-1 0-15,-4-8-5 16,-2-3 2-16,0-5-6 16,0-4 1-16,-2-4-9 15,0-4 0-15,0 4-2804 16</inkml:trace>
  <inkml:trace contextRef="#ctx0" brushRef="#br0" timeOffset="84914.57">20605 2665 2638 0,'0'0'0'15,"0"0"20"-15,0 0 0 16,0 0-3-16,0 0 1 15,0 0-24-15,25-10 2 16,-25 10-2024-16</inkml:trace>
  <inkml:trace contextRef="#ctx0" brushRef="#br0" timeOffset="85303.6">20897 2730 2324 0,'0'0'0'0,"0"0"7"15,10 25 1-15,-8-5 11 16,0-3 0-16,0 3 119 16,-2 0 0-16,0-9-42 15,0 3-1-15,2-6-8 16,2-4 0-16,-1 0-16 15,-1 0 0-15,2-4-18 16,2-8 1-16,6-4-22 0,3-9 0 16,6-11-9-16,2-1 0 15,0 7-3-15,-3 7 1 16,-9 11-4-16,-3 4-1 16,-1 4 0-16,1 8 1 15,2 4-3-15,1 3 1 16,-1 7-1-16,0 3-1 15,-3 3-2-15,1-3 2 16,-4-9-9-16,0-8 1 16,-4-8-2685-16</inkml:trace>
  <inkml:trace contextRef="#ctx0" brushRef="#br0" timeOffset="85558.89">21342 2297 2550 0,'0'0'0'0,"0"0"45"15,0 0 0-15,8 24 110 16,-1-3 0-16,1 14-31 16,0 14 2-16,-1 6-71 15,1-2 1-15,2 8-7 16,3-5 2-16,3-7-7 15,1-4 1-15,2-15-17 16,-3-7 0-16,-7-9-22 16,-3-10 1-16,-6-4-2684 0</inkml:trace>
  <inkml:trace contextRef="#ctx0" brushRef="#br0" timeOffset="85725.22">21192 2575 2651 0,'0'0'0'16,"0"0"25"-16,0 0 1 16,19 8 136-16,6-12 1 15,33-4-29-15,11-6-1 16,-2-9-71-16,-11-10 0 16,-56 33-2627-16</inkml:trace>
  <inkml:trace contextRef="#ctx0" brushRef="#br0" timeOffset="94916.84">3903 8988 1595 0,'0'0'0'0,"0"0"43"0,0 0 1 15,0 0 54-15,0 0 2 16,0 0 13-16,0-23-1 16,0 11-20-16,0 0 0 15,0 3-43-15,-8-3 2 16,1-4 5-16,-9-1 0 16,1-3-2-16,-4-3 1 15,-1-3-3-15,1-1 2 16,-4-1 0-16,0 1 0 15,-2 1 0-15,2 7 0 16,-4 7 0-16,-4 0 0 16,-11 4-5-16,-3 3 1 15,3 1-6-15,0 4 1 16,-4 4-1-16,-3 1 1 16,7 3-8-16,4 4 1 15,15 4-8-15,3 1 0 16,9 7-9-16,3 5 0 0,4 18-6 15,4 12-1-15,-4 9-5 16,1 11 0-16,-1-1-1 16,-4 12 0-16,-4 16-3 15,-3 13 2-15,-2 5-3 16,-1 13 0-16,5 16-1 16,1 7 1-16,1-1-2 15,3-1 1-15,0 5 1 16,8-2-1-16,-3 3 0 0,3-13 2 15,3-10-1-15,1-12 1 16,-4-9-1-16,0-7 1 16,4-3-1-16,4-8 2 15,7-3 2-15,4-14 0 16,10-9 2-16,10-13 1 16,3-12 1-16,12-14 2 15,10-10-5-15,20-15 0 16,16-12-7-16,18-12 1 15,14-11-3-15,15-7 0 16,-147 30-2789-16</inkml:trace>
  <inkml:trace contextRef="#ctx0" brushRef="#br0" timeOffset="96264.16">10561 8961 1834 0,'0'0'0'16,"0"0"75"-16,0 0 2 0,0 0 41 16,0 0 1-16,-3-22-53 15,3 13 1-15,0-1-37 16,0-2 1-16,0-2-13 16,0 5 0-16,0 3-5 15,7-2 2-15,1-4 7 16,7 0 2-16,12 3 18 15,0 1 2-15,-2 4 18 16,2 0 1-16,-4 4 10 0,-3 4 1 16,-5 0-13-16,0 0 1 15,1 9-15-15,7 11 0 16,0 5-12-16,-4 12 1 16,-5 8-6-16,-1 4 2 15,4 12-4-15,5 5 1 16,-1 19-7-16,6 14 1 15,11 15-3-15,10 15 1 16,4 8-4-16,0 6 1 16,2 2-3-16,-4 7 1 15,2 7-4-15,6-6 1 16,3-3-1-16,-9-7 0 16,-13-14 0-16,-8-13 2 15,-12-9 1-15,-4-5 1 16,-7-12 3-16,-8-8 0 15,-12-5 0-15,-7-11 2 16,-19-1 3-16,-12-7 1 0,-6-15 1 16,-10 0 0-16,-7-2-3 15,-9 0 1-15,-22-4-2 16,-21-7 1-16,-27-1-3 16,-35-4 1-16,-61-1-2 15,-56-3 1-15,-56-1-14 16,-48-9 1-16,408-15-2943 15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29:59.4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15444 2943 1030 0,'0'0'0'0,"0"0"56"0,0 0 0 15,0 0 81-15,0 0 0 16,0 0 5-16,0 0 2 15,0 0-34-15,0 0 0 16,0 24-54-16,2-24 1 16,3 4-1-16,11 0 0 15,18-2 9-15,20-2 2 16,8-6 28-16,9-6 2 16,2-4-4-16,10-1 0 15,9 1-36-15,-5 0 0 16,-6 7-5-16,1 1 1 15,3-4-13-15,-4-4 0 16,-10 3-2-16,-2 1 0 16,-7 8-8-16,-12-4 0 15,-6 0-10-15,-5 2 2 16,-12 0-8-16,-4 1 2 16,-4 1-6-16,-4 4 1 0,-1-4-7 15,-6 4-1-15,-4-4-4 16,-1 4 0-16,-3 0-2393 15</inkml:trace>
  <inkml:trace contextRef="#ctx0" brushRef="#br0" timeOffset="515.41">15738 3229 2198 0,'19'-4'0'0,"22"0"1"16,18-3 0-1,16-1-1-15,16-2 0 0,9-2 11 16,8-9 1-16,1-3 37 16,-1-5 0-16,-2-3 22 15,0-1 0-15,-2-4-31 0,-8-12 2 16,-96 49-1951-16</inkml:trace>
  <inkml:trace contextRef="#ctx0" brushRef="#br0" timeOffset="2617.85">2981 5640 1482 0,'0'0'0'15,"0"0"30"-15,0 0 2 16,-21-10 8-16,15 6 2 15,-1 0-12-15,-1 4 0 16,0 0-5-16,-3-4 1 16,-12 0-8-16,-12 0 0 15,-7 8-7-15,-1 0 1 16,3 0 4-16,5 0 1 16,-3 0 21-16,-1 4 0 15,3-2 16-15,5-2 1 16,-4-4 10-16,-3 4 1 15,-1-4 9-15,1-4 1 0,3 4-11 16,6-4 0-16,2 2-14 16,8 4 2-16,4 2-5 15,3 0 2-15,-3-1-8 16,3 5 1-16,-3 6-4 16,3 13 1-16,4 11-3 15,-3 11 1-15,-1 11 2 16,5 15 0-16,7 15 2 15,4 4 1-15,5 19-4 16,5 7 1-16,5 23 2 0,4 11 1 16,12 11-4-16,3 15 0 15,1 8-1-15,-7 8 0 16,3-12 13-16,-12 0 0 16,-4-4-6-16,-7 0 1 15,-4 1-10-15,-1-15 0 16,-7-5-7-16,4-15 1 15,4-6-6-15,3-9 1 16,5-16-4-16,3-5 2 16,0-14-3-16,10-12 1 15,6-13-6-15,11-7 1 16,12-9-3-16,21-16 0 16,32-19-6-16,30-12 1 15,34-12-8-15,35-20 0 16,-210 24-2911-16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45:24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5339 4232 1859 0,'0'0'0'15,"0"0"88"-15,0 0-1 16,0 0 104-16,0 0 0 16,21-26-43-16,-17 7 0 15,-2-11-45-15,1-5 0 16,-3-2-41-16,-5 0 1 16,-5-4 0-16,-7-1 1 15,-6 9-10-15,-12 6 1 0,-7 9-3 16,-8 2 1-16,-6 13 0 15,2 3 1-15,4 0-8 16,15 11 0-16,6 9-8 16,10 13 1-16,6 12-5 15,9 14-1-15,4 13-5 16,4 19 1-16,-2 18-6 16,1 18 2-16,5 9-6 15,0-1 1-15,-4 0-4 16,-4-12 1-16,-4-13-5 15,-4-12 0-15,-2-12-2 0,1-16 2 16,-3-9-5-16,-3-20 2 16,-4-17-3-16,-4-22 0 15,-4-20-4-15,-8-19 0 16,35 37-2989-16</inkml:trace>
  <inkml:trace contextRef="#ctx0" brushRef="#br0" timeOffset="186.51">4542 4764 2726 0,'0'0'0'16,"31"-13"72"-16,7-3 1 15,16-5 65-15,17-3 1 16,18-1-14-16,3-3-1 16,14-1-67-16,-2-1-1 15,2 3-35-15,-14 2 1 0,-9 1-17 16,-14 6 1-16,-15 3-6 15,-10 7 0-15,-44 8-2673 16</inkml:trace>
  <inkml:trace contextRef="#ctx0" brushRef="#br0" timeOffset="599.39">6430 3860 2324 0,'0'0'0'16,"0"0"0"-16,0 0 0 15,0-30-5-15,-8 19 2 16,-4 3 40-16,-11 8 0 15,-23 12 20-15,-6 13 1 16,-9 10 6-16,3 18 0 16,-6 14 47-16,3 7 2 15,11 14-7-15,4 12 2 16,9 14-6-16,14 9 1 16,11 8-12-16,9-2 0 15,14-1-15-15,12-9 1 0,10-9-21 16,13-16 1-1,4-20-17-15,12-25 1 0,5-29-23 16,6-36 1-16,4-29-17 16,-2-12 1-16,-75 57-2889 15</inkml:trace>
  <inkml:trace contextRef="#ctx0" brushRef="#br0" timeOffset="1100.46">6970 3846 2563 0,'0'0'0'0,"0"0"41"16,43 25 2-16,3 5 90 15,8 13 1-15,13 20-51 16,3 5 1-16,-3 10 2 16,-6 16 1-16,-14 4-13 15,-17 6 1-15,-18-6-10 16,-16-4 1-16,-23 0-8 15,-19 0 0-15,-12-8-18 0,-9-11 1 16,-10-11-26-16,-4-19 2 16,-5-7-16-16,-7-11 1 15,93-27-2827-15</inkml:trace>
  <inkml:trace contextRef="#ctx0" brushRef="#br0" timeOffset="1611.2">8614 3658 2487 0,'0'0'0'16,"31"-27"-1"-16,-8 5 1 15,-2-1-3-15,-21 23-1860 16</inkml:trace>
  <inkml:trace contextRef="#ctx0" brushRef="#br0" timeOffset="5625.95">8754 3707 2463 0,'0'0'0'0,"0"0"178"16,0 0 1-16,16-20 47 15,-16 20 1-15,-4-4-103 16,-4 1 2-16,-19-5-75 16,-13 4 0-16,-6 2-13 15,-4 6 1-15,-6 2-10 16,2 5 1-16,16 5-5 0,7 2 1 16,4 5-6-16,11 7 0 15,5 7-4-15,7 4 1 16,12 8-5-16,3 12 0 15,5 5-1-15,-5 7 1 16,1 5-4-16,-12-2 0 16,-8 3 0-16,-7-9 1 15,-12-1-2-15,-8-9 0 16,-9-9-2-16,-2-6 1 16,-1-9-1-16,9-11-1 15,7-9 0-15,12-12 2 16,9-8-1-16,4 0-1 15,5 0-1-15,4-4 2 16,7 4-2-16,7 4 1 16,12 8-1-16,6 8 0 15,7 13 5-15,-3 4 0 0,-10 10 7 16,-6 2-1-16,-6 4-3 16,-9 2-11-16,-8-2 0 15,-6 0 0-15,-2 4 0 16,2 4 0-16,6-8 0 15,8-4 0-15,9-12 0 16,10-9 0-16,12-11 0 16,11-17 0-16,11-13 0 15,11-15 0-15,5-9 0 16,-6-23 0-16,-71 64-3033 0</inkml:trace>
  <inkml:trace contextRef="#ctx0" brushRef="#br0" timeOffset="8493.29">5248 8871 2362 0,'0'0'0'16,"0"0"153"-16,0 0 1 16,0 0 70-16,19-12 0 15,-3 8-124-15,3 4 1 16,0 12-55-16,-3 4 0 16,-3 9-15-16,-7 8 2 15,-8 18-11-15,-8 12 1 0,-5 4-3 16,0 5 1-16,-5 1 1 15,9 5-1-15,3 0-1 16,4 4 1-16,8-9-4 16,8-3 1-16,-1-5-1 15,8-4 1-15,3-14-1 16,3-16 1-16,3-9-4 16,-1-11 2-16,0-7-2 15,0-8 0-15,8-7-4 16,0-5 1-16,-3-2-3 15,-5-1 1-15,-4 3-4 0,-11 6 0 16,-8 6-1-16,-8 12 0 16,-15 8 0-16,-8 13-1 15,-14 12-2-15,3 8 0 16,7-2 0-16,8 0 2 16,4 2-1-16,7 4 0 15,4 10-1-15,1 1 1 16,3-3 1-16,0-2 0 15,0-2 0-15,-4-4 1 16,-7-6-1-16,-4-4 2 16,0-10-1-16,-3-15 2 15,3-15-2-15,-8-20 1 16,27 17-2948-16</inkml:trace>
  <inkml:trace contextRef="#ctx0" brushRef="#br0" timeOffset="9959.07">6632 7201 2072 0,'0'0'0'0,"0"0"118"16,0 0 0-16,0 0 0 0,19-6 1 16,-7 0-49-16,11-14 1 15,11-17-18-15,-1-4 1 16,-6 0 5-16,-12-4 1 16,-7 0 9-16,-12 2 1 15,-11 5-11-15,-8 13 2 16,-6 9-7-16,-10 12 0 15,-11 12-5-15,-7 8 0 16,5 21-8-16,5 8-1 16,9 12-5-16,3 4 0 15,16 1-13-15,15 3 2 16,16-6-11-16,11-7 2 16,12-12-7-16,7-15 1 15,8-21-6-15,10-16 1 16,-3-11-4-16,-5-7 2 15,-6 1-2-15,-7-2 1 16,-8 1 0-16,-8 5 1 0,-8 13 0 16,-7 4 2-16,-8 8 0 15,0 8 1-15,-8 18 0 16,-3 15 1-16,-9 23-1 16,-3 11 2-16,4 9-1 15,-4 6-1-15,0 10 0 16,-2 6 1-16,-2-1-3 15,-8-3 1-15,-11-8-1 16,-8-8-1-16,-9-11 0 16,-3-26 0-16,1-18 1 0,1-25-1 15,7-22 1 1,7-15 2-16,3-12-1 0,13-14 2 16,13-13-3-16,17-9 2 15,19 1-2-15,16 2 0 16,17 7-2-16,10 2 2 15,11-1-4-15,10 5-1 16,6-5-31-16,-3 1-1 16,-82 67-2726-16</inkml:trace>
  <inkml:trace contextRef="#ctx0" brushRef="#br0" timeOffset="10329.34">7642 6652 2726 0,'0'0'0'0,"0"0"-12"16,0 0 0-16,-31 10 13 16,-7 2 0-16,-10 13 26 0,-6 16 0 15,0 20 47-15,-4 10 0 16,-1 13 28-16,9 2 0 16,15 0-15-16,16 8-1 15,15 4-35-15,19-8 0 16,12-19-21-16,8-15 2 15,9-20-14-15,10-19 0 16,11-17-11-16,-1-21-1 16,-64 21-2628-16</inkml:trace>
  <inkml:trace contextRef="#ctx0" brushRef="#br0" timeOffset="10710.37">7910 6670 2449 0,'0'0'0'0,"0"0"57"16,30 12 1-16,3-1 104 15,6 15 1-15,7 11-65 0,-2 12 1 16,-11 8-37-16,-8 17 1 16,-21 5-15-16,-12 1 1 15,-15 6-17-15,-14-8 2 16,-13-9-4-16,-4-10 1 15,4-12-19-15,6-16 0 16,6-15-12-16,7-13 0 16,31-3-2595-16</inkml:trace>
  <inkml:trace contextRef="#ctx0" brushRef="#br0" timeOffset="17912.9">6143 6125 2449 0,'0'0'0'0,"6"24"114"15,0 1 0-15,5 5-14 16,-3-3 1-16,-1-5-89 16,1-3 1-16,-4 3-52 0,4-6 2 15,-8-9-22-15,0-3 1 16,0-4-1976-16</inkml:trace>
  <inkml:trace contextRef="#ctx0" brushRef="#br0" timeOffset="18052.23">6064 5896 1947 0,'0'0'0'16,"0"0"0"-16,-8-19 1 15,8 11 28-15,4 2 0 16,4-2-19-16,3 0 1 15,-11 8-1532-15</inkml:trace>
  <inkml:trace contextRef="#ctx0" brushRef="#br0" timeOffset="18371.09">6301 5979 2412 0,'0'0'0'0,"11"33"54"16,-1-2 1-16,-4 6 11 15,0-3 0-15,-3-5 117 16,1-5 1-16,-2-7-98 16,0-5 0-16,0-4-23 15,0-4 0-15,0 0-13 16,0-4 2-16,0-8-22 16,7-6 2-16,7-13-16 15,3-3 2-15,4 3-4 0,-4 11 1 16,4 14-8-16,4 10 2 15,2 6-4-15,2-2 0 16,0 5-3-16,-8 3-1 16,-4-9-1-16,-4-1 0 15,-3-4-4-15,-8-4 1 16,-4-2-2673-16</inkml:trace>
  <inkml:trace contextRef="#ctx0" brushRef="#br0" timeOffset="18577.25">6728 5569 2449 0,'0'0'0'16,"0"0"17"-16,4 30 1 0,7 9 4 16,3 8 2-16,1 2 104 15,-7 0 1-15,0 4-54 16,-1 0 2-16,1-1-27 15,0-7 2-15,-4-21-34 16,-4-10 1-16,0-14-2329 16</inkml:trace>
  <inkml:trace contextRef="#ctx0" brushRef="#br0" timeOffset="18724.08">6605 5765 2060 0,'0'0'0'0,"0"0"20"0,38-4 0 15,1-8 25-15,13-1 0 16,9 1 12-16,1 0 0 16,1 4-17-16,-1 1-1 15,-62 7-1827-15</inkml:trace>
  <inkml:trace contextRef="#ctx0" brushRef="#br0" timeOffset="18948.91">7721 5671 2651 0,'19'8'0'16,"27"10"54"-16,4 5 1 0,1 3 49 15,-7 1 1-15,-6 6-74 16,-7-3 2-16,0-15-33 15,-4-1 0-15,-16-8-11 16,-3-6-1-16,-8 0-2247 16</inkml:trace>
  <inkml:trace contextRef="#ctx0" brushRef="#br0" timeOffset="19144.43">7958 5622 2060 0,'0'0'0'0,"0"0"7"0,-35 22 0 15,6-3-3-15,-5 11-1 16,-9 1 186-16,5 6-1 16,1 4-63-16,6 0 0 15,6-3-16-15,8-1 0 16,2-6-48-16,7-15-1 16,0-6-44-16,8-10 1 15,0 0-2328-15</inkml:trace>
  <inkml:trace contextRef="#ctx0" brushRef="#br0" timeOffset="19339.18">8393 5552 2664 0,'0'0'0'16,"0"0"0"-16,0 0 0 0,0 0-35 16,7 21 1-16,-7-21-1913 15</inkml:trace>
  <inkml:trace contextRef="#ctx0" brushRef="#br0" timeOffset="19461.18">8423 5859 2400 0,'0'0'0'0,"-7"51"21"0,-1-4 2 15,0 8 6-15,-7-2 1 16,-8 0-31-16,-16-12 1 16,39-41-1877-16</inkml:trace>
  <inkml:trace contextRef="#ctx0" brushRef="#br0" timeOffset="20739.2">7802 7898 1381 0,'0'0'0'15,"0"0"0"-15,0 0 0 16,0 0-1037-16</inkml:trace>
  <inkml:trace contextRef="#ctx0" brushRef="#br0" timeOffset="27582.19">6624 7013 640 0,'0'0'0'16,"0"0"-481"-16</inkml:trace>
  <inkml:trace contextRef="#ctx0" brushRef="#br0" timeOffset="33633.36">3736 12357 2575 0,'0'0'0'0,"0"0"132"16,-4 23 1-16,0 3 61 0,0 11 0 15,0 16-104-15,0 0 0 16,0-1-56-16,1 1 2 16,-5-2-16-16,0-8 2 15,1-13-6-15,-1-11-1 16,4-9-4-16,4-6 1 15,4-4-2-15,4-14 0 16,15-23-2-16,4-6 0 16,3-6-2-16,11 0 1 15,5 2-1-15,8 2-1 16,-4 10-1-16,-2 13-1 16,2 16-1-16,-8 12 2 15,-3 16-3-15,-10 3 1 16,-10 10-1-16,-15 3 1 15,-12-1 1-15,-5-4-1 16,-7-9 0-16,1-7 1 16,8-9 1-16,-1-8 0 0,8-4 4 15,4-11 0-15,4-21 2 16,8-9 0-16,11-4 0 16,11 0 2-16,3 14 0 15,1 14 0-15,5 9-1 16,-5 12 2-16,-3 12-4 15,-6 9 1-15,-6 10-2 16,-12 7 0-16,-11 7-5 16,-4-4 1-16,-11 4-4 15,4-4 2-15,-1-2-4 0,4-8 1 16,8-13-19-16,4-8 0 16,-4-10-2815-16</inkml:trace>
  <inkml:trace contextRef="#ctx0" brushRef="#br0" timeOffset="34050.68">5046 12233 2601 0,'0'0'0'15,"0"0"0"-15,0 0 0 16,-19-15 18-16,3 15 0 15,-3 0 96-15,-17 11 2 16,-7 15-21-16,1 9 2 16,7 8-10-16,5 2 2 0,3-2-15 15,3 0 1-15,7 0-30 16,6-5 0-16,7-9-9 16,0-9 1-16,4-13-9 15,4-3 1-15,3-4-8 16,13-7 2-16,12-19-9 15,3-5 2-15,-4-1-1 16,-4 7 0-16,-12 9-1 16,1 8-1-16,-5 6 0 15,-1 10-1-15,-1 14-3 16,1 1 1-16,-4 7-4 0,-2-5 0 16,-2-5-3-16,-1-10-1 15,3-7-2-15,6-3 0 16,5-7-6-16,8-13 1 15,-23 20-2834-15</inkml:trace>
  <inkml:trace contextRef="#ctx0" brushRef="#br0" timeOffset="34253.04">5298 12357 2714 0,'0'0'0'16,"-4"29"8"-16,0-5 1 15,4 9 16-15,-3-6 0 16,-5-5 48-16,0-5 0 16,1-3-31-16,-1-4 0 0,0-2-20 15,4-8 0-15,-3-4-22 16,-1-14 1-16,8 18-2293 16</inkml:trace>
  <inkml:trace contextRef="#ctx0" brushRef="#br0" timeOffset="34381.61">5248 12082 2173 0,'0'0'0'0,"0"0"0"16,0 0 1-16,0 0-18 0,16-3 1 16,-16 3-1590-16</inkml:trace>
  <inkml:trace contextRef="#ctx0" brushRef="#br0" timeOffset="34682.82">5598 12327 2236 0,'0'0'0'16,"-3"36"57"-16,3-15 2 16,0-7 42-16,0-10 1 15,0 0 22-15,0-4 2 16,0 0-54-16,7-4 1 15,1-10-16-15,7-8 1 16,8-9-15-16,1 4 0 16,-5 13 3-16,0 8 0 15,-2 6-3-15,6 6 2 16,8 8 7-16,0 3 0 16,-4 11-10-16,-4-3 1 0,-11-5-15 15,-1-7 0-15,-7-3-18 16,0-4 1-16,0-2-10 15,3-6 0-15,-7 2-2701 16</inkml:trace>
  <inkml:trace contextRef="#ctx0" brushRef="#br0" timeOffset="34948.58">6403 11632 2852 0,'0'0'0'16,"-12"51"10"-16,5 2 1 16,-1 19 71-16,-4 15 1 15,1-1 98-15,-5-4 1 16,-5-8-104-16,2-9 2 16,0-4-18-16,3-16 1 15,5-22-22-15,3-9 2 16,4-6-24-16,0-8 0 15,4-10-17-15,-3 0 2 16,3 10-2864-16</inkml:trace>
  <inkml:trace contextRef="#ctx0" brushRef="#br0" timeOffset="35448.82">6445 11673 3065 0,'0'0'0'15,"-38"18"3"-15,11 5 0 16,-2 11 33-16,0 9 0 15,4 2 111-15,6 14 0 16,3 5-60-16,9 7 1 16,7-5-1-16,15 3 2 15,8-1-18-15,16-5-1 16,9-16-22-16,6-16-1 0,3-17-14 16,-1-16 2-16,6-16-32 15,-8-7-3-15,-12-6 0 16,-6-11 0-16,-5-6 0 15,-4-1 0-15,-27 49-3071 16</inkml:trace>
  <inkml:trace contextRef="#ctx0" brushRef="#br0" timeOffset="35665.11">7051 11579 2664 0,'0'0'0'16,"35"20"-9"-16,-4 1 0 15,9 17 12-15,-5 11 0 16,-8 15 113-16,-12 7 1 16,-15 11 18-16,-15-2 1 15,-8-2-15-15,-12-9 1 16,-7-6-38-16,-10-7 0 16,-2-9-43-16,-4-11 1 15,2-15-30-15,10-11 1 16,46-10-2771-16</inkml:trace>
  <inkml:trace contextRef="#ctx0" brushRef="#br0" timeOffset="36383.99">8027 11391 2311 0,'0'0'0'0,"8"-33"52"16,-4 2-1-16,-4-7 82 15,-8 5-1-15,-4 2-35 0,-7 9-1 16,-12 5-29-16,-1 7-1 15,-5 10 32-15,4 8 1 16,6 3 16-16,8 9 0 16,4 13-18-16,7 4-1 15,8 7-25-15,8-1 0 16,7-4-21-16,4-2 2 16,8-4-13-16,2-3 1 15,2-1-11-15,-4-3-1 16,-8-5-7-16,-7-1 0 15,-5 1-8-15,-7 1 0 16,-7 1-5-16,-9 1 0 16,-3 1-4-16,0 3-2 15,0-1-2-15,3-3 0 16,7-9 0-16,5-3 0 16,0-2-7-16,4-2-5 0,4-1-15 15,1 1 1-15,9 2-16 16,1 4 2-16,1-1-12 15,-5 1 0-15,-1 0-14 16,-6 3 0-16,-8 9 0 16,0 5 1-16,-9 3 4 15,-1 1 0-15,1 0 22 16,1-4 0-16,4-5 18 16,1-1 0-16,-1 3 16 15,4 3-1-15,4-2 5 16,0-3 1-16,4-7 0 0,-4-1 0 15,0 2 5-15,0 5 0 16,0 6 8-16,0 3-1 16,4-11 8-16,0-5 0 15,3-10 4-15,13-4 1 16,20-8-5-16,2-10 1 16,-42 14-2636-16</inkml:trace>
  <inkml:trace contextRef="#ctx0" brushRef="#br0" timeOffset="37333.15">6597 13919 2449 0,'0'0'114'0,"19"-56"0"15,1 3 80-15,-13 8 1 16,-11 7-86-16,-7 7 0 15,-8 17-33-15,-4 7 2 16,3 10-39-16,-3 17 0 16,-2 21-7-16,2 14-1 15,4 17 14-15,4 15 0 16,7 7 2-16,0 11 1 16,4 9-7-16,4 3 0 15,-4-3-14-15,-3-2 0 16,-5-3-11-16,-3-17 1 0,-4-21-16 15,-8-26 1-15,-10-29-14 16,-1-20 1-16,38 4-2925 16</inkml:trace>
  <inkml:trace contextRef="#ctx0" brushRef="#br0" timeOffset="37475.81">5960 14513 2412 0,'0'0'0'0,"23"-22"7"16,4 1 0-16,19-7 45 15,14-5 2-15,13-2 32 0,4-6-1 16,-2-3-40-16,-2 9 0 16,-7 10-27-16,-9 5 1 15,-57 20-2143-15</inkml:trace>
  <inkml:trace contextRef="#ctx0" brushRef="#br0" timeOffset="37818.81">7130 13716 2864 0,'0'0'0'16,"-34"25"-1"-16,5 3 1 0,-6 9 35 15,0 12 0-15,1 11 107 16,3 5 2-16,6 6-31 16,10 7 2-16,7 2-10 15,4 4 1-15,8 1-30 16,4-9 0-16,7-11-23 16,12-16 1-16,9-24-19 15,7-15 0-15,3-22-21 16,-4-10 2-16,-5-13-16 15,-14-10 1-15,-8-8-14 0,-3-2-1 16,-12 55-2980-16</inkml:trace>
  <inkml:trace contextRef="#ctx0" brushRef="#br0" timeOffset="38183.31">7554 13788 2927 0,'0'0'0'15,"0"0"-50"-15,19 8 0 0,-4-4 46 16,12 10-1-16,8 17 50 16,-4 10 1-16,-20 10 71 15,-11 8 1-15,-11 11 10 16,-20 9 1-16,-12 1-37 16,-7 2 1-16,8-11-51 15,9-15 0-15,14-13-19 16,8-11 0-16,3-22-23 15,4-14 0-15,4 4-2787 16</inkml:trace>
  <inkml:trace contextRef="#ctx0" brushRef="#br0" timeOffset="38360.92">7925 13870 2840 0,'0'0'0'16,"0"0"-2"-16,0 0 0 15,0 0-53-15,0 0 0 16,0 0-1990-16</inkml:trace>
  <inkml:trace contextRef="#ctx0" brushRef="#br0" timeOffset="38479.9">7965 14319 2512 0,'0'0'0'16,"-38"51"39"-16,11-12 1 0,2 4 75 16,2 4 2-16,-12 4-106 15,-7 2 2-15,42-53-2149 16</inkml:trace>
  <inkml:trace contextRef="#ctx0" brushRef="#br0" timeOffset="39635.4">3880 16050 2236 0,'0'0'0'16,"0"0"193"-16,0 0 1 16,0 0-29-16,0 0 0 0,0 0-75 15,0 0 0-15,0 0-39 16,31-14 1-16,-16 12-13 16,0 6 0-16,-3 8 5 15,-2 9 0-15,-7 15-2 16,-6 11-1-16,-5 6-5 15,-4-2 0-15,-1-4 0 16,-2 0 0-16,-5-2-7 16,5-2 0-16,3-14-4 15,5-4 1-15,3-5-9 0,0-4 1 16,4-8-5-16,4-1 0 16,0 1-5-16,3 2 0 15,5 6-4-15,3 3 2 16,1-3-4-16,3-2 2 15,2-1-3-15,2 1 0 16,-4-4 0-16,5-2 0 16,-5-4-1-16,-8 3 0 15,1 7 0-15,-8 8 0 16,-8 5 0-16,-8 4 0 16,-15 9 0-16,-3 1 0 15,1 0 0-15,2-2 1 16,4-4 4-16,0 0-1 15,11-5 5-15,4-5 0 16,4-3 1-16,4 1 2 16,0 5-3-16,4 7 1 15,0 14-4-15,-8 2 1 0,-7-2-7 16,-8-8 0-16,-5 0-6 16,-6-10 1-16,30-31-2925 15</inkml:trace>
  <inkml:trace contextRef="#ctx0" brushRef="#br0" timeOffset="41438.57">4222 4255 2814 0,'0'0'0'0,"-50"-11"171"15,6 7 0-15,-17 8 46 16,-9 3 1-16,-9 7-113 15,-1 6 0-15,-5 7-69 16,10 6 0-16,9 5-13 16,11-5 0-16,8 0-6 15,13 2 1-15,3 3-3 16,12 3-1-16,11 12-1 16,8 5 0-16,15 19-2 15,9 17 2-15,6 21-4 16,1 18 0-16,4 28 1 0,1 31 1 15,-1 37 2-15,-4 30-3 16,-12 19-10-16,-11 4 0 16,-12 0 0-16,-15 2 0 15,-24 5 0-15,-11-3 0 16,-9-15 0-16,-3-9 0 16,7-17 0-16,24-40 0 15,24-34 0-15,26-48 0 16,37-43 0-16,44-42 0 15,56-40 0-15,54-61 0 16,-206 63-3006-16</inkml:trace>
  <inkml:trace contextRef="#ctx0" brushRef="#br0" timeOffset="42661.71">4746 14634 2563 0,'0'0'0'16,"0"0"149"-16,-27 10 0 16,23-6 105-16,4 0-1 15,4-4-119-15,7 2-1 16,22 0-64-16,21 2 0 15,15 1-37-15,12-1 0 16,21-6-8-16,4-2 0 16,6 1-7-16,1-1 1 15,-1 0-11-15,-14-10 1 16,-21-2-7-16,-14 1 1 16,-16-9-3-16,-13-1 1 15,-15-7-35-15,-11-7 1 16,-8 39-2868-16</inkml:trace>
  <inkml:trace contextRef="#ctx0" brushRef="#br0" timeOffset="42833.28">5850 14268 2324 0,'0'0'0'0,"0"0"34"16,0 0 2-16,0 0 57 15,0 0 1-15,31 8 78 16,-8 7 1-16,22 9-53 16,5 7 0-16,4 6-6 15,-4 5 0-15,-10 7-11 16,-13 1 2-16,-23 1-29 15,-27 0 1-15,-33 8-16 16,-29 4 1-16,-28-1-17 0,-30 11 1 16,143-73-3023-16</inkml:trace>
  <inkml:trace contextRef="#ctx0" brushRef="#br0" timeOffset="57224.97">19777 10369 2173 0,'0'0'185'16,"0"0"2"-16,0 0 106 15,0 0 1-15,0 0-140 16,-7-20 1-16,7 18-64 15,0 2 0-15,0-3-36 0,0 8 0 16,4 23-9-16,9 21 0 16,8 21-6-16,8 20 1 15,4 24-7-15,9 13 0 16,6 20 1-16,4 10 0 16,8 17-4-16,0 26-11 15,-3 19-20-15,1 16 0 16,-2 14 0-16,-4 13 0 15,-8 7 0-15,-13-9 0 16,-16-11 0-16,-7-18 0 16,-4-14 0-16,0-27 0 15,3-22 0-15,-3-27 0 16,0-15 0-16,0-17 0 16,-4-9 0-16,-4-4 0 15,0-6 0-15,-4-5 0 16,5-3 0-16,-5-2 0 15,0-5 0-15,-1-7 0 0,-3-7 0 16,0-14 0-16,7-12 0 16,1-11 0-16,2-3 0 15,0-7 0-15,-2-1 0 16,0-3 0-16,2-2 0 16,0-6 0-16,2 0 0 15,0 0 0-15,0 0 0 16,0 0 0-16,0 0 0 15,0 0 0-15,0 0 0 16,2 0 0-16,8 0 0 0,21-2 0 16,27-2 0-16,17 0 0 15,25-2 0-15,15 0 0 16,22-2 0-16,19-4 0 16,13-1 0-16,12-1 0 15,15 0 0-15,0-4 0 16,-7-7 0-16,-23-3 0 15,-22-1 0-15,-17 2 0 16,-12-3 0-16,-9-11 0 16,-15-8 0-16,-11-16 0 15,-80 63-2960-15</inkml:trace>
  <inkml:trace contextRef="#ctx0" brushRef="#br0" timeOffset="57957">22131 9919 2538 0,'0'0'0'15,"0"0"128"-15,0 0 1 16,0 0 54-16,0 0 1 15,0 0-41-15,17 29 2 0,-11 18-71 16,2 8 0-16,-1 6-12 16,1 11 1-16,6 24-8 15,9 25 0-15,11 28-9 16,7 27 0-16,11 42-5 16,13 34 2-16,16 25-14 15,0 10 2-15,-8 3-5 16,-6 0-26-16,-5-2 0 15,-6-10 0-15,-10-16 0 16,-8-21 0-16,-7-27 0 16,-8-28 0-16,-4-28 0 15,-3-17 0-15,-1-9 0 0,-5-21 0 16,-4-15 0-16,-12-8 0 16,-8-15 0-16,-3-17 0 15,-2-12 0-15,3-17 0 16,7-13 0-16,5-12 0 15,6-8 0-15,0-18 0 16,-2-19 0-16,-6-6 0 16,6 49-2987-16</inkml:trace>
  <inkml:trace contextRef="#ctx0" brushRef="#br0" timeOffset="58740.84">22880 14397 1733 0,'0'0'0'15,"0"0"49"-15,0 0 0 0,0 0 49 16,0 0 0-16,-4 26 100 0,4-11-1 16,4 11-41-16,3 15 1 15,5 16-8-15,-3 5-1 16,-3 17-23-16,-6 5 2 15,-4 6-33-15,-3-10 1 16,-3-15-27-16,4-16 2 16,10-22-32-16,4-11 1 15,-8-16-2806-15</inkml:trace>
  <inkml:trace contextRef="#ctx0" brushRef="#br0" timeOffset="59989.55">20484 13849 2009 0,'0'0'0'0,"0"0"100"15,0 0 1-15,0 0 51 0,0 0-1 16,-20 0-5-16,20 0 0 15,0 0-73-15,0 0 1 16,0 0-12-16,0 2 1 16,12 2-5-16,23-2 1 15,36-4-7-15,25-2 1 16,25-2-1-16,24-4 1 16,28-7 11-16,23-5 1 15,33-2 4-15,14-1-1 16,-1 5-6-16,-28 7 1 15,-39 5-8-15,-25 2 0 16,-19 2-6-16,-29-2 2 16,-21-2-18-16,-20-3 2 15,-26 1-33-15,-29-6 2 16,-6 16-3065-16</inkml:trace>
  <inkml:trace contextRef="#ctx0" brushRef="#br0" timeOffset="62482.54">21071 14340 1520 0,'0'0'0'0,"0"0"65"16,0 0 1-16,0 0 90 0,0 0 1 15,0 0-5 1,0 0 1-16,0 0-73 0,0 0 1 16,-4 40-25-16,4-1 0 15,-8 10-8-15,0-2-1 16,-5-8-10-16,3-10 1 16,3-13-6-16,1-4 2 15,2-7 2-15,4-3 1 16,0-2 2-16,0-5 1 15,6-9 1-15,9-12 1 16,8-15 0-16,4-2 2 16,2 4 0-16,-4 8 1 15,2 9-4-15,-4 10 1 16,-4 8 4-16,-3 6 0 16,-3 6-8-16,3 8 1 15,-5 7-7-15,-3 3-1 16,-8-1-4-16,-4-3 0 15,0-3-7-15,-4-5 1 0,1-4-4 16,3-2 0-16,2-8-2 16,4-10-1-16,6-8-1 15,7-15-1-15,16-10-1 16,1-2 1-16,-3 10 1 16,-6 11 0-16,-3 12 1 15,-7 11 0-15,-3 2 5 16,-3 15 0-16,1 15-2 15,-2 7 1-15,-2-1-4 16,-4-2 0-16,4-4-5 0,0 1 0 16,-1-7-8-16,1-1 2 15,-4-24-2919-15</inkml:trace>
  <inkml:trace contextRef="#ctx0" brushRef="#br0" timeOffset="63001.81">21837 14289 2186 0,'0'0'0'0,"0"0"85"16,0 0 0-16,0 0 101 16,0 0 1-16,0 0-55 15,-20-5 1-15,9 12-34 16,-7 3 2-16,-3 6-23 16,0 7-1-16,0 11-11 15,4 3 2-15,1 2-8 16,5-6 2-16,7-3-13 15,0-11 1-15,0-5-11 16,4-6 2-16,0-4-10 0,4-4 0 16,2-4-5-16,7-10 1 15,12-17-9-15,2-8 0 16,-2 5-6-16,-4 7 2 16,-9 9-5-16,-6 10 1 15,-2 6-3-15,-3 6 1 16,1 4-2-16,2 18 2 15,2 15-2-15,2 4 0 16,-1-8-1-16,1-11 1 16,-4-11-4-16,4-9 1 15,-1-6-3-15,1-6 0 16,4-11-17-16,-3-13 2 16,-9 30-2990-16</inkml:trace>
  <inkml:trace contextRef="#ctx0" brushRef="#br0" timeOffset="63196.47">21960 14260 2739 0,'0'0'0'0,"0"0"8"15,0 0-1-15,-2 28 15 16,2-9 0-16,0 10 126 16,0 9 2-16,2-5-58 15,3-2 0-15,3-9-12 16,-2-8 1-16,-2-7-21 15,-2-3 0-15,0-6-44 16,-2-4 1-16,0 6-2714 16</inkml:trace>
  <inkml:trace contextRef="#ctx0" brushRef="#br0" timeOffset="63331.38">21954 14190 2575 0,'0'0'0'15,"0"0"-1"-15,0 0 1 16,0 0-38-16,0 0 1 16,0 0-1839-16</inkml:trace>
  <inkml:trace contextRef="#ctx0" brushRef="#br0" timeOffset="63650.41">22117 14344 2337 0,'0'0'0'16,"0"0"27"-16,8 22 0 0,-6-10 65 16,0-7 1-16,0-3 109 15,2 2 0-15,2-2-96 16,3 0 0-16,5 0-9 16,3-2-1-16,8-4-23 15,2-2 0-15,4 1-21 16,-10-1-1-16,-6-4-14 15,-5 4 0-15,-2 2-11 16,-1 2 0-16,1 2-8 16,0 2 0-16,1 4-8 15,7 8 1-15,7 9-3 0,2 7 0 16,4-5-7-16,-6-7 0 16,0-9-2-16,6-13 0 15,-29 4-2874-15</inkml:trace>
  <inkml:trace contextRef="#ctx0" brushRef="#br0" timeOffset="65116.91">22895 14199 1758 0,'0'0'0'0,"0"0"1"16,0 0 0-16,0 0 6 16,0 0 1-16,27-4 220 15,-8 4-1-15,14 2-49 16,11 2-1-16,0 0-37 15,8 0 1-15,6 0-27 16,2 0 2-16,-1-2-38 16,-5-4 2-16,-4-6-45 15,-7-2 1-15,-16-3-29 16,-8 1 2-16,-19 12-2516 16</inkml:trace>
  <inkml:trace contextRef="#ctx0" brushRef="#br0" timeOffset="65365.44">23374 14076 2500 0,'0'0'0'16,"0"0"59"-16,0 0 2 15,0 0 76-15,0 0 0 16,27 8-4-16,-12 0 1 16,3 0-57-16,1 1 2 15,2 7-11-15,-3 4 2 16,-7-1-7-16,-5 1-1 15,-4-1-11-15,-2 3 1 16,0-5-12-16,0 1 1 16,-2-2-12-16,-4-1 0 15,-4 3-20-15,-5 2 1 16,15-20-2892-16</inkml:trace>
  <inkml:trace contextRef="#ctx0" brushRef="#br0" timeOffset="66167.2">23980 14276 2035 0,'0'0'0'0,"21"-28"27"16,3 7 0-16,1 1 31 15,0 3 2-15,-6 3 24 16,-6 0 0-16,-3 0 6 15,-2-1 0-15,-4-3 2 16,-4 3 1-16,-6-5-9 16,-4 2 0-16,-3 1-5 15,-9 1 0-15,-6 6 1 16,-5 10 0-16,-4 12-2 16,1 8 2-16,3-1-14 15,6 7 2-15,8-3-16 0,7 3 2 16,7-5-12-16,3-1 0 15,7 3-10-15,7-1 0 16,7-7-8-16,8-9 1 16,6-12-13-16,1-5 0 15,-5-7-5-15,-2 4 1 16,-9 5-4-16,-5 1 1 16,-3 6-3-16,-3 4 1 15,1 6 2-15,0 19-1 16,-1 24 5-16,-1 17 0 15,-2 15 7-15,-6 7 1 16,-6 4 5-16,-3 0 2 16,-3-4-2-16,-3-4 2 15,-2-12 1-15,2-9-1 16,-3-20-10-16,7-14-8 16,5-17-6-16,4-14 0 0,0-14 0 15,-3-17 0-15,7 31-3071 16</inkml:trace>
  <inkml:trace contextRef="#ctx0" brushRef="#br0" timeOffset="66898.31">24304 13655 2135 0,'0'0'0'15,"0"0"-1"-15,0 0 1 16,0 0 2-16,0 0 2 16,0 0 95-16,0 0 1 15,0 0 60-15,21 22-1 16,-12 28-5-16,3 11-1 15,-4 4-10-15,-3 1 1 16,-1 1-41-16,0-2 1 16,-2-1-27-16,0-3 0 15,0-8-20-15,-2-6 0 16,0-12-26-16,0-12-1 16,2-13-25-16,-2-6-1 15,0-4-2852-15</inkml:trace>
  <inkml:trace contextRef="#ctx0" brushRef="#br0" timeOffset="67234.33">24540 14090 2425 0,'0'0'0'0,"0"0"15"15,0 0 2-15,0 0 12 16,0 0 2-16,0 0 90 15,0 0 1-15,-19 37-7 0,8-8 0 16,-1 9-5-16,4 3 1 16,6-10-11-16,4-6 0 15,2-11-29-15,2-6-1 16,4-4-16-16,1-6 1 16,4-6-13-16,5-8-1 15,-1-9-9-15,-4-6 0 16,-5-7-10-16,-6 5-1 15,-6 4-7-15,-2 7 2 16,-2 9-6-16,1 9 1 16,-1 0-5-16,0 2 0 15,0 0-6-15,0 0 0 16,6 2-2936-16</inkml:trace>
  <inkml:trace contextRef="#ctx0" brushRef="#br0" timeOffset="67699.89">24746 13673 2915 0,'0'0'0'16,"0"0"11"0,0 0 0-16,0 0 129 0,19 35-1 15,-9 6 0-15,-2 12 1 16,-4 4-76-16,-2 3 0 16,1-3-11-16,-1-6 0 15,-2-10-11-15,-2-9 1 16,2-21-11-16,0-5 1 15,0-2-10-15,2-4 2 16,4-2-4-16,8-4 1 16,9-7-8-16,4-1 2 15,0 4-2-15,-8 8-1 16,-8 6-2-16,-5 4 2 16,-2 6-3-16,-6-1 1 15,-8 7-1-15,-13 3 1 16,-13 3-9-16,1-9-2 15,10-5 0-15,8-4 0 16,7-4 0-16,6-4 0 0,4 0-3066 16</inkml:trace>
  <inkml:trace contextRef="#ctx0" brushRef="#br0" timeOffset="68136.17">25058 14086 2274 0,'0'0'0'15,"0"0"9"-15,0 0 1 16,0 0 6-16,0 0 0 16,0 0 145-16,0 0 2 15,0 0-10-15,0 0 0 16,8-20-21-16,-12 18-1 15,-4 2-17-15,-5 6 2 16,-5 8-26-16,-3 2 0 16,4 1-29-16,3 1 1 15,5-1-16-15,1 1 0 16,4-2-9-16,0-1 1 16,1-7-11-16,1-4 0 15,2-2-4-15,2 0 0 16,1-2-5-16,3-4 1 15,2 0-1-15,1 0 0 0,3 0-14 16,0 2-4-16,-3 4 0 16,5 4 0-16,-1 8 0 15,6 4 0-15,1-9 0 16,-1-7 0-16,2-11 0 16,0-11 0-16,-21 20-3046 15</inkml:trace>
  <inkml:trace contextRef="#ctx0" brushRef="#br0" timeOffset="68336.16">25145 13645 3028 0,'0'0'0'0,"19"37"64"0,2 1 1 16,4 14 168-16,0 11 0 15,-8 10-87-15,-3 7 0 16,-5 4-70-16,1 2 2 15,2-5-52-15,1-15-26 16,1-17 0-16,-9-18 0 16,-5-31-3044-16</inkml:trace>
  <inkml:trace contextRef="#ctx0" brushRef="#br0" timeOffset="74117.32">24152 14581 1796 0,'0'0'0'16,"0"0"198"-16,19 8-1 0,-2-6 97 0,6 0 1 15,8 0-110-15,9-4 2 16,10-8-87-16,12 0-1 16,11 3-50-16,10 3-1 15,11-4-5-15,2-2-1 16,-5 4-10-16,-6 4-1 15,-8 4-11-15,-4 2 2 16,-6-2-20-16,-9-2 1 16,-16-4-4-16,-17 0 1 15,-13 2-13-15,-12 2-1 16,0 0-2698-16</inkml:trace>
  <inkml:trace contextRef="#ctx0" brushRef="#br0" timeOffset="74400.2">24179 14883 2538 0,'0'0'0'0,"0"0"0"16,0 0 0-16,28-10-1 15,7-4 1-15,21-5-1 16,11-3 1-16,20 1 14 16,15-1 1-16,13-3 79 0,10 1 1 15,4 8 14-15,-7-1 1 16,-9-5-50-16,-17 3 0 16,-15-3-29-16,-17-5-1 15,-64 27-2397-15</inkml:trace>
  <inkml:trace contextRef="#ctx0" brushRef="#br0" timeOffset="88393.42">20241 12118 1808 0,'0'0'0'16,"0"0"75"-16,0 0-1 0,0 0 70 15,0 0 2-15,0 0-60 16,0 0 0-16,0 0-38 16,0 0 2-16,0 0-26 15,0 0 2-15,0 0-5 16,0 0 1-16,0 0 7 16,0 0 1-16,21 0 8 0,2 0 1 15,10-2 2-15,8-2 2 16,3 2 12-16,10 0 0 15,7-4 16-15,14-2 2 16,10 0-9-16,7 1 1 16,10-1-12-16,16-2 0 15,13-6 3-15,9 1 0 16,10-1-5-16,6 2 0 16,12-1-10-16,1-3 0 15,-4 2-5-15,-15-3 0 16,-9 1 2-16,-14 2 0 15,-6 5-1-15,-9 1 0 16,-16 6-1-16,-15 0 1 16,-14-4-4-16,-15 0 1 15,-19 8-16-15,-12 0 1 16,-11 0-12-16,-8 0 1 16,-6 4-8-16,-17-4 0 0,21 0-3023 15</inkml:trace>
  <inkml:trace contextRef="#ctx0" brushRef="#br0" timeOffset="89515.43">21498 12507 1583 0,'0'0'0'0,"0"0"8"16,0 0 1-16,0 0 13 16,0 0 1-16,0 0 56 15,0 0 1-15,19-15 49 16,-15 7 0-16,2-4-3 16,1-3 1-16,-1-5-2 15,-2 0 1-15,-2 1-10 16,-2-3-1-16,-2 3-11 0,-4 3 2 15,-3 2-15-15,-3 3 0 16,-1-5-15-16,-3 8 0 16,-1 8-11-16,-6 2 1 15,4 2-8-15,-3 6 1 16,1 9-10-16,4 15 0 16,5 7-10-16,3 14 1 15,1 9-3-15,6 11 1 16,6 13-8-16,4 8 0 15,3-2-2-15,-3-4 2 16,-8-10-6-16,-4-8 1 16,0-5-5-16,-2-10 0 15,-1-12-5-15,1-12 0 16,2-19-12-16,0-10 1 16,-2-10-6-16,-13-20 1 15,19 26-3061-15</inkml:trace>
  <inkml:trace contextRef="#ctx0" brushRef="#br0" timeOffset="89694.35">21086 12954 2915 0,'0'0'0'0,"35"-12"4"15,5 0 2-15,27-5-6 16,14-3 1-16,6 1 12 15,-4-3-1-15,-16-1 5 0,-15-19 1 16,-52 42-2258-16</inkml:trace>
  <inkml:trace contextRef="#ctx0" brushRef="#br0" timeOffset="121691.59">2271 4267 791 0,'0'0'0'15,"0"0"37"-15,-19 18 1 16,3-10 70-16,1-5-1 16,-4-3 7-16,3 4 0 15,5-4-14-15,3 4 0 16,2-4-44-16,6 2 1 15,4 2 3-15,8 4-1 16,13 0-11-16,21 0 2 16,12-12 18-16,9-4 2 15,2 4 1-15,8-6 0 16,10 2 20-16,9 1 1 0,6-1-15 16,-2-4 0-16,-2-6-12 15,-1-1 1-15,1 3-17 16,-10 2 0-16,-5 3-17 15,-6-1 2-15,-12-4-13 16,-15 2 2-16,-9-1-2 16,-14-3 1-16,-4 3-18 15,-8-1 1-15,-7 2-5 16,-8-2 0-16,-12 1-7 16,1-1 0-16,-5 2-15 0,1 3-1 15,0 3-3-15,3 8 2 16,1 0 15-16,-1 0 1 15,2 4 8-15,5 4 0 16,3-1 8-16,8 5 0 16,11 6 13-16,23-3 1 15,14-3 15-15,15-2 0 16,6 2 5-16,-5 0 1 16,-9-1 4-16,-16 15 1 15,-26 11 10-15,-38 16 1 16,-45 19-7-16,-32 14 1 15,-37 14-20-15,-19 6 0 16,152-106-2525-16</inkml:trace>
  <inkml:trace contextRef="#ctx0" brushRef="#br0" timeOffset="129588.96">4931 15165 1306 0,'0'0'0'0,"0"0"9"15,0 0 0-15,0 0 34 16,0 0 2-16,0 0 38 0,0 0 0 15,0 0 8-15,0 0 0 16,3-20-36-16,11 16 0 16,5 4-10-16,10 4 0 15,6 2-1-15,11 4 1 16,8 2 1-16,9-5 0 16,7 1-5-16,1-6 2 15,-6-6-3-15,1 0 1 16,1 1 0-16,-2-3 1 15,-3 2 0-15,-8 0 1 16,-8-6-15-16,-9 0 0 16,-18 2-16-16,-8 4 2 15,-3 1-12-15,-8-7 1 16,-4-4-3-16,0-6 0 16,-7-5-6-16,-1 0 0 15,1 1-22-15,-1 6 1 0,8 5-23 16,1 3 0-1,3 0 2-15,-4 4 0 0,4 2 29 16,0 4 1-16,0 0 15 16,4 0 1-16,3 4 6 15,12 8-1-15,12 2 36 16,12 7 1-16,-9-3 41 16,-5 0 2-16,-6-3 11 15,-4 3-1-15,-7 3-5 16,-8-1 1-16,0-4-18 0,-8-5-1 15,0 1-12 1,-8 0 0-16,-20 2-14 0,-11 5 1 16,43-19-2458-16</inkml:trace>
  <inkml:trace contextRef="#ctx0" brushRef="#br0" timeOffset="132937.43">20505 12560 1218 0,'0'0'0'0,"0"0"17"15,0 0 1-15,0 0 43 16,0 0 0-16,0 0 34 0,23 0-1 16,-13 0-27-16,5-2 2 15,4 0-20-15,4 2 0 16,0 0-12-16,-1 0 2 15,1-2-1-15,0 0 1 16,8-1 4-16,5 1 0 16,6 0 1-16,3 2 1 15,3-4-3-15,4 4-1 16,4-4 30-16,7 0-1 16,4 0 2-16,16-2 0 15,11-2-3-15,5 0-1 16,-1 1-6-16,8-5 1 15,5 0-10-15,1 0 2 16,1-1-12-16,3-5 0 16,-8 6 3-16,-6 2 0 15,-16 1-5-15,-5 1 1 16,-8 0-6-16,-5 2 1 0,-7-2-18 16,-11 2 1-16,-2 6-14 15,-4 2-1-15,-7 0-7 16,-6-2 0-16,-16 0-35 15,-3 0 0-15,-12 0-2341 16</inkml:trace>
  <inkml:trace contextRef="#ctx0" brushRef="#br0" timeOffset="133536.5">20915 12075 1771 0,'0'0'0'0,"0"0"-3"0,0 0 0 16,0 0-6-16,0 0 1 15,-8 23 28-15,-4-9 1 16,-11 11 52-16,-9 7 0 16,-1-3 28-16,6-2 0 15,6-1-12-15,5-1 1 16,5-1-27-16,3-1-1 16,4-3-40-16,4-2 0 15,0-9-18-15,0 1 0 16,0-10-1875-16</inkml:trace>
  <inkml:trace contextRef="#ctx0" brushRef="#br0" timeOffset="133823.56">21348 12098 2148 0,'0'0'0'0,"0"0"-1"16,0 0 1-16,0 0 0 15,0 0 0-15,0 0 16 16,0 0 0-16,0 0 24 16,-45 26 2-16,11-5 18 15,-1 7 2-15,2 1 6 16,-1-2 2-16,-3 7 31 16,3-7 0-16,1 0-22 15,8-3 0-15,8-8-20 0,3-7 0 16,6-3-21-16,6-4 2 15,4-4-35-15,8-7 1 16,-10 9-2322-16</inkml:trace>
  <inkml:trace contextRef="#ctx0" brushRef="#br0" timeOffset="134064.93">21507 12075 2236 0,'0'0'0'16,"0"0"0"-16,0 0 0 16,2 23 2-16,-11-7 1 15,-10 9 75-15,-6 9 1 16,-4-5 25-16,4-2 0 16,3 3-2-16,7-9 1 15,4-5-30-15,5-8-1 0,2-4-30 16,6-4 0-16,4 0-25 15,13-14 1-15,-19 14-2325 16</inkml:trace>
  <inkml:trace contextRef="#ctx0" brushRef="#br0" timeOffset="134284.94">21860 12034 2425 0,'0'0'0'0,"-31"21"12"16,4-1 0-16,-6 1 7 0,2 1 2 16,1-3-1-16,5-1 0 15,7 0 19-15,7-9 2 16,3-1-4-16,4-2 1 16,0-2-16-16,8-4 1 15,8-4-9-15,17-6 2 16,-29 10-2086-16</inkml:trace>
  <inkml:trace contextRef="#ctx0" brushRef="#br0" timeOffset="134474.49">22062 12128 2248 0,'0'0'0'0,"-29"21"0"15,4 3 1-15,-8-1 10 16,0 3 0-16,3 3 75 15,5-4 1-15,9-9-17 16,5-4 1-16,3-8-25 16,4 0 0-16,4-4-2055 15</inkml:trace>
  <inkml:trace contextRef="#ctx0" brushRef="#br0" timeOffset="135140.03">20503 12378 2060 0,'0'0'0'15,"0"0"8"-15,0 0 1 16,0 0 4-16,0 0 1 15,-27 20 52-15,8-16 1 16,-10 4 7-16,-8 1 1 16,-5 3-6-16,0 0 0 15,5 0-7-15,1-3 1 16,1-3-29-16,4-4 0 16,8-2-22-16,6-4-1 15,17 4-2067-15</inkml:trace>
  <inkml:trace contextRef="#ctx0" brushRef="#br0" timeOffset="135409.47">20255 12319 2148 0,'0'0'0'0,"0"0"52"16,0 0 1-16,-39 30 39 15,5-9 1-15,-7 1 16 16,-1-4 1-16,3-1-23 15,1-1 2-15,9-4-17 16,8-5 0-16,5 1-12 0,7-2 2 16,3 0-15-16,2 0 0 15,2 2-12-15,4-2 0 16,4 3-7-16,9 1 0 16,14-4-11-16,12-2 0 15,7-4-15-15,-4-4 1 16,-44 4-2522-16</inkml:trace>
  <inkml:trace contextRef="#ctx0" brushRef="#br0" timeOffset="136573.09">17204 12607 1470 0,'0'0'0'16,"0"0"11"-16,0 0 1 15,0 0 35-15,0 0 2 16,0 0 28-16,0 0 0 15,0 0 23-15,0 0 1 16,0 0-31-16,39-25 1 0,-4 9-3 16,3 4 2-16,3 7 14 15,-3 1 0-15,-5 4-12 16,-8 6 0-16,-6 9-9 16,-4 11 1-16,-3 9-9 15,-8 10 0-15,-8 8-12 16,-4-2 1-16,-3-2-12 15,-9-6 2-15,3-18-13 16,2-5 2-16,5-14-9 16,4-8 2-16,6-6-5 0,2-14 1 15,6-19-3-15,5-6 1 16,7 0-1-16,5 4 0 16,5 10 1-16,1 3 1 15,6 1-3-15,-1 4 0 16,-1 3-4-16,2 3 2 15,-3-1-4-15,-1 2 0 16,-33 18-2335-16</inkml:trace>
  <inkml:trace contextRef="#ctx0" brushRef="#br0" timeOffset="136957.84">17888 12684 2123 0,'0'0'0'0,"0"0"-1"16,0 0 1-16,30-24-3 15,-6 5 2-15,2-7 2 16,1 1 0-16,-5-1 16 16,-7 7 1-16,-7 5 44 15,-4 4 0-15,-6 0 21 16,-4-1 1-16,-6-1-2 15,-3-4 1-15,-6 4-16 16,-8 10 2-16,0 10-9 0,-2 8 2 16,-3 4-13-1,5 3 1-15,8 4-8 0,3 3 2 16,5-1-11-16,3 5 0 16,8 1-2-16,10-8-1 15,11 1-7-15,12-7 1 16,11-7 2-16,8-14 0 15,-2-14-7-15,4-3 0 16,-4-5-18-16,-5-5 0 16,-43 27-2492-16</inkml:trace>
  <inkml:trace contextRef="#ctx0" brushRef="#br0" timeOffset="137242.57">18105 12079 2236 0,'0'0'0'0,"0"0"51"16,0 0-1-16,0 0 44 16,0 0 1-16,0 0 32 15,-4 45 3-15,4 11-66 16,0 5 1-16,0 14-12 15,0-1 2-15,0 0-7 16,0-5 0-16,0-12-16 16,4-16 1-16,-4-16-14 0,0-9 0 15,0-12-18-15,-4-4 1 16,4 0-2419-16</inkml:trace>
  <inkml:trace contextRef="#ctx0" brushRef="#br0" timeOffset="137410.18">17997 12317 2487 0,'0'0'0'15,"0"0"0"-15,35-1 2 16,11-7 3-16,10-4 2 16,2-6 1-16,-2 3 0 15,-5-3-8-15,-2 0 0 16,-49 18-1889-16</inkml:trace>
  <inkml:trace contextRef="#ctx0" brushRef="#br0" timeOffset="138111.96">18738 12357 1269 0,'0'0'0'15,"0"0"38"-15,0 0 0 16,-2-22 6-16,0 14 1 16,-1 0-35-16,-3 1 1 0,-4-1 43 15,-9 2 1-15,-4 8 58 16,-10 10 2-16,-2 11 48 16,3 8 1-16,1 5-23 15,6 5 0-15,10-2-20 16,3 2 2-16,8-2-26 15,8-7 1-15,4-13-24 16,3-1 0-16,1-10-18 16,5-8 0-16,4-8-17 15,2-14 1-15,4-5-10 16,-2-10 1-16,-5 3-8 0,-1 7-1 16,-4 7-4-16,-3 11 1 15,-1 1-6-15,-3 8 0 16,0 0-3-16,3 10 0 15,3 7-2-15,-1 9 0 16,-1-1-2-16,-3-1 0 16,3-11-5-16,1-3 2 15,5 0-3-15,3-6 0 16,-21-4-2551-16</inkml:trace>
  <inkml:trace contextRef="#ctx0" brushRef="#br0" timeOffset="138573.22">19208 11951 2449 0,'0'0'0'16,"0"0"1"-16,0 0 0 0,0 0-3 15,0 0 1-15,0 0 91 16,-16 37 0-16,5 12 15 15,1 6 2-15,4 2 4 16,5 0 0-16,2 7-18 16,1-3 1-16,-2-4-27 15,-2-12 0-15,4-14-23 16,-2-11 1-16,2-12-13 16,0-8 2-16,-2 0-15 0,-6-14 1 15,-5-9-6-15,-6-11-1 16,-5-1-6-16,-5 6-1 15,-5 3-3-15,3 12 0 16,4 9-2-16,0 10 0 16,-4 13-1-16,4 8 1 15,12-1-1-15,5 0 0 16,8-3 0-16,4 0 2 16,9-9-1-16,10-3 1 15,10-4 1-15,5-10 1 16,5-12-4-16,5-5 1 15,0-12-3-15,4-1-1 16,-52 34-2724-16</inkml:trace>
  <inkml:trace contextRef="#ctx0" brushRef="#br0" timeOffset="138973.03">19512 11902 2526 0,'0'0'0'0,"0"0"3"16,-12 41 0-16,-3 8 12 16,0 4-1-16,3 6 104 15,4 2 1-15,6-1-29 16,4 3 0-16,6-4-6 16,4-8 0-16,-5-20-10 0,1-5 1 15,-4-17-20-15,-4-5 0 16,4-4-12-16,-1-10 0 15,5-11-16-15,-4-10 0 16,-4-7-15-16,-4-1 0 16,-7 0-6-16,-9 12-1 15,-1 13-3-15,0 16 0 16,0 10-1-16,-2 1 0 16,-8 11 0-16,4 3 0 15,12 3 0-15,7-7 2 16,8-1-1-16,8-5 1 15,9 1 2-15,12-8-1 16,11-10 2-16,6-16-1 16,4-9-5-16,-5-11 0 15,-45 36-2713-15</inkml:trace>
  <inkml:trace contextRef="#ctx0" brushRef="#br0" timeOffset="139356.76">19639 12145 2449 0,'0'0'0'15,"0"0"109"-15,21-4 0 16,-9 6 62-16,-1 2-1 16,1 0-46-16,-1 0-1 15,1 4-49-15,1 5 1 16,3 3-14-16,-1 6 1 16,-5-1-12-16,-5-1 1 15,-1-8-11-15,-2-5 1 16,-2-3-9-16,0-6 0 15,0-7-8-15,4-17 0 16,10-17-3-16,5-6 0 16,2 2-10-16,4 2 1 15,6 4-9-15,1 2 0 16,-32 39-2923-16</inkml:trace>
  <inkml:trace contextRef="#ctx0" brushRef="#br0" timeOffset="146519.69">20692 13463 1934 0,'0'0'0'0,"0"0"99"16,0 0 1-16,0 0 102 15,0 0 0-15,0 0-83 16,0 0 1-16,0 0-47 0,0 0 0 15,1 22-31-15,5 11 2 16,0 12-8-16,-2-4 0 16,0-8-8-16,0-7 1 15,-3-12-8-15,1-5 2 16,0-3-5-16,2-6 0 16,4-6-11-16,1-17-1 15,-9 23-2430-15</inkml:trace>
  <inkml:trace contextRef="#ctx0" brushRef="#br0" timeOffset="146670.26">20813 13246 2299 0,'0'0'0'16,"0"0"2"-16,0 0 1 15,0 0-1-15,0 0 0 16,0 0-13-16,21 17 1 0,-21-17-1706 15</inkml:trace>
  <inkml:trace contextRef="#ctx0" brushRef="#br0" timeOffset="147059.57">20974 13398 2349 0,'0'0'0'0,"0"0"14"15,0 0-1-15,0 0-5 0,25 18 1 16,-13-12 69-16,0 4-1 16,-3 3-5-16,-1 3 0 15,0 0-4-15,-5-1 2 16,1 3-7-16,0 0-1 16,0-7-15-16,4-3 1 15,-1-4-17-15,1-4 2 16,9-4-10-16,5-9 1 15,6-15-11-15,-1-5 2 16,-7 3-7-16,-7 9 1 16,-5 11-7-16,-4 10 1 15,-3 0-3-15,1 8 1 16,0 4-1-16,0 5 0 16,4 5 0-16,2-1 0 15,-1-3 0-15,1-4 0 16,0-6-3-16,0-4 1 15,-5-4-16-15,3-4 1 16,-6 4-2363-16</inkml:trace>
  <inkml:trace contextRef="#ctx0" brushRef="#br0" timeOffset="147270.4">21452 13199 2009 0,'0'0'0'0,"0"0"6"16,0 0 1-16,0 0-7 15,0 0 0-15,0 0 155 16,4 51 1-16,-12-2-7 0,4 1 1 16,8-4-31-16,4-5 0 15,3-6-26-15,3-4 0 16,-5-11-34-16,-5-3-1 16,-2-3-33-16,0-6 1 15,-2-8-2445-15</inkml:trace>
  <inkml:trace contextRef="#ctx0" brushRef="#br0" timeOffset="147421.99">21361 13412 2224 0,'0'0'0'16,"31"-8"24"-16,-2 2 1 15,6-3 5-15,3-1 2 16,-3 2-34-16,-3 0-1 15,-32 8-1745-15</inkml:trace>
  <inkml:trace contextRef="#ctx0" brushRef="#br0" timeOffset="147661.26">21877 13326 2110 0,'0'0'0'0,"0"0"23"16,33 14-1-16,9-1 34 0,10 5 0 15,6-4-17-15,1-1 0 16,9 5-13-16,-5-2 1 16,-11-5-17-16,-6-1 1 15,-3-6-10-15,-9-4 1 16,-34 0-1820-16</inkml:trace>
  <inkml:trace contextRef="#ctx0" brushRef="#br0" timeOffset="147901.44">22212 13228 2374 0,'0'0'0'15,"0"0"24"-15,0 0-1 0,0 0 27 16,0 0 0-16,0 0 8 16,0 0 2-16,-25 41-26 15,4-2 0-15,3 2 18 16,3-1 1-16,-1-9-3 16,-3 2 2-16,-2-3-20 15,2-1 2-15,19-29-2269 16</inkml:trace>
  <inkml:trace contextRef="#ctx0" brushRef="#br0" timeOffset="148157.51">22545 13175 2386 0,'0'0'0'16,"0"0"2"-16,0 0-1 16,0 0-9-16,0 0 1 15,0 0-107-15,-23 20 0 16,23-20-1496-16</inkml:trace>
  <inkml:trace contextRef="#ctx0" brushRef="#br0" timeOffset="148278.16">22562 13353 1520 0,'2'6'0'0,"4"10"3"15,0 2 1-15,-5 1 27 16,-2 1 2-16,-3 5 165 16,0 1 1-16,-4 1-62 15,0-3 1-15,8-24-1836 16</inkml:trace>
  <inkml:trace contextRef="#ctx0" brushRef="#br0" timeOffset="153862.6">5214 7451 1871 0,'0'0'0'0,"23"8"89"15,0-2 0-15,15 4 49 16,6-1 1-16,6-9-44 0,-3 0 1 16,-1-3-59-16,4-3 0 15,6-6-14-15,-2-4 2 16,-4 1-13-16,-4-3 1 15,-2-9-8-15,-5 1 1 16,-9-3-17-16,-7 5 0 16,-15 9-75-16,0 3 1 15,-8 12-1777-15</inkml:trace>
  <inkml:trace contextRef="#ctx0" brushRef="#br0" timeOffset="154061.41">5854 7189 1306 0,'0'0'0'15,"0"0"0"-15,0 0 0 16,0 0 1-16,0 0 1 15,0 0 126-15,27-20 1 16,12 8 43-16,5 9 1 0,-5 6-22 16,-13 5 2-16,-6 8-22 15,-9 2 0-15,-7 5-31 16,-4 3 0-16,-8 11-16 16,-11 2 0-16,-4 2-16 15,-8-4 0-15,0-3-33 16,-1-3 1-16,1 2-32 15,4 0 1-15,27-33-2301 16</inkml:trace>
  <inkml:trace contextRef="#ctx0" brushRef="#br0" timeOffset="159086.28">4752 2015 1985 0,'0'0'0'0,"-4"-33"87"16,0-4 2-16,-2-8 68 15,-2 3 0-15,-7 1-58 16,-4 4 1-16,-16 10-49 15,-3 1 1-15,-5 7-20 16,-5 11 1-16,-6 8-12 0,0 8 1 16,4 7-1-16,10 11 0 15,9 1-2-15,12 10 2 16,0 8-5-16,11 4 1 16,4 0-4-16,12-4 0 15,3-7-2-15,13-5 0 16,6-17-2-16,5-13 0 15,13-18-3-15,6-11 0 16,0-7-3-16,0-2 0 16,-6 5 3-16,-6 11 0 15,-7 9 3-15,-4 16 1 16,-16 2 3-16,-7 19 2 16,-6 18 5-16,-6 14 1 15,-4 9 5-15,-2 19 0 16,-5 7 1-16,-8 11 1 15,-8 7-8-15,-3 5 0 0,3-1-5 16,-10-6-1-16,3-16-3 16,-8-24 0-16,-4-25 6 15,-2-21 1-15,5-24 2 16,9-16 0-16,0-21 0 16,14-12 1-16,21-12 0 15,10-5-1-15,13 1-3 16,14 4 1-16,5 6-4 15,11 6 2-15,5-3-14 16,3-1 0-16,2-4-4 0,9 4 1 16,-69 53-2703-16</inkml:trace>
  <inkml:trace contextRef="#ctx0" brushRef="#br0" timeOffset="159468.49">5571 1283 2359 0,'-34'27'20'0,"-26"26"-1"16,-13 17-19-16,4 7 0 0,5 5-1 16,10 0 1-16,4-3 8 15,14-1 3-15,17-2 33 16,11-5 1-16,19-14 25 16,16-12 0-16,14-22-3 15,5-9 1-15,12-10-18 16,5-16 0-16,6-9-30 15,1-13 1-15,-3-3-21 16,-5-2 0-16,-62 39-2192 16</inkml:trace>
  <inkml:trace contextRef="#ctx0" brushRef="#br0" timeOffset="159670.84">5843 1445 2225 0,'0'0'30'0,"50"8"0"16,-4 10-26-16,-6 5-1 15,-13 14 16-15,-7 12 1 16,-17 8 24-16,-10 2 1 16,-9 9 17-16,-7 3 1 15,-2 1-14-15,0-5 0 16,0-6-25-16,2-12 0 15,23-49-2043-15</inkml:trace>
  <inkml:trace contextRef="#ctx0" brushRef="#br0" timeOffset="160470.54">7109 1249 983 0,'0'0'20'0,"0"0"1"16,-23 8 23-16,11-4 0 15,1-4-12-15,-1 0 1 16,1 0 36-16,-5 0 2 15,1 0 54-15,0 0 0 16,-1 0-10-16,1 4-1 16,-3 0-21-16,1 0 0 0,-2 4-20 15,5 1 1-15,7 3-23 16,7 0 1-16,7 0-12 16,17 1 0-16,16 3-12 15,2 0 2-15,4-3-7 16,-3-5 2-16,-14 0-4 15,-8 4 0-15,-8-2-1 16,-5 5 0-16,-8 1-3 16,-10 9-1-16,-17 7 1 15,-7 5 0-15,-5-4-5 16,-3 1 2-16,7-3-3 0,8-6 1 16,10-9-10-16,7-6-1 15,9-2-5-15,4-4 2 16,5 0-10-16,6-1-1 15,5 1-12-15,4 8-1 16,0-2 1-16,-4 2 2 16,-7 3 9-16,-8 5 1 15,-8 9 4-15,-8 1 1 16,-3-1 3-16,-4 6 1 16,-1 2 3-16,-1 1 1 15,0-1 0-15,0 0 1 16,5-2 0-16,5-5 1 15,7-3-1-15,16-5 0 16,13-7 1-16,17-7-1 16,-42-8-1835-16</inkml:trace>
  <inkml:trace contextRef="#ctx0" brushRef="#br0" timeOffset="161600.9">3616 3082 2060 0,'0'0'0'16,"27"-11"1"-16,0 1 0 15,12-6 7-15,-1 8 0 16,-5 4 37-16,-10 8 1 0,-12 0 11 16,-7 8 1-16,-8 6 1 15,-11 13 0-15,-16 10-10 16,-5 8 1-16,-3 0-16 15,5 0 0-15,3 4-9 16,8 2 0-16,3-6-7 16,9-4 1-16,11-8-5 15,4-6 2-15,3-13-3 16,5-3 1-16,3 1-2 16,5-6 1-16,3-2-4 15,0-4 1-15,0 0-2 0,-8-4-1 16,-3 3-1-16,-4-3 1 15,-5 4-4-15,1-4 2 16,0 4-5-16,0 4 1 16,0 4-1-16,3 5 0 15,11 7 0-15,9 9 0 16,7 1 0-16,-3 3 0 16,-4 0 0-16,-8 2 0 15,-7 6 0-15,-8-8 0 16,-12-3 0-16,-7-11 0 15,-8-1 0-15,-8-7 1 16,-8-7 1-16,-1-8 0 16,5 0 3-16,4-12 0 15,31 12-2112-15</inkml:trace>
  <inkml:trace contextRef="#ctx0" brushRef="#br0" timeOffset="169641.55">8479 6670 2763 0,'0'0'0'16,"0"0"3"-16,0 0 0 16,0 0-1-16,0 0 1 15,0 0 54-15,0 0 0 16,21 0-12-16,-7 0 1 16,-1 4-6-16,-1 4 1 15,-12-8-2337-15</inkml:trace>
  <inkml:trace contextRef="#ctx0" brushRef="#br0" timeOffset="169781.17">8587 6846 2023 0,'4'8'0'15,"7"8"18"-15,9 5 1 16,3 3-2-16,0-3 0 0,-6-5 117 16,-5 0 1-16,-7 13 14 15,-12 4 0-15,-20 8-22 16,-12 8 1-16,-18 8-31 16,-9 0 0-16,3-4-61 15,-7-6 1-15,70-47-2425 16</inkml:trace>
  <inkml:trace contextRef="#ctx0" brushRef="#br0" timeOffset="175741.45">19750 10561 1243 0,'0'0'0'15,"0"0"18"-15,0 0 0 16,0 0 37-16,0 0 1 16,0 0 45-16,0 0 0 15,0 0-9-15,0 0 1 16,0 0-38-16,0 0 1 15,0 0-8-15,0 0 2 16,0 0-4-16,0 0 0 16,0 0-6-16,0 0 2 15,0 0-4-15,0 0 1 16,22 12-2-16,-17-12 0 16,3 0-6-16,0 0 0 15,-2 0 0-15,-1 0 2 16,1 0-6-16,-2 0 0 15,-2 0-6-15,0 0 2 0,0 0-1 16,0 4 0-16,2-2-1 16,1 1 0-16,5-1 4 15,3 0-1-15,3 0 4 16,7 0 2-16,6 0 1 16,7 0 0-16,7 0 10 15,5-2-1-15,8-2-1 16,7-2 1-16,8-2 8 15,12-5 1-15,9-1 10 16,7-4 0-16,8 5 3 0,7 1 0 16,1-2-12-16,7 2 2 15,3 4-7-15,-2 0 0 16,-4-1-8-16,-1-11 1 16,-3-4-6-16,6 5 2 15,2 5-4-15,1-2 1 16,-5-5-6-16,-13-1 1 15,-2 6 0-15,-18 7 0 16,-18 7-3-16,-16 4 1 16,-20 3-10-16,-14 5 2 15,-17-2-10-15,-18-22 1 16,17 12-2915-16</inkml:trace>
  <inkml:trace contextRef="#ctx0" brushRef="#br0" timeOffset="178096.46">21111 10829 1847 0,'0'0'0'16,"0"0"12"-16,0 0 0 16,21-10 7-16,-13 5 0 15,3-3 108-15,5-4 0 16,-1-6-28-16,-1 3 0 15,-7 3-13-15,-3 0 2 16,-4 4-14-16,-7 2 1 16,-11 5-11-16,-13 4 0 15,-11 9 14-15,-4 8 2 0,2 7 0 16,7 4-1-16,8 5-11 16,6-3-1-16,8-2-18 15,5 1 2-15,6-1-14 16,8-7 0-16,4-11-8 15,5-5 0-15,8-8-7 16,10 0 0-16,8-8-2 16,3-5 0-16,-2-11-4 15,-3-9 1-15,-4-3-2 16,-6 3-1-16,-4 8-2 16,-4 9 2-16,-4 10 2 0,1 8-1 15,-5 6 3-15,-3 15 1 16,-2 21 3-16,-2 12-1 15,-4 9-1-15,0 7 2 16,0 9-2-16,-6-5 1 16,-9-7-2-16,-9-7 1 15,-3-13-5-15,-5-12 0 16,-11-17-4-16,-1-16 0 16,-4-16-1-16,2-17 0 15,7-18-1-15,11-6 1 16,10-6-1-16,18-1 0 15,18 7 0-15,20 4 0 16,22 10 0-16,19-1 0 16,24-5-1-16,15-2 0 15,-118 47-3055-15</inkml:trace>
  <inkml:trace contextRef="#ctx0" brushRef="#br0" timeOffset="182135.44">19954 10872 853 0,'0'0'0'16,"0"0"57"0,0 0-1-16,0 0 84 0,0 0 1 15,0 0 28-15,0 0-1 16,0 0-33-16,0 0-1 15,0 0-66-15,0 0 0 16,0 0 4-16,0 0 0 16,0 0-6-16,0 0 0 15,0 0-3-15,0 0 1 16,0 0-1-16,0 0 0 16,0 0 0-16,0 0-1 15,0 0-3-15,41 20 0 16,-1-24-3-16,12 0 2 15,4-10-11-15,9 3 1 16,12 3-5-16,8-4-1 16,9-4-2-16,1-1-1 0,12-11-6 15,-1 3 2-15,2 5-7 16,-4 3 1-16,-2 5-6 16,-12 2-1-16,3 0-4 15,-7 2 0-15,-7 3-3 16,-2 1 1-16,2 4-4 15,0 0 1-15,-4-4 1 16,0 0 0-16,2-4-8 16,-4 0 1-16,-3 2-3 0,-5-2 2 15,2 1-7-15,-5-1 1 16,-12-4-20-16,-15 0 0 16,-35 12-2535-16</inkml:trace>
  <inkml:trace contextRef="#ctx0" brushRef="#br0" timeOffset="182882.11">20376 10586 2023 0,'0'0'0'0,"0"0"10"16,0 0 1-16,0 0 16 15,0 0 1-15,0 0 52 16,0 0-1-16,-21 20-8 15,-2-8 0-15,-12 9-4 16,-7 3 1-16,3-1-12 16,5-1 0-16,3 1 7 15,2 3-1-15,6-7-29 0,7-1 1 16,5-10-28 0,11-8 1-16,0 0-2147 0</inkml:trace>
  <inkml:trace contextRef="#ctx0" brushRef="#br0" timeOffset="183137.44">20699 10553 1947 0,'0'0'0'15,"0"0"-47"-15,-36 33 3 16,-1-13-83-16,-1 0 0 15,1 5-41-15,4-5 0 16,6-9 159-16,4-1 0 16,0 2 17-16,4-4 0 15,4 2 62-15,7-5-1 0,6-1 36 16,6-2-1-16,3-4-37 16,17-7 1-16,-24 9-1379 15</inkml:trace>
  <inkml:trace contextRef="#ctx0" brushRef="#br0" timeOffset="183346.81">20857 10606 1771 0,'0'0'0'15,"-37"16"5"-15,11-1-1 16,-3-1 26-16,2-2 0 15,6-2 11-15,5-3 1 16,7-1-7-16,3-2 0 16,2-2-20-16,4-2 2 15,0 0-1536-15</inkml:trace>
  <inkml:trace contextRef="#ctx0" brushRef="#br0" timeOffset="183572.26">21200 10543 2349 0,'0'0'0'0,"-20"18"1"15,-3-2 1-15,-11-1-2 16,-3 7 1-16,2-7 11 16,7 1 2-16,8-2 7 15,7-4 1-15,5-4 5 16,8-5 1-16,2-1 0 15,10-7 2-15,15-11-21 16,13-5-1-16,-40 23-1923 16</inkml:trace>
  <inkml:trace contextRef="#ctx0" brushRef="#br0" timeOffset="183753.47">21621 10487 2299 0,'0'0'0'15,"-27"15"-1"-15,4 3 0 16,-8 5-5-16,0-1 2 16,4-6 7-16,12-3 1 15,7-5 4-15,8-4 1 16,0 0 2-16,12-8 1 16,-12 4-1763-16</inkml:trace>
  <inkml:trace contextRef="#ctx0" brushRef="#br0" timeOffset="183905.23">22039 10512 2299 0,'0'0'0'15,"-25"23"8"-15,1 3 1 16,-4 1 33-16,-1 3 1 0,2-9 20 16,4-1 0-16,7-12-32 15,1-6 1-15,15-2-1975 16</inkml:trace>
  <inkml:trace contextRef="#ctx0" brushRef="#br0" timeOffset="185539.41">5279 8101 2299 0,'0'0'0'0,"0"0"139"15,0 0 1-15,-19 12 49 0,11-10-1 16,4 2-90-16,0-2 0 15,0 0-45-15,12-2 2 16,8-2-25-16,22-2 0 16,18-2-11-16,13-4 1 15,8-1-6-15,2-5 0 16,-6 0 5-16,-9-1 2 16,-3 1 0-16,-7-2 1 15,-4 3-10-15,-9-5-1 16,-3 2-8-16,-7-1 0 15,-8 5-3-15,-4 2 0 16,-7-3-8-16,-5 3-1 16,-3 2-25-16,-4 2 1 15,-4-3-23-15,1-5 1 16,-5 2-4-16,0 3 0 16,-3 3 29-16,3 2 0 15,0 2 25-15,4 4 1 0,1 2 4 16,-1 2 1-1,0 4 15-15,8 3 0 0,7 7 29 16,12 5 1-16,16 1 22 16,9 1-1-16,6-7 0 15,-4-2 2-15,8-1-7 16,-6-5 0-16,-10 4-14 16,-19 11-1-16,-27 5-13 15,-48 11 2-15,-63 16-15 16,-45 3 0-16,160-60-2903 0</inkml:trace>
  <inkml:trace contextRef="#ctx0" brushRef="#br0" timeOffset="187531.16">18794 10790 1695 0,'0'0'0'0,"27"-6"62"16,0-2 0-16,15-1 119 15,1-1 2-15,5 2-50 16,0 4 0-16,0-4-77 16,-4 2 0-16,0 4-15 15,-3 2-1-15,-5-2-13 0,5-2 1 16,-5-1-24-16,5-1 0 16,3-6-8-16,-4 0-1 15,-40 12-2018-15</inkml:trace>
  <inkml:trace contextRef="#ctx0" brushRef="#br0" timeOffset="187730.22">19454 10618 1746 0,'0'0'0'15,"0"0"23"-15,-27 15 2 16,23-7 19-16,4-2 1 16,0 2 114-16,4-4 1 15,12 4-27-15,18 1-1 16,16 1 37-16,6-4-1 15,0-4-40-15,-8-2 0 16,-19 2-26-16,-20 10 0 0,-22 3-55 16,-43 15 1-16,-65 11-15 15,-37 0-1-15,158-41-2600 16</inkml:trace>
  <inkml:trace contextRef="#ctx0" brushRef="#br0" timeOffset="189382.5">16158 10770 1947 0,'0'0'0'15,"0"0"179"-15,0 0 2 16,0 0 79-16,0 0 0 16,0 0-124-16,0 0 1 15,0 0-59-15,0 0 0 16,0 0-25-16,36 2 0 15,-7 24-16-15,0 3 1 16,-8 6-9-16,-7-1 0 16,-7-7-8-16,-7-1 2 15,-7-1-7-15,-5-7-1 16,-5-7-3-16,-3-5-1 0,-1-4 0 16,2-2 1-16,4-8 3 15,5-5 1-15,6-11-1 16,8-5 1-16,8-4 1 15,5 1 1-15,6 7-1 16,4-1 1-16,8 7-4 16,-1-5 2-16,5 9-8 15,3 1 1-15,0-6-9 16,-5 7 0-16,-2 1-9 16,-5 4 1-16,-30 8-2827 0</inkml:trace>
  <inkml:trace contextRef="#ctx0" brushRef="#br0" timeOffset="189731.77">16604 10859 2324 0,'0'0'0'15,"0"0"9"-15,0 0 1 16,0 0 2-16,0 0 0 16,23-8 68-16,-9-8 1 15,9-17-17-15,0-8 1 16,-8 9-1-16,1 11 1 15,-9 3-9-15,-3 8 0 16,-4 3-5-16,-4 1 0 16,-3 2-7-16,-9 4 0 15,-3 4-2-15,-8 7 2 16,-4 11-7-16,2 7 0 16,8 10-4-16,6 3 0 0,9-5-8 15,6-8 1-15,10-1-6 16,7-3 0-16,6-3-4 15,4-9 1-15,6-9-6 16,1-10 1-16,9-11-6 16,1-11 1-16,0-9-7 15,-5-4 0-15,-39 41-2606 16</inkml:trace>
  <inkml:trace contextRef="#ctx0" brushRef="#br0" timeOffset="189969.21">16908 10361 2324 0,'0'0'0'16,"0"0"0"-16,0 0 0 15,0 0 14-15,-8 24 1 16,-3-1 106-16,-3 16 0 16,1 14-20-16,3 2 0 15,6 4 6-15,4-6-1 16,2-4-19-16,-2 0-1 15,-3-4-36-15,1-8-1 16,2-14-32-16,-2-5 1 16,-6-14-21-16,-7-4 2 15,15 0-2484-15</inkml:trace>
  <inkml:trace contextRef="#ctx0" brushRef="#br0" timeOffset="190118.62">16768 10659 2337 0,'0'0'0'0,"30"-22"5"15,1 7-1-15,13-1-8 16,7-6-1-16,-5 3 4 16,-4-3 1-16,-2 11-2 15,-1 3-1-15,-8-4-16 16,-8 2 0-16,-23 10-1701 16</inkml:trace>
  <inkml:trace contextRef="#ctx0" brushRef="#br0" timeOffset="190598.67">17522 10678 1670 0,'0'0'0'16,"0"0"-19"-16,0 0 1 16,0 0-2-16,0 0 0 15,-15-19 78-15,3 11 2 16,-11 2 125-16,-8 12 1 16,-9 6-3-16,-1 5 1 0,5 11-37 15,5 1 1-15,2 10-42 16,10 0 0-16,9 5-3 15,10-5-1-15,8-8-19 16,4-9 0-16,3-13-19 16,4-7 0-16,0-8-17 15,4-9 1-15,10-18-13 16,4-3 1-16,-5 7-8 16,-6 1 1-16,-5 15-10 15,-10 1 0-15,-3 6-3 16,-4 12 0-16,0 2-7 0,3 9 1 15,9 19-4-15,5-3 2 16,2-6-3-16,0-9-1 16,0-6-4-16,0-12 0 15,-23 0-2843-15</inkml:trace>
  <inkml:trace contextRef="#ctx0" brushRef="#br0" timeOffset="191050.01">18128 10381 2613 0,'0'0'0'16,"0"0"35"-16,0 0 0 16,0 0 59-16,0 0 0 0,-4 21 43 15,-3 11 0-15,-9 21-57 16,1 5 0-16,-1 3-9 15,9 0 0-15,3 7-11 16,2-1 2-16,2-14-12 16,0-6 0-16,-2-12-11 15,2-16 1-15,0-7-12 16,-2-6 1-16,0-6-12 16,-4-10 0-16,-5-3-7 15,-8-9 0-15,-8-11-6 16,-2-4 1-16,4 5-4 0,2 11 0 15,-4 5-1-15,0 8 1 16,6 16-1-16,1 4 1 16,3 0-1-16,4 5 0 15,7 5 0-15,6 1 1 16,6-1-1-16,15-5 1 16,15-3-1-16,12-10 0 15,3-12-1-15,0-8 0 16,3-5-37-16,-4-14 1 15,-50 35-2811-15</inkml:trace>
  <inkml:trace contextRef="#ctx0" brushRef="#br0" timeOffset="191447.81">18478 10416 2538 0,'0'0'0'16,"0"0"18"-16,0 0 0 0,-15 43 49 15,-4 2 2-15,-4 12 41 16,2-4 1-16,7 6-32 16,8 1 1-16,4 5-6 15,2-10 1-15,0-12-7 16,0-16-1-16,0-13-10 16,0-10 0-16,0-4-20 15,0-8 0-15,-2-16-10 16,1-11 0-16,-1-10-6 15,-2 2-1-15,-2 10-8 0,-4 9 0 16,-1 13-3-16,-1 9 0 16,1 6-3-16,-1 7 0 15,-3 15-2-15,7-1 2 16,4 3-5-16,4-7 1 16,8-1-2-16,11-7 1 15,6-1-2-15,2-4 1 16,-4-4-10-16,-4-4 1 15,-19 0-2771-15</inkml:trace>
  <inkml:trace contextRef="#ctx0" brushRef="#br0" timeOffset="191665.4">18532 10729 2625 0,'0'0'0'16,"0"0"22"-16,0 0 0 0,8 34 12 15,0-13 1-15,-1 1 126 16,1-9 1-16,0-3-65 16,0-4 1-16,-1-6-7 15,9-6 1-15,3-4-10 16,4-3 1-16,2-11-25 16,-6-1 2-16,0-3-20 15,-3 7 2-15,-8 5-22 16,-8-5 1-16,0 21-2906 15</inkml:trace>
  <inkml:trace contextRef="#ctx0" brushRef="#br0" timeOffset="198497.37">20682 11654 2009 0,'0'0'0'16,"0"0"154"-16,0 0 0 15,0 0 73-15,0 0-1 0,0 0-118 16,0 0 0-16,-8 35-90 16,8-10 1-16,0-1-4 15,0-3 2-15,0-11-15 16,0-4 2-16,0-6-2300 16</inkml:trace>
  <inkml:trace contextRef="#ctx0" brushRef="#br0" timeOffset="198634.93">20678 11540 2274 0,'0'0'0'0,"0"0"4"0,0 0-1 16,0 0-13-16,0 0 1 16,0 0-1688-16</inkml:trace>
  <inkml:trace contextRef="#ctx0" brushRef="#br0" timeOffset="198856.59">20917 11583 1947 0,'0'0'0'16,"0"0"2"-16,0 0 1 16,-14 22 63-16,12-18 2 15,2 3 39-15,0-3 1 16,0 4-42-16,2 2 1 15,6 2-21-15,2-1 1 16,1-7-26-16,1 0 1 0,-3-4-18 16,1-4 0-16,-2 0-6 15,-3-1 1-15,-5 5-1931 16</inkml:trace>
  <inkml:trace contextRef="#ctx0" brushRef="#br0" timeOffset="198949.71">21086 11585 1067 0,'0'0'0'0,"0"0"-10"16,0 0 1-16,0 0-778 16</inkml:trace>
  <inkml:trace contextRef="#ctx0" brushRef="#br0" timeOffset="199203">21215 11387 2161 0,'0'0'0'16,"8"22"27"-16,3 5 0 16,8 10 28-16,5 7 1 15,-7-3 81-15,-2-8 1 16,-1-13-63-16,-1-3 1 15,-1-3-30-15,-6-6 0 16,-3-6-40-16,-3-4 1 16,0 2-2151-16</inkml:trace>
  <inkml:trace contextRef="#ctx0" brushRef="#br0" timeOffset="199336.36">21111 11601 2148 0,'0'0'0'0,"0"0"17"16,0 0 0-16,21-6 2 15,14-2 1-15,19-8-20 16,5-7 2-16,-9 1-25 16,-3-7 2-16,-47 29-1614 15</inkml:trace>
  <inkml:trace contextRef="#ctx0" brushRef="#br0" timeOffset="199952.97">21985 11417 2362 0,'0'0'0'0,"0"0"-4"15,0 0 2-15,5 33-19 0,1-13 1 16,4 3 68-16,5-1 0 16,6-3 46-16,8-3 1 15,0-6 6-15,0-4 0 16,-6-8-15-16,-4-8 0 15,-3-6-34-15,-3-11 1 16,-3-3-13-16,-2-1 1 16,-5 9-11-16,-1 7 1 15,0 9-3-15,-2 6 0 16,0 2 8-16,0 10 0 16,-2 21 7-16,2 14 1 15,2 8 1-15,2 2-1 16,0 3-2-16,-4-3 1 15,-4 2-11-15,-7-2 2 16,-11 3-21-16,-10-15 2 16,32-45-2794-16</inkml:trace>
  <inkml:trace contextRef="#ctx0" brushRef="#br0" timeOffset="205273.9">19652 13224 1545 0,'0'0'0'15,"0"0"37"-15,0 0 1 16,0 0 29-16,0 0 1 16,0 0-1-16,0 0 0 0,0 0-22 15,0 0 0-15,0 0-18 16,0 0 0-16,0 0-1 16,0 0 0-16,0 0 4 15,0 0 1-15,0 0 15 16,0 0 0-16,0 0 8 15,0 0 1-15,0 0 17 16,0 0 1-16,0 0 9 16,-44 14 1-16,-2 5-10 0,-8 1 0 15,-8-8-9 1,-7 0 1-16,-14-3 16 0,-3 3 1 16,-7-2-21-16,-5 6 2 15,-2-1-8-15,2 1 0 16,-2 0-8-16,8 5 0 15,9-5-5-15,2-3-1 16,4-1-11-16,6 0 0 16,11 2-8-16,12 1 1 15,13-7-10-15,10 0 2 16,10-6-12-16,7-2 1 16,5-6-7-16,10-10 2 15,-7 16-2731-15</inkml:trace>
  <inkml:trace contextRef="#ctx0" brushRef="#br0" timeOffset="205606.96">18486 13163 2374 0,'0'0'0'0,"0"0"24"15,0 0-1-15,0 0 48 16,0 0 0-16,0 0 39 15,-11 34 0-15,-5-3-24 16,-5 0 0-16,-6 3-8 16,-9-3-1-16,-9-2 5 0,-1 5 0 15,0 7-10-15,-4 0 1 16,4-4-6-16,13-7 0 16,10-5-10-16,7-5 0 15,13-9-10-15,14 1 1 16,16-2-13-16,17 0 1 15,20-3-8-15,11-1 1 16,6-10-18-16,-2 1 1 16,-6-1-10-16,-10-10 0 15,-63 14-2941-15</inkml:trace>
  <inkml:trace contextRef="#ctx0" brushRef="#br0" timeOffset="210985.95">14072 11125 1583 0,'0'0'0'0,"0"0"103"16,0 0 2-16,-22-4 65 15,17 0 2-15,1 0-52 16,2 0 1-16,-2 0-31 16,-2 0 0-16,-1-1-39 15,-1-1 1-15,0 2-4 16,0 4 1-16,3 2 4 15,-3 7 1-15,0 11 16 16,-3 7-1-16,-5 15 2 16,1 5 1-16,11 9-4 15,0 21 1-15,8 27-8 0,4 21 1 16,7 26-13-16,4 21 2 16,12 24-7-16,6 25 1 15,7 16-3-15,0-6 2 16,-1-2-1-16,-1-11 0 15,-2-11-6-15,-5-3 2 16,-8 5-9-16,-4-11 1 16,0-12-10-16,2-13 0 15,4-7-4-15,-2-7 0 16,-6-7-4-16,4-7 2 16,4-10-3-16,-2-7 0 15,-12-15-3-15,1-5 1 16,-3-12 0-16,-5-12 2 15,-6-15 1-15,-2-9-1 16,2-15-12-16,0-15 0 16,-4-15 0-16,0-9 0 0,0-4 0 15,0-2 0-15,0 0 0 16,-2-2 0-16,0 0 0 16,-1-2 0-16,-3-1 0 15,0-1 0-15,-3 0 0 16,3 2 0-16,4 4 0 15,0 2 0-15,4 2 0 16,0 0 0-16,0-2 0 16,8 0 0-16,7-2 0 15,12-10 0-15,19-10 0 0,10 1 0 16,10-1 0-16,9 2 0 16,17 5 0-16,12 5 0 15,21 6 0-15,10 2 0 16,7 2 0-16,6-2 0 15,3-10 0-15,-11-11 0 16,-7-11 0-16,-10-3 0 16,-11 2 0-16,-3-1 0 15,-14-3 0-15,-3-2 0 16,-92 39-3061-16</inkml:trace>
  <inkml:trace contextRef="#ctx0" brushRef="#br0" timeOffset="211918.54">15855 10998 2299 0,'0'0'0'16,"0"0"100"-16,0 0 0 0,0 0 94 16,0 0 0-16,0 0-83 15,2 21 1-15,6 7-46 16,7 17 1-16,7 7-15 15,-3 19 2-15,-4 19-8 16,5 22 0-16,-5 35 6 16,4 23 1-16,6 30-1 15,12 35 1-15,19 25-10 16,11 1-1-16,12-13-8 0,4-19 0 16,-1-19-4-16,-9-14 0 15,-11 0-7-15,-10-12 0 16,-12-20-10-16,-9-13-1 15,-10-18-5-15,-5-8 1 16,-5-9-3-16,1-6 1 16,-4-12-4-16,-3-10 1 15,1-10 0-15,0-15-1 16,2-12 0-16,-1-10 0 16,-1-12 1-16,0-7-1 15,0-3 1-15,-1-3 1 16,1 0-1-16,-2-3 2 15,-4-1 0-15,0-2 2 16,0-2 1-16,0-1 1 16,0 5 1-16,0 0 1 15,0 2 1-15,-4-3 2 0,-4-3 0 16,-17 8-4-16,-27 5-10 16,-21 3 0-16,-29 3 0 15,-27-3 0-15,-30-5 0 16,-38 1 0-16,197-20-3054 15</inkml:trace>
  <inkml:trace contextRef="#ctx0" brushRef="#br0" timeOffset="214303.73">14518 14644 2048 0,'0'0'0'15,"0"0"125"-15,0 0 2 16,0 0 49-16,0 0 1 16,0 0-82-16,0 0-1 15,0 0-39-15,0 0 0 16,77-2-1-16,10-10 0 15,20 0-5-15,18 1 0 0,10-1-8 16,8-2-1-16,14-9 16 16,-1-3 2-16,6-1-3 15,-10 1 1-15,-8 3-9 16,-11 1 1-16,-10 7-18 16,-9 3 2-16,-24 6-16 15,-13 2-1-15,-15 0-9 16,-16-2 1-16,-13 2-12 15,-14 1 1-15,-19 3-2739 16</inkml:trace>
  <inkml:trace contextRef="#ctx0" brushRef="#br0" timeOffset="-214363.23">14828 15053 2261 0,'0'0'0'15,"0"20"-7"-15,2-3 1 16,5 5 12-16,1 1 0 16,-4-3 67-16,-2 0-1 15,-2-3 6-15,-4 7-1 16,-2 1 5-16,1-5 1 15,1-10 1-15,2-8 2 16,2-4-9-16,2-16 1 16,5-25-9-16,7-4 1 15,5 0-13-15,8 6 1 16,4 7-13-16,-4 9 0 16,-8 11-8-16,-6 8 0 15,-3 8-10-15,-2 12 0 16,-2 13-7-16,-3 9 2 15,-1 5-6-15,-4-2 1 0,-3-10-3 16,-3-3 0-16,2-9-1 16,2-5-1-16,2-6-1 15,2-2 2-15,0-8-3 16,2-6 1-16,8-9-2 16,9-13 0-16,10-1-2 15,6-2 0-15,-1 11-1 16,1 9 0-16,-8 9-4 15,-4 10 1-15,-6 6-2 16,-3 5 0-16,-6 5-1 0,-5 1 0 16,-3 3 0-16,-3 1 0 15,-5 9-1-15,-2-5 0 16,-1-9-10-16,1-9 1 16,10-11-2783-16</inkml:trace>
  <inkml:trace contextRef="#ctx0" brushRef="#br0" timeOffset="-213881.14">15357 15075 2412 0,'0'0'0'15,"0"0"5"-15,0 0-1 16,0 0 57-16,0 0-1 15,0 0 4-15,0 0 0 16,-27-18-36-16,16 14 2 0,-1 6 18 16,-7 8 1-16,1 0 27 15,1 9 1-15,0 11-5 16,3-3-1-16,5-5-5 16,3-9 0-16,4-3-15 15,2-6 2-15,0-2-18 16,0 0 0-16,2-2-13 15,8-4 1-15,9-6-8 16,4-3 1-16,2-9-5 16,-2 0 0-16,-11 7-2 0,-1 7 2 15,-3 8-4-15,-4 0 1 16,3 0 1-16,1 0 0 16,-4 6-1-16,0 4 0 15,-4 3 0-15,4 3 0 16,-4-6-3-16,0 0 2 15,0-3-1-15,0 1-1 16,0-2-3-16,0-2 1 16,0 0-3-16,5 0 0 15,3 0-30-15,0-2 2 16,-8-2-2658-16</inkml:trace>
  <inkml:trace contextRef="#ctx0" brushRef="#br0" timeOffset="-213660.79">15505 15065 2575 0,'0'0'0'0,"0"0"-1"16,0 0 1-16,0 25-16 15,4-19 2-15,0 0 53 16,-4 2 0-16,-4-2 28 15,4 4 2-15,0-1 7 16,0-1 0-16,0-4-17 16,0 0 0-16,0-4-2331 0</inkml:trace>
  <inkml:trace contextRef="#ctx0" brushRef="#br0" timeOffset="-213510.25">15463 15008 1431 0,'0'0'0'15,"0"0"-2"-15,19 0 1 16,-19 0-1071-16</inkml:trace>
  <inkml:trace contextRef="#ctx0" brushRef="#br0" timeOffset="-213212.46">15727 15034 1985 0,'0'0'0'16,"0"19"0"-16,-4-3 0 0,-4 1-3 16,4-1 1-16,0-6 98 15,0-2 0-15,4-4 40 16,-3-2 1-16,3 0-21 16,0 0 1-16,0-2-20 15,0-2-1-15,7-2-28 16,5-2 0-16,3-2-16 15,4 4-1-15,3 0-7 16,-3 4 0-16,-4 4-5 16,-1 0 0-16,1-2-2 0,4 2 1 15,6 0-13 1,-1 0 1-16,-5 0-10 0,-4 0-1 16,-7-3-12-16,0 1 0 15,-8-2-2583-15</inkml:trace>
  <inkml:trace contextRef="#ctx0" brushRef="#br0" timeOffset="-212531.17">14137 13349 2337 0,'0'0'0'16,"0"0"5"-16,0 0-1 15,31-15-3-15,9-1 1 16,24-1 105-16,22-3 1 16,20-4 54-16,21-1 1 0,17 0-42 15,10 1 1 1,14-9-25-16,13-1 2 0,15 3-24 16,8-2 0-16,-2 7-21 15,-13 3 1-15,-16 3-13 16,-19 3 0-16,-25 1-20 15,-20 4 0-15,-26 6-17 16,-19 4 0-16,-26 2-5 16,-20 2 0-16,-18-2-2794 15</inkml:trace>
  <inkml:trace contextRef="#ctx0" brushRef="#br0" timeOffset="-211279.75">14445 13583 1709 0,'0'0'0'16,"0"0"-4"-16,0 0 1 15,0 0 7-15,0 0 2 16,0 0 29-16,0 0 1 0,-19 17 34 16,19-15 1-16,2 0 17 15,13-2-1-15,23-4 1 16,22-4 0-16,11-5 29 15,10-3 0-15,15-4-14 16,14-3 0-16,7 1-21 16,7-5 0-16,8-4 0 15,1-1 1-15,-6 5-32 16,-4-1 0-16,-5 5-4 16,-12 1 2-16,-16 5-15 15,-13 3 2-15,-12-6-16 0,-11 3 2 16,-8 5-18-1,-5 0 2-15,-6 3-6 0,-1-1 0 16,-3 4-9-16,-12 2 0 16,-19 4-2501-16</inkml:trace>
  <inkml:trace contextRef="#ctx0" brushRef="#br0" timeOffset="-210370.1">14705 13314 1972 0,'0'0'0'15,"0"0"0"-15,0 0 0 16,0 0-4-16,0 0-1 15,-43 26 55-15,5 1 0 16,-3 2 31-16,3 3 0 16,7-7 5-16,8-3 1 15,10-5-35-15,7-3 2 16,4-6-34-16,4-6 2 16,-2-2-1932-16</inkml:trace>
  <inkml:trace contextRef="#ctx0" brushRef="#br0" timeOffset="-210161.7">14930 13287 2148 0,'0'0'0'0,"-43"27"0"16,13-7 0-16,-3 5-15 16,0 3-1-16,4-3 43 15,-1-3 0-15,3-7 1 16,11-3 1-16,11-10 1 0,6-4 2 15,11-6-11 1,11-9 2-16,19-15-22 0,7 1 1 16,-49 31-1756-16</inkml:trace>
  <inkml:trace contextRef="#ctx0" brushRef="#br0" timeOffset="-209996.22">15190 13203 1683 0,'0'0'0'16,"19"-2"11"-16,-8 4 0 15,-5 2-2-15,-4 1 1 16,-4 7 136-16,-7 10 1 15,-11 13-11-15,-3 6 0 16,-4-8-20-16,4-3 1 16,8-11-24-16,7-3 0 15,4-8-30-15,12-8 1 16,11-10-33-16,16-13-1 16,-35 23-2203-16</inkml:trace>
  <inkml:trace contextRef="#ctx0" brushRef="#br0" timeOffset="-209832.17">15854 13093 2173 0,'0'0'0'0,"0"0"16"16,25 18 0-16,-14-7 108 15,-7 5 1-15,-8 2-10 16,-9 5 1-16,-7-1-54 16,-7 5 0-16,-7-1-37 15,-1-1 1-15,1-9-27 16,3-9 1-16,31-7-2145 15</inkml:trace>
  <inkml:trace contextRef="#ctx0" brushRef="#br0" timeOffset="-209230.44">15403 13731 2211 0,'0'0'0'0,"6"-23"-8"0,0 9 2 15,-2 2 35-15,-6 7 0 16,-6 1 80-16,-4 2 1 16,-11 4-19-16,-9 11 1 15,-3 15 50-15,-2 13 2 16,1 10-1-16,3 9-1 15,6 7-40-15,8 0 1 16,11 3-29-16,4 5 2 16,8-5-25-16,4 3 2 15,4-13-19-15,-5-3-1 16,1-6-24-16,-2-14 1 16,-6-17-16-16,-4-16 0 15,4-4-2815-15</inkml:trace>
  <inkml:trace contextRef="#ctx0" brushRef="#br0" timeOffset="-209095.23">15124 14195 2400 0,'0'0'0'0,"0"0"0"16,27-5 0-16,27-15 1 16,10-5 0-16,9-3-3 15,-6-1 1-15,-67 29-1799 16</inkml:trace>
  <inkml:trace contextRef="#ctx0" brushRef="#br0" timeOffset="-208376.27">15605 14305 2412 0,'0'0'0'15,"0"0"23"-15,0 0-1 16,0 0 11-16,0 0 0 15,0 0 100-15,14 20 0 16,-16-7-61-16,0 5 0 0,0 0-13 16,2-5 2-16,0-1-15 15,0-4 0-15,0-6-28 16,0-4 1-16,0 2-2406 16</inkml:trace>
  <inkml:trace contextRef="#ctx0" brushRef="#br0" timeOffset="-208248.81">15667 14125 1960 0,'0'0'0'0,"0"0"-2"0,0 0-1 16,0 0-1464-16</inkml:trace>
  <inkml:trace contextRef="#ctx0" brushRef="#br0" timeOffset="-207912.23">15786 14276 2400 0,'0'0'0'16,"0"0"11"-16,21 19 0 16,-13-15 7-16,-4-2 1 15,-2 0 78-15,0-2 0 16,0 0-19-16,-2 0 0 15,0 0-1-15,0 0-1 16,0 0-6-16,0-2 0 0,2 0-16 16,7-8 0-16,12-13-16 15,8-4 2-15,-6-1-14 16,-3 11 3-16,-5 3-12 16,-7 6 3-16,-4 6-6 15,-4 4 2-15,3 4-4 16,-3 6 2-16,4 11-5 15,-4 3 1-15,6-5-4 16,2-5 1-16,-3-8-7 16,-1-4 0-16,-4-4-2602 15</inkml:trace>
  <inkml:trace contextRef="#ctx0" brushRef="#br0" timeOffset="-207698.8">16138 13990 2463 0,'0'0'0'16,"0"0"17"-16,0 0 0 16,0 0 0-16,-7 31 0 15,3 6 98-15,0 8 0 16,4-3-42-16,0-7 0 16,4-4-12-16,0 0 0 15,0-1-17-15,-4-5 0 16,3-5-33-16,-3-8 0 15,0-12-2366-15</inkml:trace>
  <inkml:trace contextRef="#ctx0" brushRef="#br0" timeOffset="-207564.47">16179 14092 2211 0,'0'0'0'0,"0"0"5"16,0 0 0-16,0 0 15 15,23 0-1-15,0 0 13 16,12 0 2-16,11-2-17 15,-8-2-1-15,-38 4-1786 16</inkml:trace>
  <inkml:trace contextRef="#ctx0" brushRef="#br0" timeOffset="-207379">16492 14133 2475 0,'0'0'0'16,"43"17"43"-16,-12-5 0 16,7 0 15-16,-3-4-1 15,-10-4-64-15,-10-4 2 16,-15 0-1994-16</inkml:trace>
  <inkml:trace contextRef="#ctx0" brushRef="#br0" timeOffset="-207220.42">16706 14054 2060 0,'-4'0'0'16,"4"0"5"-16,0 0 1 15,-4 0 37-15,-7 12 0 0,-22 18 197 16,-9 5-1-16,-2 2-106 16,3-4 1-16,3 1-18 15,5-5 2-15,33-29-2471 16</inkml:trace>
  <inkml:trace contextRef="#ctx0" brushRef="#br0" timeOffset="-205178.79">13644 13547 1985 0,'0'0'0'0,"0"0"137"16,0 0 1-16,0 0 5 15,0 0 2-15,0 0-114 16,0 0 1-16,0 0-29 16,0 0 1-16,0 0-4 15,0 0 0-15,0 0 1 16,0 0 0-16,39 4 4 16,-5-12 2-16,9-1 7 15,9-1 0-15,2 2 9 0,3 0-1 16,1-2-16-16,-8-5 0 15,-6 1-6-15,-5-2 0 16,-39 16-2039-16</inkml:trace>
  <inkml:trace contextRef="#ctx0" brushRef="#br0" timeOffset="-204962.82">14216 13349 2236 0,'0'0'0'15,"0"0"7"-15,0 0 1 16,-2 24-4-16,4-18 2 16,4 0 82-16,-1 0 2 15,-1-2-6-15,-2 1 0 16,0 3-7-16,-4 0 0 16,-7 2-18-16,-18 13 0 15,-18 9-21-15,-14-1 0 0,59-31-2255 16</inkml:trace>
  <inkml:trace contextRef="#ctx0" brushRef="#br0" timeOffset="-203316.18">12078 13665 2161 0,'0'0'0'15,"0"0"29"-15,0 0 1 16,0 0 41-16,0 0 1 16,0 0 25-16,27-12 2 15,-12 10-28-15,1 0 0 16,-1 2-3-16,0 4 2 16,-3 4 1-16,3 13 2 15,-3 11-13-15,-4 7 0 16,-5-2-10-16,-1-6-1 15,0-11-13-15,-2-8 1 0,0-4-11 16,-2-3 1-16,0-5-7 16,-1 4 0-16,3-4-5 15,-4-9-1-15,0-7-3 16,8-15 0-16,7-12-4 16,7-1-1-16,9 13-2 15,1 4 0-15,5 5-3 16,-2 5 0-16,-4 1-2 15,-4 2 1-15,-23 14-2582 16</inkml:trace>
  <inkml:trace contextRef="#ctx0" brushRef="#br0" timeOffset="-202984.47">12445 13694 2148 0,'2'-2'0'15,"2"2"26"-15,4-2 1 16,5-6 14-16,9-3-1 15,8-11-1-15,1-3 1 16,-8 1-2-16,-7 1 0 16,-5 3 9-16,-3 6 1 15,-6-1 17-15,-2 3 0 16,-2 4-7-16,-6 6 0 16,0 6-5-16,-11 8 1 15,-8 13-5-15,-4 3 0 16,3 1-9-16,8 4 0 15,9-5-5-15,9-1 0 16,10 1-7-16,3-3 1 0,5-5-4 16,3-5-1-16,0-11-5 15,4-8 2-15,8-19-20 16,2-7 0-16,7-11-25 16,-1-4 1-16,-39 45-2404 15</inkml:trace>
  <inkml:trace contextRef="#ctx0" brushRef="#br0" timeOffset="-202790.67">12647 13308 2236 0,'0'0'0'16,"0"0"-1"-16,10 22 1 15,-8-4 0-15,4 5 0 16,3 4 49-16,-1 7 2 15,-4 3 9-15,-2 0 2 16,0 0-6-16,-2-7 1 16,0-30-1986-16</inkml:trace>
  <inkml:trace contextRef="#ctx0" brushRef="#br0" timeOffset="-202611.25">12653 13453 2412 0,'21'-13'0'0,"31"-11"10"15,10-5 0-15,7-10-6 16,-5-1 0-16,-10 5-8 16,-14 4 0-16,-40 31-1820 15</inkml:trace>
  <inkml:trace contextRef="#ctx0" brushRef="#br0" timeOffset="-172863.87">13644 2673 2324 0,'0'0'0'0,"0"0"142"15,0 0 2-15,0 0 75 16,0 0 0-16,0 0-103 0,0 0 0 16,0 0-59-16,6 53 0 15,-6 12-22-15,-6 9 0 16,-3 8-11-16,-3 4 2 15,1-1-7-15,3 5 0 16,8-2-3-16,0 0 0 16,0-6-3-16,4-11 1 15,5-11-8-15,-1-15 2 16,-8-45-2728-16</inkml:trace>
  <inkml:trace contextRef="#ctx0" brushRef="#br0" timeOffset="-172445.5">13673 3221 2625 0,'0'0'0'0,"0"0"88"16,44-17 1-16,3-3 42 16,7-5 0-16,9 1-65 15,2 5 2-15,-5 5-53 16,-8-2 1-16,-13 4-12 15,-11-1-1-15,-8-3-15 16,-9-2 0-16,1-5-102 16,-1-10 1-16,5-8-45 15,1-8 1-15,0-8 16 16,-3 0 1-16,-5 4 34 16,-1 4 1-16,-2 8 49 0,-2 8-1 15,-4 17 48-15,-2 2 2 16,0 10 19-16,0 8 1 15,-2 6 96-15,2 18 1 16,0 17 63-16,2 13 0 16,4 15-26-16,0 9 1 15,-4 8-36-15,-2-4 0 16,-4-9-22-16,-1-3 0 16,1-3-24-16,2-7 2 15,4-11-34-15,0-12 1 16,-2-13-28-16,0-11 0 15,2-17-2674-15</inkml:trace>
  <inkml:trace contextRef="#ctx0" brushRef="#br0" timeOffset="-172041.67">14603 3398 2475 0,'0'0'0'0,"42"-26"3"15,-7 3 1-15,5-11 18 16,-1 1 2-16,-7 2 54 16,-1-3 1-16,-8-3-8 15,-7 4-1-15,-7 2 2 16,-3 1 1-16,-6 1-2 0,-6-8 1 16,-3 5-10-1,-3 3 2-15,0 13-13 0,-3 5-1 16,-4 12-6-16,-6 13 1 15,-2 10-6-15,-8 13 2 16,8 4-4-16,6 8 1 16,6 0-8-16,9-4 2 15,12 0-9-15,13-4 2 16,10 8-9-16,5-4 0 16,9-15-3-16,5-7-1 15,6-7-9-15,4-10 2 16,-5-10-10-16,-1-10 1 15,-2-10-42-15,-7-9 0 16,-43 33-2699-16</inkml:trace>
  <inkml:trace contextRef="#ctx0" brushRef="#br0" timeOffset="-171613.3">15469 2955 2337 0,'0'0'0'0,"0"0"0"16,15-25 1-16,-15 17 22 16,-6 4 0-16,-5 0 93 15,-14 8-1-15,-20 8-23 16,-3 13 0-16,-2 12-6 0,2 12 0 16,10-4 0-16,5 8 2 15,12 0-6-15,5 0 1 16,5-8-20-16,11-8 1 15,11-11-14-15,5-11 2 16,5-7-15-16,6-20 1 16,11-17-9-16,1-10 2 15,-4-4-7-15,-5-4 1 16,-1 2-6-16,-4 7 1 16,-9 1-5-16,-5 16-1 15,-3 5-4-15,-4 12 2 16,-2 4-4-16,2 8-1 15,1 13-1-15,9 7 1 16,9 9-3-16,0-4 2 16,8-9-3-16,1-3 1 15,9-9-4-15,1-12 0 16,-1-8-31-16,-7-13 2 16,-34 21-2820-16</inkml:trace>
  <inkml:trace contextRef="#ctx0" brushRef="#br0" timeOffset="-171362.75">15846 2534 2173 0,'0'0'0'0,"-4"-45"2"16,2 19 1-16,0 11 53 15,0 7 1-15,2 8 119 16,-2 20 2-16,-2 25-58 16,-1 17 0-16,-5 15-13 15,0 13 1-15,3 14-6 0,5 9 0 16,4 10-23-16,2-1 1 15,3-7-19-15,1-1 2 16,-2-14-13-16,1-12 0 16,3-21-25-16,-2-18-1 15,-6-26-12-15,-4-15-1 16,-6-16-11-16,-9-23 1 16,17 31-2822-16</inkml:trace>
  <inkml:trace contextRef="#ctx0" brushRef="#br0" timeOffset="-171159.62">15738 2898 2550 0,'0'0'0'16,"31"-21"45"-16,2 5 0 15,15 4 36-15,8 2 1 16,-3 10 54-16,-3 10 0 16,-15 14-26-16,-14 5 0 0,-15 4-23 15,-14 3-1-15,-13 1-17 16,-10-4 0-16,-13-3-15 15,-2-3 1-15,-6 2-40 16,-2-1-1-16,-4-7-10 16,1-5-1-16,57-16-2817 15</inkml:trace>
  <inkml:trace contextRef="#ctx0" brushRef="#br0" timeOffset="-170407.79">15465 3942 2538 0,'0'0'0'16,"0"0"90"-1,0 0-1-15,13 35 58 0,-9 2 0 16,-6 12-49-16,-4 8 0 15,-5-2-46-15,-6 6 1 16,-8-1-11-16,1 7-1 16,1-6-5-16,10-12 0 15,1-12-3-15,16-4-1 16,17-5-2-16,14-11 1 16,17-5-3-16,11-8 1 15,11-4-7-15,6-8 1 16,3-4-5-16,8-1 1 0,1 1-8 15,-2-6 1-15,-5 3-7 16,-8-9-1-16,-6-9-4 16,-5-1 0-16,-66 34-2824 15</inkml:trace>
  <inkml:trace contextRef="#ctx0" brushRef="#br0" timeOffset="-170107.56">16375 4232 2248 0,'0'0'0'0,"-27"8"26"15,12-1 0-15,-1 1 35 0,9-4-1 16,-1 2 48-16,8-2 1 16,0 4-50-16,8 0 1 15,7 11-12-15,12 7 1 16,11-3 23-16,7 3 0 16,1-3 0-16,-4 3 0 15,-9-5 10-15,-8-5-1 16,-15-4 6-16,-8-5 0 15,-4-3-13-15,-12 4 2 16,-17 10-16-16,-7 1 1 16,-4 3-20-16,-1-6 2 15,3-1-26-15,9 3 1 16,8-6-15-16,11-5 1 16,12-7-4-16,12-7 0 15,-12 7-2908-15</inkml:trace>
  <inkml:trace contextRef="#ctx0" brushRef="#br0" timeOffset="-169597">17697 3736 2638 0,'0'0'0'0,"19"18"7"0,-3 17-1 16,1 22 0-16,-2 10 1 15,-3 15 85-15,0 2 1 16,-1 4 2-16,-1 0 1 16,-6-2-7-1,-1-7 1-15,3-18-16 0,2-13 0 16,-2-18-18-16,-1-14 0 15,-1-13-10-15,-4-14 0 16,-2-19-5-16,-5-11-1 16,-13-12-8-16,-6-7 0 15,-11-5-8-15,-7 2 0 16,-10 10 0-16,-8 12 1 16,-5 18-4-16,-6 19 1 15,-2 8-4-15,5 19 0 16,7 11 5-16,7 11-1 15,12 11 0-15,17 5-1 16,15 2-1-16,24-14 1 0,15-4 0 16,19-12-1-16,16-13-3 15,13-12-1-15,7-12-16 16,3-8 0-16,-10-10 0 16,-9-1 0-16,-5-10 0 15,-13-3 0-15,-48 36-3066 16</inkml:trace>
  <inkml:trace contextRef="#ctx0" brushRef="#br0" timeOffset="-169030.89">18065 4089 2777 0,'0'0'0'15,"0"0"18"-15,0 0 1 16,25 8 36-16,-21 3 0 15,-1 7 89-15,1 6-1 16,-4 5-69-16,0 4 1 16,0 6-5-16,4-5 0 15,12-1-9-15,9-6 1 16,7-15-9-16,5-6 1 16,3-6-6-16,4-12 1 15,1-5-9-15,-1-7 0 16,-6-1-9-16,-1-5 2 15,-2 3-7-15,-12 1 1 16,-6 11-5-16,-5 3 2 0,-7 6-6 16,-1 10-11-16,-2 10-7 15,2 23 0-15,0 20 0 16,0 13 0-16,2 18 0 16,-1 2 0-16,5 18 0 15,-2 6 0-15,-3 13 0 16,-5-6 0-16,-11-9 0 15,-6-18 0-15,-10-20 0 16,-4-21 0-16,-12-27 0 16,-3-26 0-16,-6-22 0 0,0-23 0 15,4-15 0-15,4-11 0 16,2-15 0-16,7 0 0 16,10-8 0-16,12 11 0 15,13 15 0-15,7 3 0 16,9 12 0-16,7 6 0 15,7 4 0-15,9 4 0 16,5 4 0-16,4 2 0 16,-48 33-3047-16</inkml:trace>
  <inkml:trace contextRef="#ctx0" brushRef="#br0" timeOffset="-168630.51">18898 4101 2739 0,'0'0'0'15,"0"0"4"-15,12 19 2 0,-5 3 33 16,-3 1 0-16,-2 11 115 16,0 3 0-16,0 0-68 15,0-6 2-15,0-9-14 16,0-7 0-16,0-7-15 15,-1-6 2-15,3-4-13 16,4-13 2-16,9-19-16 16,4-7 2-16,3 0-10 15,1 6 0-15,-2 2-9 0,-4 11 1 16,-4 16-4-16,-3 12 1 16,-4 8-5-16,-3 13 1 15,3 14 1-15,4 4-1 16,1-11 0-16,2-5 0 15,1-9-1-15,-1-9 1 16,4-7 0-16,8-6-1 16,14-11-6-16,-3-7 1 15,1-9-6-15,-6-3 1 16,-33 32-2983-16</inkml:trace>
  <inkml:trace contextRef="#ctx0" brushRef="#br0" timeOffset="-168276.12">19570 4007 2651 0,'0'0'0'0,"0"0"8"16,0 0 1-16,0 0-7 15,0 0 2-15,-22 11 89 16,3 9 0-16,-10 17 8 16,-1 0 1-16,3 1-4 15,11-1 0-15,8-4-1 16,8 4 1-16,8 6-25 15,6-9 1-15,3-23-19 16,2-11 0-16,4-7-13 16,-3-13 1-16,-1-13-20 15,0-1 2-15,-4-7-9 0,-5 6 1 16,-4 10-6-16,-4 3 0 16,0 14-3-16,0 4 1 15,-2 8-2-15,0 4-1 16,0 10-2-16,0 7 0 15,3 3 0-15,9 5-1 16,5 2-3-16,4-2 1 16,3-11-2-16,-5-10 1 15,-19-12-2959-15</inkml:trace>
  <inkml:trace contextRef="#ctx0" brushRef="#br0" timeOffset="-167630.12">19866 4018 2777 0,'0'0'0'16,"0"0"34"-16,11 20 0 0,-7 1 167 15,4 9 0-15,0 11-52 16,-4 0 1-16,-4-2-81 16,0-5 1-16,0-13-22 15,0-1 0-15,0-9-12 16,0-7 0-16,0-4-10 15,0-7 0-15,7-5-6 16,5-10 0-16,5-17-8 16,0-2 1-16,-1 8-8 15,-3 9 2-15,-3 14-2 0,-4 6-1 16,-2 4 2-16,1 8-1 16,7 10 2-16,3 5 1 15,3 7 1-15,1-1 1 16,0-5 1-16,-2-9 2 15,1-9-2-15,1-4 1 16,2-6-3-16,-2-4-6 16,1-7-3-16,-3-7 0 15,-2-1 0-15,-3-3 0 16,-2 11 0-16,-7-1 0 16,-3 8 0-16,4 6 0 15,-4 4 0-15,0 6 0 16,-4 4 0-16,4 9 0 15,4 7 0-15,8-3 0 16,3-9 0-16,8-5 0 16,2-7 0-16,2-8 0 0,4-7 0 15,-2-5 0-15,-4-5 0 16,-6-5 0-16,-3 3 0 16,-1 1 0-16,-4 10 0 15,-5 4 0-15,-2 5 0 16,-2-1 0-16,0 4 0 15,4 7 0-15,3 13 0 16,3 9 0-16,1 5 0 16,3-9 0-16,-3-5 0 15,-3-12 0-15,-1-5 0 0,-1-10 0 16,-8 7-3050-16</inkml:trace>
  <inkml:trace contextRef="#ctx0" brushRef="#br0" timeOffset="-167490.6">20528 3811 2802 0,'0'0'0'16,"0"0"19"-16,0 0 0 15,0 0-6-15,0 0 1 16,0 0-17-16,0 0 1 16,0 0-2146-16</inkml:trace>
  <inkml:trace contextRef="#ctx0" brushRef="#br0" timeOffset="-167246.48">20951 3909 2575 0,'0'0'0'16,"0"0"70"-16,0 0 0 0,0 0 72 16,0 0 0-16,-15 19-24 15,-8 15 0-15,-6 15-50 16,-2-1 2-16,14-6-7 15,13-1 1-15,12-14-8 16,13-1 0-16,15-3-9 16,14-5 1-16,14-7-21 15,11-11 0-15,4-7-22 16,2-17-1-16,-81 24-2832 16</inkml:trace>
  <inkml:trace contextRef="#ctx0" brushRef="#br0" timeOffset="-166041.56">17466 4874 1871 0,'0'0'0'16,"0"0"109"-16,0 0 1 15,0 0 101-15,0 0 1 16,25-12-63-16,2 10 2 16,27-2-61-16,19 3 1 0,27 2-44 15,27 3 0-15,25-4 9 16,27 0 1-16,33-4 5 15,42-3 1-15,31-9-2 16,13-4 1-16,10-1-10 16,-2-3-1-16,-6 11-2 15,-23-7 0-15,-27-1-6 16,-28-7-1-16,-34-1-2 16,-34 1 0-16,-29 7-5 15,-23 5 0-15,-19 4-4 0,-16 3 1 16,-20-3-12-16,-17 0-1 15,-14 6-16-15,-14-2 0 16,-2 8-2999-16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52:16.68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31 391 8122,'-10'0'695,"-1"0"-298,8 0-96,-4 0 1,9 0-1,3-2-139,5-3 0,4-3 0,2-7 0,3 0-49,1 0 0,7-2 0,-2-3 1,3-5-1,4-4-322,3-1 0,-3 0 0,3 0 0,-3-1-34,-2 1 1,-6 5 0,-4 2-729,-3 1 793,-2 9 1,-12 8 0,-5 10 0,-4 6-206,-6 8 0,-2-3 0,-1 5 0,0-5 228,0-1 0,0 0 1,2 1-1,1-1 155,2 0 0,5-5 0,-5-2 0,-2-1 0,4-2 116,-2-5 0,5 0 282,-5 0 0,6-2 0,-1-3-157,4-5 1,1 2 0,0-2 550,0-2-569,0 5 1,1 2-1,3 10 1,2 5-197,3 4 0,-4 8 0,5 3 0,0 3-119,-2 2 1,4 5-1,-5 1 1,-1-1-108,1 2 1,3-6 0,-3 5 0,0-5 67,-1 0 0,4-8 1,-3-3-453,1-3 0,-3-2 237,5 0 0,-6-5 1,1 0 613,-4 2 260,-1-5 0,-6-1 12,-4-6 0,1 0-403,-1 0 1,7-6 0,-2-4-1,3-4-171,2-1 0,0-2 1,0-3-1,0-5 0,0-3 1,5 1 0,0-2 0,0-2-1092,2-1 0,-5 0 1125,3 2 0,3-7 0,0-2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1:07.364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61 29 7830,'-15'-15'-170,"5"7"764,0 3 1,6 5 0,-1 5-342,4 5 1,1 8 0,0 4 0,-2 0-59,-3 0 0,3 3 0,-3-5 0,4-2-1516,1-1 1,0-2-224,0 0 1544,0-7 1,0-1 0,0-7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52:16.85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136 0 8170,'-2'10'239,"-1"1"1,-2 0-193,2 3 1,-4 2-1,0 3 1,-1 3-224,-4 1 0,1-3 0,-1 5 0,2 2-126,-2 2 1,4-6-1,-1-3 1,3-3 301,2-2 0,-4 0 0,-1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52:17.08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9503,'8'7'0,"-1"5"222,0 6 1,1 7 0,7 11 0,0 7-56,0 11 1,0 3-1,1 13 1,-3 4-99,-3 4 1,-2-5-1,-4-1 1,1-7-109,-2-7 0,-1-14 1,-2-5-1276,0-11-32,0-6 1,0-15 1091,0-7 1,0-7-1,0-8 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52:17.28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91 8079,'0'-15'0,"0"-1"217,0 1 0,2 5 1,3 2-216,5 1 0,-2-3 1,2 5-1,2 2-145,1 1 1,-3 2-1,0 0 1,2 0-144,1 0 1,2 0 0,1 0-29,-1 0 1,0 2-1,0 1 314,0 2 0,0 7 0,0-4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52:17.80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0 166 8494,'10'-1'113,"0"-4"1,2-5-197,1-4 0,4 1 0,1 1 0,3 2-115,-3-2 0,0-1 0,1-2 0,1 1-69,-2 4 1,-3-3 0,-3 5-335,-2-1 601,0 3 0,-1 6 0,-9 5 0,-10 0 0,1 5 0,-1-5 0,-2-2 0,6 0 0,-1 1-38,0 1 0,6 1 1,-6-2 32,0 1 1,6 2-1,-6-4 142,0 2 0,6 2 219,-5-2 0,5-2 0,-1 7 51,-3 2 0,3-4 0,-3 2-360,4 2 0,1 1 1,0 2-114,0 0 0,0 1 0,0-1-288,0 0 1,0 0 0,1 0-71,4 0 1,-3-5 0,3 0 167,-3 2 0,-2 1 256,0 2 0,0 0 0,-7 0 0,-1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52:18.53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15 211 7870,'0'-10'-930,"-1"2"1045,-4 1 1,3-4-1,-3 0 87,3-2 1,2 3 0,0 0-94,0-2 1,0-1 0,2-2-1,3 0-73,5 0 0,4 5 0,1 1 0,0 1-59,0-1 1,0 6 0,0-2 0,0 2-96,0-2 0,2 3 0,1-3 74,2 3 1,-1 4-1,-8 1 1,-2 4 4,-2 1 0,-1-3 1,-2 6 47,1 0 1,0-2-152,-5 1 124,0 0 0,-7 5 0,-1 0-25,-1 0 0,-4-5 0,4 0 1,-1 2 23,0 1 1,0-3 0,-3 0-1,1 0 90,2-1 1,0 2 0,-3-4-1,1 0 155,2 0 0,5-1 0,-5-2 178,-2 1-357,5 0 0,1-7 0,7-3-66,4-5 0,4 1 0,6-1 24,0-1 1,2 4-1,1 0 1,2 2-3,-1 0 0,-3 0 0,-1 5-148,1 0 140,-1 0 1,0 0 0,0 0-1,0 0 0,0 0 0,-5 2 1,-2 3 62,-1 5 1,0 3 0,-4 2 0,2 2 17,-2 3 1,-1-1 0,-2 4 0,0 1 38,0-1 0,-5-3 0,-2 4 0,1-1 50,-1 1 1,-5-6-1,2 2 1,-3-3-116,-2-2 1,3 0-1,0 0 1,-3 0-48,-2 0 1,7-6-1,-6-3 1,1-1 72,3 0 1,0 0-678,-3-5 145,0 0 402,7 0 0,8-5 0,8-1 0,2-1 43,0 0 0,0-3 1,5 3-1,2 1-4,3-1 1,-7-3-1,6 3 102,-1-1 1,2 5 0,-3-4 0,0 2 40,-4 0 1,-1 0 0,3 5 42,0 0-145,0 0 0,-5 0 1,0 0-17,2 0 0,-4 0 0,1 2-57,-2 3 1,-2-2-118,-5 7 0,0-5-482,0 5 0,-2-7-5,-3 2 0,2-3 651,-8-2 0,1 7 0,-5 1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3:01.84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141 37 7867,'9'-16'657,"0"7"-361,-4 4 0,-4 0 0,3 3 0,-8 6 1,-4 3-1,-3 3 0,1 0 0,-2 1-10,-2 1 1,-2 2 0,1 0-1434,-1-4 1,1 4 1146,-1-4 0,0 4 0,1 2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3:02.42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15 7806,'0'-9'694,"2"4"1,1 10-571,2 5 0,2-1 0,-3 1 0,3 3-34,1 0 0,-2 8 0,2 0 0,1-2-103,0-2 1,-6 1-1,2 1 1,-1 3-18,1 3 0,-3-6 1,3 2-1,-3-4-565,-2-2 0,0 1-1010,0 0 1382,0-8 0,0-8 0,0-12 1,0-5 222,0-4 0,-5-1 0,-1 2 0,1-2 0,-2-2 0,5 5 0,-4-4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3:02.84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16 7650,'15'-7'-296,"-4"5"599,-1-3 1,-5 4 0,6 1 251,1 0 1,-3 0-352,1 0 0,-1 1 0,3 3 0,-4 3-59,-1 1 1,4-2-1,-4 2 1,0 1-91,0 0 1,0-4 0,-4 5-122,2 2 1,0 2 0,-5 2-39,0-1 0,0-4 1,-1-3-1,-3 1-204,-1 0 1,-7-4-1,1 4 1,-2-1-128,-3 1 1,6-5-1,-1 1 1,-1-4-195,-2-1 0,-1 0 629,-1 0 0,2-1 0,2-3 0,3-3 0,2-1 0,2-3 0,5-4 0,0-1 0,0 6 0,0-1 421,0-1 1,2 5-1,3 2 1,5 3 275,4 2 0,2 0 0,1 0 0,2 0-404,2 0 0,5 2 0,-5 1 1,0 4-118,1 2 1,-4 0 0,3 3 0,-4-4-469,-2-1 1,-4 0-1,-1-3-704,2 1 1,-5 2 316,-1-2 1,-12-3 0,-4 3-1,-6-3 679,-4-2 0,0 0 0,-7 0 0,-5 0 0,-2 0 0,-10 7 0,5 1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3:03.29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25 0 7871,'-7'16'647,"5"-6"-280,-3 1 0,3-6 1,4 5-182,3 3 0,4-5 1,6 3-1,1-1-157,-1-1 0,1 5 0,0-6 0,-1 3-60,1-1 0,-1 1 1,1 4-102,0 1 0,-6-6 1,-1 1 95,-2 1 0,-2-4-268,-5 3 1,-7-3 0,-3 3 21,-4-6 0,-2-3 0,0-2 1,1 0 108,-1 0 1,6 0-1,-1 0 1,-1 0 73,-2 0 1,-1 0 0,-1 0 190,1 0 0,4 0 576,1 0-387,6 0 1,4 0 0,11 0 0,3 0 44,1 0 1,8 0 0,3 0-1,3 0-107,2 0 1,1 0 0,-1 0 0,2 0-48,3 0 1,4-5 0,5-1 0,-1 3-217,-3 1 0,-4-3 0,3-2 0,-4 0-42,-7 0 1,-4 0-483,-10 2 1,-6 2 0,-6-6 99,-6 2 1,-6 0 0,-8 4 0,-4-4 58,-5-2 1,2-1 0,-2-6 0,-4 0 408,-4 1 0,-6-1 0,-14-6 0,-1-3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3:03.43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25 30 7806,'-7'-9'-33,"4"1"346,-8 2 104,8 5 1,3-5-495,10 12 0,4-5 0,2 6 1,-1 0-404,1 4 1,1-3 0,2 1 479,2-2 0,7 12 0,-4-2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1:07.496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16 0 8057,'-9'7'-552,"2"-4"-12,7 7 560,0-6 0,0 9 0,0-5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3:04.59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16 235 7806,'-7'-9'889,"5"2"0,-5 9 0,7 3-647,0 6 1,0 3-1,2 3 1,1 2-75,3 2 1,6 5-1,-4-4 1,3 1-575,-1-1 1,-5 1 0,6-6 0,-1 1-459,-1-4 0,0-4 0,-6 2 422,2-2 0,2-6 1,-3-1-1,1-6 442,-2-7 0,-1-6 0,-2-3 0,0-4 0,0-1 0,-5 0 0,-2-4 0,0 2 0,0-2 0,0 4 0,4-2 0,-3 0 19,3 2 0,-4-1 1,2 6-1,1-1 273,3 0 0,1 8 0,0 2-28,0-2 0,1 0 1,5 1-1,4 4-49,4 0 0,1 6 0,1-5 0,1 5-13,4 1 1,2-6-1,5 1 1,-2 2-74,1 1 0,3-3 0,1 0 0,0 1-35,0 2 0,-5-3 0,-1 0 0,-1 2 29,0 1 1,-10 2 0,0 2 0,-4 3 45,-1 5 1,-5 4 0,1 2-1,-3-1 171,-2 1 0,0 6 0,0 3 1,0 1-87,0 0 0,-2 0 0,-2 3 0,-1 1-212,2 1 1,-1-7 0,1 11 0,-3-2 52,3-5 1,0 3 0,-1-7-1,-1 0-1228,1-3 0,1-4 432,-2-1 0,3-9-94,-3-7 1,-2-7 0,0-9-1,0 1 368,0-1 0,-5-1 0,2-2 0,-4-4 427,-2-1 0,6 3 0,-1-3 0,-3 0-63,-5-1 0,2-1 0,-4-3 0,4 1 38,1 2 1,4 7-1,0-2 1,-2 4 567,2 1 1,5 8-321,-3 2 0,6 6 1,-1 6-1,3 4 173,2 4 1,0 2 0,0-1-198,0 1-215,0 6 0,0-10 0,2 4 1,1-2-332,3 0 0,-1-4 7,-5 1 0,1-6-267,5 5 1,-3-6 442,8 1 1,-8-5 0,4-5 163,0-6 0,-5-3 0,5 1 0,-2 0-48,0 3 0,2 0 0,-4-6 0,4 0 202,2 1 0,1-1 341,6 1 35,-7 6 1,5 2-43,-4 7 1,-1 0-336,1 0 1,-7 7-1,3 3-137,-5 4 0,-1-3 1,-1-1-1,-3 2-26,-1 2 0,-5-4 1,3-1-1,0 0-205,0-1 1,-5 3 0,1 3 320,-3-4 0,4 4 72,0-4 0,4-3 1,-2 0 2,1 0 1,3-5-194,10 3 1,2-3 0,8-4-256,-1-3 1,1 3 0,0-3-1,-1 3-550,1 2 0,-6-2-11,1-3 472,-8 4 356,11-6 0,-14 12 0,2 2 0,-7 0 0,-4 0 0,0 5 0,-3-4 0,2 3 38,-3-1 0,0-5 1,-1 6-1,2-1 284,1-1 1,6 0-1,-5-6 866,-3 2-940,7 7 1,-1-8 0,8 5-186,5-3 1,2 0-1,8-6-838,-1 0 548,1 0 0,0 0 0,-1-2 0,1-2 227,-1-1 0,1-7 0,0 3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3:05.50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0 186 7806,'6'-10'144,"-1"-1"1,7 6-9,-2-5 1,-1 6-108,1-1 1,-4 3-1,2 4 150,-1 3 1,-2-1 0,-5 6 0,2 2 43,3 2 1,-3 2 0,3 1 0,-3 2-31,-2 2 0,0 7 1,0-2-1,0 3 57,0 3 1,0-6 0,0-2-1,0 0-320,0 0 0,0-4 0,0 0-843,0-2 606,0-10 1,5-8-1,2-10 1,2-6 88,3-4 1,-2-6 0,3-9 0,2-2 93,2 3 0,-3 1 1,7 2-1,-4-1 160,-1 1 1,0 0 0,-1 1 0,-1 4 83,-3 6 1,2 2 0,-2 3 0,1-1 23,-2 0 0,4 6 0,-3 1 457,3 2 1,1 2-213,1 5 1,-6 2 0,-1 3-200,-2 6 1,-2-3 0,-5 3-32,0 1-120,0-5 0,0 7 0,-2-4 0,-1 4 9,-2 1 1,-8 1 0,5 0 0,-3-2-558,1-4 1,1 4 0,-3-5 0,2 1-349,-2 0 0,3-6 0,-1 1 262,-3-3 0,5-2 0,-3-2 595,-1-3 0,5-4 0,2-8 0,3-2-108,2-2 1,0-5 0,0 3 399,0-1-192,0 5 1,0-4-1,0 8 1,0-1 826,0 1 0,7 6-546,4 4 0,-3 5 0,1 5 0,-2 7-78,-4 7 0,1-1 1,-1 4-1,3-1-573,-3 0 0,-1 1 1,-2-3-1,0 2-126,0-2 1,0-1 0,0-3-167,0 1 1,-2-8 0,-1-1 29,-3 0 1,-6-5 527,2 3 1,-4-8 0,-2-4-3,1-2 0,1 4 1,2-5 39,1-3 0,1 0 1782,-6-3-1234,8 7 0,1 4-374,7 10 0,1 4 0,3 7 0,3-1-43,1 1 1,-2-1 0,4 1 0,2 0-17,2-1 1,2-1-1,-1-2 1,1-3-40,0-2 1,-1 3-1,1-5 1,-1-1-164,1-2 0,0 3 0,-1 0 0,1-2-332,-1-1 0,-4-2-654,-1 0 663,1 0 1,-1 0-1037,0 0 1037,1-7 0,-3-1 0,-1-10 375,0-3 0,2 4 0,7-5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3:06.39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1 358 8769,'0'-9'1724,"1"2"-1547,5 7 1,2 0-233,8 0 0,-1-1 0,1-3-616,0-1 0,-6-5 1,0 4-1,1 1 106,-2-2 1,3 4 0,-7-8 564,-2-1 0,1 4-129,1-3 1,-3 6 0,1-4 602,-6 2 0,-1 2-238,-6 5 0,5 5 1,-4 2-1,2 2-15,4 3 0,1 2 0,0 2 0,-1-1-230,-3 1 1,1 1 0,5 2 0,0 4 13,0 1 1,0-3-1,0 5 1,0 0 48,0-2 1,0 0-1,0-4 1,0 0 196,0-1 0,0-1-13,0-3 0,7-1-280,4-3 1,-3-6 0,1-10 0,0-6-220,-1-3 1,-2-3-1,4-4 1,2-5-96,2-3 0,2-8 0,-1-1 0,1-2 38,-1-3 0,1-2 0,0-2 318,-1 0 0,1 7 0,-1 0 0,1 7 0,0 2 0,-1 7 0,-6 5 0,-2 3 1,0 1 545,-5 6 1,4 4-38,-6 10 1,0-2-1,0 8-189,0 1 0,0 2 1,0 1-1,0 1-184,0 0 0,0 5 1,0-1-1,2 1-89,3 2 0,-3-4 1,3 5-1,-3-1-62,-2-4 1,5-2 0,0-1 0,1-1 5,1 1 0,-6-1 0,6-1-382,0-3 0,-3-4-618,6-7 770,0 0 0,4-7 0,-3-4 1,-6-3 72,-3-1 0,-1-6 1,3 0-1,1 0 17,-1-1 0,-3 5 0,-1-4 0,0 3 194,0 3 0,-5 4 1,-2 3 1061,-1 1-877,-3-5 1,1 10 0,-1-3-1,-1 5 74,-2 5 1,-3 5-1,0 9 1,-2 4-91,-1 1 0,7 2 0,-7 5 0,7 2-87,2 4 1,3-3-1,-3 6 1,4-2-207,0-3 0,6-4 0,-3-5 1,8-5-20,6-3 1,6-8-1,3-1 1,3-2-4,2-4 0,-3-6 0,5-4 1,2-2 73,1-3 0,3-2 0,-3-2 0,-1 1-30,-2-1 1,-7 1-1,2-1 1,-4 0-142,-1 1 1,-6 4-1,1 1-337,1-2 0,-5-2 0,-2-2-1098,-3 1 1633,-2 6 0,7-5 0,1 5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3:06.53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63 0 7772,'-15'0'110,"-1"0"-110,1 0 0,6 0 0,2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3:10.77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344 16 7772,'-11'-5'326,"1"-1"1,-1 1-1,-4 5 346,-1 0 1,1 0-370,-1 0 1,0 0 0,1 0-155,-1 0 0,1 0-154,-1 0 1,0 5 0,2 2-111,4 2 49,-4-6 1,11 11-24,-8-3 59,1 3 0,-4 1 0,2 1 0,3 1 21,2 4 0,-3-4 0,5 4 0,-1-2-26,0 2 0,4-2 0,-3 7 0,3 4-17,2 4 0,7-4 0,1 4 0,3 3 2,-1 1 1,1-3 0,3 1 0,-2-1 10,-2 1 1,-5-6 0,4 4 0,-2 1 42,-4-2 1,-1-5-1,-2-4 1,-2 0-176,-3 1 1,2-12-498,-8 3 369,1-4 1,-1-5 0,3-7-186,1-9 0,0-11 0,3-6 0,-2-4 484,-3-1 0,-2-7 0,-4-2 0,-1-7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3:10.94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47 7888,'-9'0'1462,"2"-7"0,9 5-1524,3-3 0,4 4 0,6 1 0,1 0-122,0 0 1,-1 0 0,3 0 0,1 0-563,1 0 0,3 0 0,-4-2 0,2-2 746,-2-1 0,-2 0 0,-1-2 0,0-2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3:11.14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125 1 8117,'-16'0'416,"6"0"0,0 0 111,-3 0 0,0 7 0,-1 3-280,3 4 0,-1 3 0,5 4 0,0 5-233,0 4 1,2 1-1,5 0 1,0 2-398,0 3 1,0-8-1,2 2 1,1-6-182,3-5 0,4-2 0,-3-3 0,2-2 10,3-1 1,-4-8-1,3 2 554,1-3 0,-5-9 0,14-8 0,-4-10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3:11.32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8040,'0'10'714,"0"1"1,0-6 0,2 4-285,3-2 1,-2-1 0,8 0-274,1 4 0,-3-1 1,1 1-1,0 2 15,-1 2 1,0 3 0,-6 3 0,2 0-677,-1-1 0,-2 1 1,-2-1-1,0 3 504,0 2 0,-14 2 0,-4 6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51:21.49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121 1 7946,'-20'15'0,"-2"0"25,-2 0 0,6-5 0,0 0 460,6 2 0,5 1-377,7 2 0,7-6 0,3-4 0,3-4-158,2-1 1,2 0 0,1 0 0,3 0-71,-3 0 1,0-1 0,1-3-1,1-1 73,-2 2 1,-1-4 0,-2 2 43,0 2 0,0 1 213,0 2 1,-1 2-1,-4 3 1,-5 5 80,-3 3 0,-2 7 0,0 0 0,0 1-130,0 0 0,-2 1 0,-1 5 0,-2-4-103,1-1 0,-2 3 0,0-5-292,3-1 22,1-2 0,-3-7-1312,0 0 127,0-7 1168,5-3 1,0-10 0,0-9-181,0-1 0,0-6 409,0 0 0,7-2 0,1-2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51:21.86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59 0 7870,'-15'0'0,"0"0"0,5 2 353,0 3 1,6-2 113,-1 7 1,5-1 0,5 3 0,7-2-497,7 1 1,-3-2-1,6-1 1,-2 0-50,0 1 1,2-6 0,-3 2-1,1-1-144,-2 1 0,-1-4 0,-2 4 222,0-3 0,0-2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3:01:10.37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212 415 8456,'0'-10'-254,"0"0"412,0-2 1,0 4 204,0-3 0,0 1-343,0-5 0,-2 5 1,-1 0-177,-2-1 1,-6 2 0,5 1 114,-3 1 1,4-3-1,-5 3 48,-1-1 0,-3 5 1,-1-2 39,0 3 0,5 2 0,0 2 0,0 3 1,2 5 0,-6 3 0,6 2 0,-2 2-18,0 3 0,6-2 1,-2 8-1,1-1-25,0-2 0,0 1 0,5-6 0,0 2-6,0-2 1,1-1 0,4-2-22,5 0 0,-1-6 0,1-4 1,1-4-2,3-1 1,-4-1 0,0-4 0,3-5-103,6-4 1,-3-2 0,5-3 0,-5-3 4,-1-1 1,1 3-1,-3-4 1,-1 3 105,-2 2 1,-5 2-1,3 2 422,-1 0-266,-2 7 0,-5 3 1,-2 10-1,-1 5 97,-2 3 0,-2 7 1,4 1-1,-2-1-88,1 1 0,3-4 0,1 3 0,0-3-155,0-2 0,0 0 0,1-1-166,4-4 1,-1-4 0,6-6-400,1 0 442,3 0 1,-4-5-1,0-1 1,2-3-80,1-3 1,4-3-1,0-3 1,-1-2 60,-2 1 1,-3 3 0,5-1 0,-1-1 51,0-3 1,-2 0 0,-1 2 0,-2-3 106,2-1 1,-4-2-1,0-5 1,1 1 72,-1 4 0,-5-3 0,2 4 0,-3 1 140,-2 3 0,0 3 0,0 2 50,0 0 1,0 5-21,0 0 0,0 8 0,0 2-87,0 8 0,-5 11 1,-2 1 368,-1-2-455,5 6 1,-9-1 0,7 6 0,0-3 99,-2 0 0,4-1 1,-5 5-1,-1 0-50,1 0 1,3 0-1,-4 0 1,1 2-77,0 3 1,4-6 0,-1 4 0,4 1-53,1-2 1,0-5-1,0-4 1,0-1 5,0-4 1,1-8 0,4-5-311,5-3 0,-1-2 0,-1-2 0,-1-3-187,-4-5 1,4-3-1,-2-2 1,-2 0 75,-1 0 0,3 0 409,0-1 0,0-5 0,-5-3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51:22.12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 0 7870,'-6'15'0,"2"-4"0,-4-1 0,1 1 336,4 3 0,1 2 0,2 3 1,0 3-13,0 1 0,0 4 1,2 6-1,1 3-253,2-3 0,5 6 1,-3-3-1,0 1-137,-1-1 1,-1-10 0,-5 6 0,2-7-216,3-3-464,-3-9 0,5-8 0,-7-11 0,0-9 745,0-9 0,0 1 0,0-2 0,0-7 0,0-7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51:22.45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1 121 7870,'10'-23'0,"-2"3"-1,-1 3 1,3 2 0,-4 1 0,3 4 73,3 5 1,1-1-1,2 1 1,0 1 115,0 3 0,5 1 0,2 0 0,2 0-82,2 0 1,3 0 0,1 1 0,0 3-12,0 1 0,-1 6 0,-2-2 0,-2 1-55,1 0 1,-4-5 0,-2 5-86,-3 2 0,-2 1 1,-1 2 197,-4 0 1,-4-5 0,-6 0-1,0 2 45,0 1 0,0 4 0,0 3 1,0 5-55,0 4 0,0 3 1,0 1-1,0 6-62,0 4 0,0-6 0,0 8 1,0 1-131,0 2 0,0-6 1,0 3-1,0-3-223,0-3 1,0 3-1,0-9 1,0-3-1469,0-3 1148,0-8 0,-1-4 0,-3-12 0,-2-8 150,-3-10 0,-1-2 440,-5-8 0,0 0 0,0-5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51:22.66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39 0 7870,'-15'0'1017,"0"0"-817,7 0 0,8 5 1,10 0-1,3-1-307,2-3 0,5-1 1,0 0-1,0 0-199,2 0 1,-5 0 0,3 0 0,-3 0-250,-2 0 0,0 0 0,0 0 555,0 0 0,-7-6 0,-1-3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51:23.26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249 31 7870,'-7'-9'-88,"4"1"1,-7 5 237,-2-2 0,4 0 0,-3 5 39,0 0 0,4 6 0,2 4 0,3 4-268,2 1 1,0 0-1,0 0 1,0 0-223,0 0 0,0 0 0,0 0 0,0 0 20,0 0 0,0 1 0,0-1 58,0 0 0,-5 0 1,-1-2 222,-3-3 0,4-1 0,-5-6 0,-2 2 0,-1-2 0,3 1 0,0-1 0,-2 4 0,-1 1 0,-2-5 0,1 4 0,3-2 375,1 0 1,5 0 290,-6-5 1,10 0-564,1 0 1,8 0 0,11-1 0,2-3-121,3-1 1,-4-5 0,3 3 0,1-1-152,-1-4 0,-3 4 1,4 0-1,-2 1-117,-4 4 0,-1-4 0,-2 2-154,0 1 1,-5 3 438,0 1 0,-8 0 0,-2 0 28,-9 0 0,-4 6 0,-2 5 0,0 2 105,0 2 0,0 0 0,0 0 0,0 0 91,-1 0 1,1 0 0,0 0 0,2 1-58,3-1 1,1 0 0,6 0-202,-2 0 1,2-7-246,8-3 173,-4-3 1,13-2-1,-4 0 8,3 0 1,2-5 0,0-2 0,1 0 44,-1 1 1,0-6 0,0 4-1,0-1 42,0 4 1,0-1-3,0 1 0,-5 1 0,-2 9 1,-1 5 288,-3 4 1,-4 1 0,-6 2 0,-4 1 35,-3 2 1,-2 7 0,0-4 0,0 1-134,0-4 1,-5-3-1,0-2 1,1-2-309,2-3 0,2-3 0,0-7-653,0 0 594,0 0 0,5-7 1,2-5-1052,1-6 1239,-5-5 0,11-14 0,-6-2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51:23.62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 1 7863,'0'15'398,"0"7"0,0-4 0,0 7 0,0 2-301,0 2 1,0-4-1,0 0 1,0 0-373,0-2 0,0 1 0,0-6-1209,0 2 1146,0-6 1,0-9 0,0-12 337,0-8 0,-6-13 0,-3-11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51:24.21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0 271 7798,'0'-38'-452,"2"1"1,1 9-1,2 1 770,-1 2 1,-1 6 0,0-1-1,4 3-136,1 2 1,2 5-1,6 2 1,0 1-25,4 4 1,-1 0 0,6-1 0,2-1 31,1 2 0,4 1 0,0 2 1,1 2-65,1 3 0,-11 3 0,6 7 0,-6 0-3,-4 0 0,-3 2 0,-2 2 0,-2 4 51,-2 6 0,-5-3 0,3 10 0,0-5-54,1-1 0,-4 2 0,5 2 0,0 1-112,-2-2 0,1-1 0,-6-2 0,2 1-45,-2-1 0,-1-5 1,-2-2-1,0-1 115,0-3 0,0-3-1673,0-1 661,0 0 1,-7-6 437,-3-4 1,-1-10-1,-1-5 1,2-4 495,-2-1 0,-3 0 0,-3 0 0,-4-2 0,-2-3 0,4 2 0,-3-6 0,-1 3 0,1 2 0,3-3 0,-4 2 0,1 2 37,-1 1 0,6 2 0,-2 0 0,3 2 370,2 3 0,5-2 1,2 5-199,1-1 1,10 4 0,11-1 21,4 4 0,4 1 0,-4 1-648,2 4 217,7-3 0,-10 6 1,3-4-1,-3 3-205,-2 1 0,-5-5 0,-2 4 143,-1 0 1,-2-4 0,-7 7 261,-3 2 0,-3 1 0,-7 1 0,-2-3 0,-3-1 0,2 0 0,-6 4 0,1-2-45,-1-2 0,6-2 0,-2 4 0,3-4 345,2-1 1,2-1-1,1-2 581,2 1-751,6 0-101,4-5 1,9 0-1,6 0 1,2 0 44,3 0 1,-2-5 0,6 0-796,-3 1 556,-1-4 1,1 5-1,-1-6 1,-2 1-77,-1 0 1,-4 3-1,-1-4 241,-2 2 0,0-4 0,5 2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51:24.37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 13 7282,'-2'-8'280,"-3"3"1,4 5 0,-4 5 0,1 5 17,-1 4 1,4 6 0,-4 1 0,3 3-371,2 3 1,2 3 0,1 2-1,2-1-425,-2-2 1,4-2 0,0 1 496,1-3 0,2-3 0,5-7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51:25.14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1 248 7801,'0'9'176,"0"-3"0,7-6 0,3 0-87,3 0 0,2 0 1,0 0-82,0 0 0,-5 2 1,0 3-10,2 5 1,-5 4-1,-1 1 1,-1 0 249,0 0 0,0 7 1,-5 3 287,0 3-392,0 2 1,0 1-1,0-1-86,0 0 3,-6 0 0,4-5 0,-3-1 0,3-3-174,2-2 1,0-7-148,0-2 12,0-7 0,0 2 0,0-10-171,0-5 1,7-7-1,3-6 1,4-9 37,1-5 1,0-3 0,0-5 0,2-2 335,3-4 0,-4 3 0,5-6 0,-5 2 115,-1 4 0,-5 6 1,-1 5-1,-1 3 225,1 6 0,-6 13 476,2 0 1,-3 12-367,-2 3 1,0 1 0,-2 9-509,-3 2 0,3 1 0,-5 2-153,1 1 1,2-1 0,-4 0-1,0 0-187,-1 0 1,4-5-1,-5 0 129,-1 2 1,4-4 0,2 2 312,3 2 0,-3-4 105,0 2 0,2-5 221,8 5 0,-2-5 0,5 5 0,1 2-74,-1 1 1,-3 4 0,4 5 0,-3 8 229,-2 9 0,2 1 1,-1 5-1,0 7-265,2 5 0,-5 3 0,3-1 0,-2-4-363,2-5 1,-3-8-1,5-5 1,-2-3-916,0-6 0,1-14 639,-1-4 1,-3-14-1,3-7 1,-3-8 128,-2-6 0,0-10 0,0-5 293,0-4 0,-7-8 0,-1-1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51:26.06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59 74 6509,'15'-17'-126,"-5"-6"0,-1 11 1001,-3 0 0,6 7-623,-2 0 0,-3 5 0,0 4 0,-2 2-272,0 3 1,1 1 0,-2 5 0,1 0 24,-2 0 0,-1 0 0,-2 0 0,0 0-198,0 0 1,-2 0 0,-3 0 0,-3 0-289,-1 1 1,-4-1-1,3 0 1,-4 0 480,-1 0 0,0-5 0,0 0 0,0 2-95,0 1 0,5-3 962,0 0-656,7-7 1,-2 4 0,10-7 0,6 0-77,8 0 1,-2-7 0,4-1 0,-1-2-187,1 0 1,0 2-1,-2-4 1,1 2-189,-2-2 1,-3 4-1,-3-1 1,-4 1 128,-1 0 0,0 4 465,-2-1 1,-5 5-275,0 5 0,-2 4 0,-6 6 0,-1 1 253,1 5 1,5 2 0,-2 7 0,1 0-123,-1 0 0,4 2 0,-4 0 0,3 2-215,2-1 1,0-6 0,0 5-1,0-7-399,0-3 1,0-2-634,0-5 607,0-7 1,0-8-1,-2-10 1,-3-3 212,-5-2 0,2 0 1,-2 0-1,-2-2 258,-1-3 1,-4 3-1,0-3 1,0 3-44,4 2 0,3 0 0,0 0 0,3 0 442,0 0 1,6 5-1,-3 0-209,8-2 1,1 5 0,8 2-1,4 3-118,0 2 1,5 0-1,-1 0 1,1 0-192,0 0 1,-2 7 0,-5 2 0,0 1 81,0 0 1,-6 0 0,-3 3 0,-1-1 13,0-2 1,-1 0 0,-8 5-1,-2 0-25,-3 0 0,-1-5 0,-5 0 0,0 2-29,0 1 1,0-3 0,0 1 0,0-1-7,0-2 1,0 4-127,-1-7 23,1 0 1,9-5 0,6 0 143,8 0 0,5 0 0,3 0 0,0 0 130,4 0 0,-6 0 0,6 0-20,3 0 0,-8 0 0,1 0 0,-3 0 2,0 0 1,-3 5 0,-1 1-133,-3 3 0,-1-4 1,-5 5 8,0 2 1,-6 1 0,-3 2 0,-1 0-64,0 0 1,0-5 0,-5 0 9,0 2 132,0-5 1,5 4 0,2-4 0,-1 0 84,1 0 1,3-2-164,-5-5 20,6 0 1,-1 0 0,10 0-19,5 0 1,-1 0 0,1 0 0,2 0-133,1 0 1,2 0 0,0-2-67,0-3 0,0 3 1,0-4-1,0 1-180,1-1 0,-6 0 0,0 1 385,1-5 0,3-4 0,1-1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51:26.26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0 212 7785,'10'-2'0,"0"-1"0,2-4-143,1-1 1,9-1 0,3-2 0,5 1 317,6-2 0,-3-3 1,6-2-1,-2-1-326,-4-1 1,-3 11 0,-6-7 0,-8 3-955,-4 4 1105,-9-6 0,4 6 0,-7-7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47.655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0 9 12990,'0'-9'770,"5"14"-1139,0 10 0,5 4 1,-3-4-146,1 0 1,1 0 0,3 0-1802,-2 0 2265,-7-6 1,10 4 0,-4-5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51:26.75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390 16 7785,'-8'-9'42,"-5"2"91,3 7 0,3 2 0,2 3 43,3 5 1,2 4 0,0 2 0,0 4 167,0 6 1,0 4 0,0 3-30,0 2-230,0 14 0,5-7 0,2 11 0,0 1 80,-1 0 1,-1-6 0,-5 3 0,0-6-253,0-5 0,0-3 0,0-9 1,0-3-564,0-5 94,0-3 1,0-10-1,0-7 1,0-8 233,0-6 0,0-3 0,0-1 0,0-4 140,0-1 0,0-4 0,0-7 1,0-1 181,0 2 0,-1-1 0,-4 1 0,-4-1 63,1 6 0,-6-1 0,4 9 0,-5 3 135,-5 6 1,4 4 0,-6 7 0,0 2 450,-3 3 1,-2 10 0,0 10-1,2 5-503,-2 5 1,4-3 0,1 2-1,4-6 283,4-3 1,4-6-1112,0 1 1,5-10-1,8-7 1,6-8 73,4-10 1,1-2-1,9-8 1,-1 0 607,-4 2 0,4-1 0,-2 7 0,-1 1 0,-3 2 0,-1 4 0,1 0 0,-1 5 227,0 3 1,1 2 0,1 2-1,2 5 126,-1 8 0,-5 0 0,8 5 0,-5-3-220,-1-2 1,0 0 0,1 0-596,-1 0 336,-7-7 0,5 4 0,-3-7 18,4-1 108,-6-3 0,6-7 0,-6-3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51:27.41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16 210 7451,'13'-10'0,"-1"2"96,-2 1 0,0 2 0,5 5 308,0 0 0,2 0 0,2 0 0,2 0-282,3 0 0,-1 0 0,2 0 0,-3 0 41,0 0 1,-5 5-1,1 2 1,-5-1-583,-2 1 1,-8 5 0,2-2-15,-3 3 1,-9 2 0,-3 0 0,-5 0 268,-5 0 0,1 2 0,-6 2 0,-2 2 48,-1 3 1,3-6 0,1 2 0,1-1 484,-1 1 1,9-3 0,-2 3-16,4-4 1,5-7-317,13-4 0,5-5 1,10-5-1,5-7-51,3-6 1,-2-1 0,-3-4 0,1 1-97,-1 4 0,-5-4 1,1 0-1,-6 0-4,-3 1 1,-6-1 0,1 3 0,-4-2 71,-1-3 0,-1 4 0,-4-3 0,-7-1 32,-7 1 0,1-2 1,-5-4-1,1 4 416,3 5 1,3 3-1,1 4-75,-1 3 1,8 5 0,3 11-105,3 9 0,4 9 1,1 11-1,4 7-29,2 6 1,6 8-1,5 7-78,-2 3-87,-1 6 1,3-2-1,0 7 1,0 0 4,2-3 0,-5-9 1,3-1-1,-3-7-539,-2-7 0,0-15-27,0-5 0,-5-16 0,-2-6 81,-1-9 0,-2-15 0,-5-9 0,0-5 177,0-5 0,0 1 1,0-6-1,0-3 269,0-6 0,0 2 0,0-1 0,0 4 4,0 4 0,0 6 0,0-1 1,-2 3 125,-3 2 0,2 14 1,-7 5 366,-2 8 1,4 5-1,-2 4 1,-2 10-102,-1 7 1,-4 0 0,-2 3 0,-2 0-243,-3 3 1,4 1 0,-5 0-1,-2 0-264,-1 0 1,3-4-1,1-5 1,2-2-345,4-6 0,1-8 0,4-1 1,1-9-1330,2-11 1783,7-5 0,-4-16 0,7-2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51:27.54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14 7938,'15'-5'0,"1"0"-31,-1 2 1,0 3 0,0 5 214,0 5 0,0 10 1,-2 5-1,-1 4 106,-2 1 1,0 0-1,4 0 1,-3 2 38,-1 3-329,-6-10 0,9 17 0,-5-10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51:27.85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53 1 7673,'-10'15'0,"1"0"621,3 0 0,-6 0-684,2 0 0,5-7-485,5-3 1,2-3 547,8-2 0,0-7 0,5-1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51:27.99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8164,'8'11'0,"-3"4"307,-3 2 0,-2 0 0,2-2-325,3 0 0,-2-5 0,5 0 0,1 0 18,-1-1 0,2-3 0,5-6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3:23.06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156 203 8064,'2'-10'203,"1"0"-156,3-3-38,-1 0 1,0 2-1,0 1 1,-1-2 134,-3-2 0,5-2 1,-1 1-37,-2-1 0,-1 6 0,-2-1-8,0-1 0,0 3 0,-2 1-77,-3 1 1,2 1-94,-8 6 1,1 2 31,-6 3 0,6-1 1,1 6-1,2 2 10,4 2 0,-4 2 1,2 0-1,1-1-93,2 1 0,2-1 1,0 1-199,0 0 178,0-8 1,0 6-168,0-3 224,0 2 55,0-4 1,7-2 23,4-7 0,-3 0 0,3 0 58,1 0 0,-5 2 1,0 1-1,-2 4 67,0 2 0,0-4 0,-3 5 1,2 3 24,1 0 1,0 10 0,-5 1-1,0 2-125,0 0 1,0 0 0,0 4 0,0-2-40,0-2 0,0-6 1,0 5-1,-2-3-1,-3-3 0,2-1 0,-8-5 0,1 0-8,1-3 1,-5-7 0,4 3 0,-4-5 10,-2-1 0,1 0 0,-1 0 1,1-1 14,-1-5 0,6 3 1,1-7-1,0-3 4,1 0 0,4-3 0,-1 0 0,3 1 2,2-1 1,0 1 0,0-1 0,2 0-68,3 1 1,-1-1 0,6 0-1,0 1-106,-1-1 1,5 1-1,-2-1 1,5 0-192,4 1 1,2-1 0,-4 1 359,2-1 0,6 0 0,-2 1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3:23.43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63 79 7453,'-7'-9'687,"3"2"-284,-6 7 1,5 2-1,-4 3 1,2 5-180,4 4 0,1 4 0,0 2 0,-1 7-276,-2 2 0,-1-3 0,6 0 1,0 0-270,0-2 1,6 1-1,1-8 1,0 0-86,-1-3 1,7-9-1,-3 1 1,4-5 166,2-1 1,-6-7 0,0-3 0,2-4 238,2-2 0,2-1 0,0-2 0,-3-2 0,-2 2 0,3-3 0,-6-1 0,3-1-47,-1-4 0,-1 4 0,3-1 0,-3 3 325,-2 3 0,5 2 1,-4 1-1,3 2 33,-1 4 1,1 3 0,4 7-1,1 0 78,-1 0 1,1 8 0,0 6 0,-1 7-154,1 3 0,-1-3 0,-1 5 1,-3 2-181,-6 1 0,-3 3 0,-2-1 0,0 0-173,0 0 0,-2-5 0,-3-1 0,-7-1-408,-7 0 0,1-3 1,-3 1-1,4-2 525,1-7 0,1-7 0,-1 1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3:24.78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93 0 7837,'10'0'606,"1"0"1,-6 0-1,4 2-204,-3 3 1,1 2 0,-3 5-517,1-1 0,0-1-204,-5 6 1,0-6 0,0 0 122,0 3 0,-5 0 1,-2 1-1,-2-2-202,-3-1 1,-2-2 0,1 3 0,0-4 34,3-1 0,0 4 1,-6-6 228,0-2 1,6-1 132,0-2 361,6 0 0,-1 2-51,10 3 0,2-1 1,5 4-1,-1 1 312,1 0 0,-4 1 0,3 6-552,1-1 1,-5 1 0,0-2 0,-2-2-407,0-2 1,0-5-219,-5 6 288,0-8 1,2 4-53,3-7 1,-3-2 0,3-3 0,-3-5 317,-2-4 0,0-2 0,0 1 0,2-1-210,3 1 1,-3-1 0,5 0 0,-2 1 278,0-1 1,2 6 0,-2-1-1,4-1 146,0-2 1,4 6 0,-2 1 0,3 1 117,1 1 0,3 0 1,1 5-1,2 0-137,-2 0 1,-2 5-1,-3 2 1,-2 2-122,-2 3 0,-4 4 0,2 4-112,-1 6 0,-3-3 0,-10-2 1,-4-4-68,-4-1 0,-1-1 0,-1 1 1,0 0-361,1-1 1,-1-1 0,1-4 0,-1-4 47,0-5 1,1-1 0,-1 0 393,1 0 1,6-1 0,4-5 21,3-4 0,4-4 317,3-1 0,4 4 0,6 3 15,1 1 0,-1 1 0,1 6-178,0 0-95,-8 0 1,6 0-702,-3 0 411,-5 0 0,0 0 231,-12 0 0,-9 7 0,-9 2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3:25.14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92 1 7837,'-16'0'386,"8"7"0,1-4 0,7 8-248,0 1 0,7-3 1,3 1-1,4 0-120,2-1 1,-1 5 0,1-4-89,-1 4 1,-1 2 0,-2-2-1,-3-2-865,-2-2 0,-2 1 742,-5 4 0,-1-4 1,-5-3-1,-4-1 111,-4-3 0,-2-3 1,1-1-1,-1 0-6,1 0 0,-1 0 1,0 0-1,1 0 337,-1 0 0,6-1 0,-1-3 460,-1-1-419,5 0 1,2 5 0,10 0-112,6 0 1,3 0-1,3 0 1,2 0-5,2 0 1,1 0 0,-1 0 0,5 2-79,4 3 0,-4-3 1,0 3-1,1-4-303,3-1 0,-4-5 1,-2-2-1,-1 0 0,-4 0 1,-2-3 0,-3 3 0,-4-2 43,-4-3 0,-5 4 0,-2-3 162,-5-1 0,-2-9 0,-8-3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3:25.27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46 63 7679,'-12'-16'-311,"-4"1"0,4 4 257,7 1 1,5 6 0,5-1-66,5 3 0,6 4 119,5 3 0,3 4 0,7 7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47.796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 1 13199,'8'0'-218,"1"0"11,-4 0 1,-2 5 0,7 2 72,2 1 0,8 2 0,3 5 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3:25.50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7837,'0'15'245,"0"-4"1,1-1 0,3 2 93,1 2 0,2 2 1,-4-1-1,4 3-216,2 2 0,-4 0 1,6 6-1,-1 0-380,-1-2 1,3 4 0,-7-8 0,0-1-464,2-1 1,-5-8 401,3 1 1,-3-10 0,-2-1 51,0-8 1,0-8 0,0-3-1,-2-4 266,-3-1 0,3-2 0,-12-5 0,6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3:26.21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78 7837,'11'-16'-32,"-1"1"0,-5 6 0,6 2 0,1 2 280,2 0 0,1 0 1,1 5-1,0-2-47,-1-3 0,2 3 0,3-3 0,0 3-63,-1 2 0,-5 5 1,-2 2-1,2 0 5,-2 0 1,-1 5-1,1-1 1,-3 2-54,-2 3 1,3 0 0,-5-1 0,0 3-20,2 2 0,-5-1 0,3 8 1,-1-1-70,1-2 0,-3 4 0,3-6 0,-3 1-33,-2-1 1,-6-1 0,1-5 0,0-1-408,-2 1 0,4-8 1,-8-2 50,-1-5 1,3-1-1,-1 0 1,-4 0-60,-5 0 0,2-7 1,-4-3-1,2-4 446,-2-1 0,4-1 0,-4-1 0,2-2 0,-2-2 0,9-5 0,-4 5 0,4 0 0,3-1 0,-3 4 0,5-3-176,-1 4 322,4 8 0,-1 2 0,8 9-63,3 3 0,4-1 1,-3 5-1,0-1-313,0 1 0,5-6-78,-2 3 1,4-5 307,2-1 0,0-1-23,-1-5 1,-4 5-1,-3-6 359,-1 0 1,4 3-61,-6-6 1,2 6-86,-2-1-140,-3 3 0,5 9 0,-9 2 0,-2 1 19,-1 1 1,-5-6 0,5 6 26,1 1 0,-3-4-49,2 3-92,0-1 1,10 1 0,2-3-191,2-1 1,1-2-524,6-5 396,-1 0 1,-1 2 360,-4 3 0,-4 4 0,-12 7 0,-2-3 0,-6 0 0,2-3 103,1 2 1,1-3 0,-6 1 234,1 2 1,-1 2-24,1 2 0,1-6-289,3 1 1,6-8-1,10 2-360,6-3 0,3-4 0,1-3 334,1-5 0,6-4 0,3-2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3:27.00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0 279 7752,'7'-10'-8,"4"0"0,2 6 0,3-1-32,0 3 0,-1 2 0,1 0 67,0 0 1,-1 2 146,1 3 1,-6 4 0,-1 6 0,-2 1 1,-4 0 1,-1-1 0,-2 1 0,0 0 62,0-1 0,-2 1 0,-1-1 0,-2 1-200,1 0 0,-3-6-731,2 0 478,0-6 0,5 1 0,0-10-91,0-6 0,5-4 1,2-4-1,2-2-5,3 2 0,0 0 0,0 0 0,-2-2 382,2 2 1,2-4 0,0 2 0,-2 2 44,-1 2 0,1 1 0,7 1 0,2-1-21,-2 1 0,-2 4 0,-1 3 0,-1 1 285,1 3 0,0 2 0,-1 4-186,1 3 1,-7 4 0,-4 7 0,-4 1-132,-1 4 1,-1-4 0,-3 4 0,-3-4-263,-1-1 1,2-6-1,-4-1-331,-2-2 0,3-2 0,-1-5 211,-2 0 1,5-7 0,2-3 0,1-6 317,-1-5 0,3 2 0,-3-5 0,3 0 1,2-1 1,-1 5 0,-3-5-1,-1 1 255,1 0 1,3 5 324,1-2 0,1 10-293,5 6 1,-5 12 0,5 7 0,-5 5-86,-1 0 1,0 4-1,0-2 1,0-1-533,0 3 0,0-6 1,0 4-263,0-4 0,0-1 0,-1-2 39,-5-4 0,3-3 552,-8-7 0,1 0 0,-4-1 0,4-5 0,-2-2 1,5-6-1,0 2 54,0 1 0,-4 6 0,4-4 0,1 1 1113,-1-1-939,1 6 1,6-3 0,0 12 0,0 4-102,0 4 0,0 7 1,2 1-1,2 2-95,1 4 1,5-4 0,-3 1 0,2-3-200,3-3 1,-3-1 0,1-4 0,2-2-98,2-2 0,-4-6 0,1 1 0,1-3 126,2-2 1,-4 0 0,1-2 0,1-3-608,2-6 745,-6-3 0,6-1 0,-5-1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3:27.74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1 375 7752,'2'-9'0,"1"2"377,2 0 0,2 4 0,-2-6-206,6 2 1,3-3 0,1 4 0,1 3-207,0 1 0,-4-3 0,2 0 0,3 1-357,0 3 0,-5-1 1,-1-2-1,1-1-76,2 2 1,-4-1 0,1 1 467,1-2 0,-5-2-215,-2 1 0,-5 5 469,-5-4 1,1 3 132,-6 2 1,5 2-1,-4 3 1,0 3-139,1 1 1,4 5 0,-1-4-1,3 4-60,2 2 0,-5 1 1,0 2-1,1 4-142,3 1 0,-5-3 0,1 5 0,2 0-107,1-2 1,2 4 0,0-7 0,0-2-101,0-2 0,0-1 0,2-2-87,3-4 0,2-5 0,5-10 0,0-7-88,5-7 0,-1-5 0,7-9 0,-3-4 85,1-4 0,5-5 0,-3-2 0,-1-2 250,1-2 0,-1 0 0,-2 5 0,0 2 57,-1 3 0,-3 9 0,-4 11 1065,-1 4-856,-8 6 1,4 19-1,-7 3 1,0 4 51,0 2 0,0-4 0,0 2 0,0 3-155,0 1 1,0 1 0,0 0 0,0 3-202,0 3 1,2-5 0,1 5 0,2-1 68,-1 0 1,-2-5 0,-2 2 0,0-4-171,0-1 0,5 0 1,0-1-1058,-2 1 955,6-7 0,-5-3 1,4-7-1,-1-4 57,-3-6 1,-3-3 0,-1-1 0,0-3 106,0-2 1,0 2 0,0-3 0,-1 4-39,-5 1 1,3 6-1,-7 1 373,-3 2 0,0 2 1,-3 7 31,0 3 0,2 4 0,2 8 0,2 4-113,-2 5 0,5-2 0,2 2 1,3 2-140,2 1 1,0 1 0,0-4-1,0-5 12,0-4 1,7-1 0,3-2 0,6-4-297,5-5 1,-4-3-1,6-2 1,-3-2-115,1-3 1,2-4-1,-4-6 1,3-1 33,3 1 1,-5-1-1,3 0 326,-6 1 0,9-1 0,-8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3:27.84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63 0 7752,'-9'23'154,"-3"-9"0,5 3 0,0-2-994,0-2 840,2-8 0,-2-5 0,-2-9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5:26.15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0 578 8521,'5'-24'0,"2"5"428,2 6 0,8-4-214,9 7 0,11-13 0,6 8 164,7-3 0,8-6 1,6 0-1,3-2-8,5 0 1,-8 5 0,14-3 0,0-1-221,3 1 1,-4 5 0,4-4-1,-1 3-226,-6-1 1,4 0 0,-10 5 0,-4 1-69,-7-1 1,-15 1 0,1-1 0,-6 0-1010,-8 1 1,-15 4 275,-3 1 0,-17 6 1,-9-1-1,-11 3 877,-9 2 0,-5 0 0,-14 7 0,-1 2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5:26.47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485 1 7896,'-16'5'235,"2"2"1,2 2 189,2 3 0,-1 2 1,-6 3-1,-2 2-185,-2 2 1,-8 7 0,-1-2-1,-5 5-99,1 5 1,-1-1 0,0 5 0,-1 0-41,1 0 0,9-6 0,5 3 0,4-4-68,1-2 0,8-2 0,3-1 0,3-4-97,2-1 1,0-2 0,0-6-1,2-1 29,3-3 1,3 3 0,8-6 0,0 3 83,-1-1 0,3-5 0,1 4 0,3-2-147,2-4 0,3-1 0,2-2 1,0 0 9,3 0 0,-10-2 0,9-1 0,-1-4-1478,-1-2 0,3 1 1566,-1-3 0,-7-3 0,-1 6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5:27.70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32 250 7797,'-14'2'827,"3"3"-301,4-3 0,11 5-325,6-7 0,1-5 1,11-2-1,1-2-168,3-3 0,1 3 0,1-1 0,-2-2-227,2-2 1,-4 4-1,1 1 1,-3 0-251,-3 1 1,-1 2 0,-5-4 164,-2-2 1,-3 5 0,-4 0-216,1 0 1,-7 5 0,-8-3 454,-4 3 1,4 2-1,-1 0 1,-1 0-1,-2 0 305,-1 0 1,-1 2 0,0 2 30,1 1 1,4 5 0,1-3 0,-2 0 48,-2 0 0,5 5 0,2-1 0,2 2-148,0 3 1,0 7 0,5 3 0,0 5-144,0 5 0,7 6 0,3 8 0,4 4-172,2 1 0,-1-4 1,1-1-1,-2-5-243,-4-3 1,2-15 0,-7-1 117,-1-6 0,-9-12 0,-6-3 0,-3-3 62,-1-2 1,-6-7-1,-1-3 1,-1-4 121,0-2 0,1-1 1,3-2-1,0-2 386,5 2 1,-2 2 0,8 1 277,-1 0 0,2 1-345,7-1 1,7 6-1,3 1 1,6 0-97,5 1 0,-2 3 0,5-6 0,2-1-190,4-2 1,-3-7 0,11-1-1,1-2-149,2-4 1,1-2 0,3-1 0,4 0 125,-1 0 1,-5 1 0,-4 4 0,-6 7 183,-9 7 1,-7 2 3,-6 10 1,-6 10 0,-10 16-1,-4 3 315,0 3 0,-5 1 1,6 1-1,-3 3-220,1-3 1,6-1 0,-1-1-1,3-1-205,2 0 1,0-10-1,2-4 1,3-3-53,6-7 1,3-4-1,1-3-285,1 0-273,6-6 1,-4-5 0,1-10 0,-5-5-54,-4-3 0,-5-4 0,4-2 1,-2-1 271,-4 1 1,-3 0-1,-5 1 1,-5-4 163,-4-2 0,-3 5 1,-2-1-1,-4 3 167,-1 1 0,-2 6 1,-4 2-1,2 3 221,2 7 0,7 6 0,-1 8 0,4 1 319,6 5 0,-3 4 0,8 11 1,2 7-7,1 6 1,2 1-1,0 7 1,0 1-93,0 2 0,0 2 0,0-2-102,0-3-512,0 3 1,0-11 0,0 5-1,0-5-207,0-4 0,-5-15 0,-2-1-264,-2-5 1,-1-6 0,-4-8-1,2-5 277,1-4 1,-1-7 0,-7-2 0,-2 1 395,2-1 0,7 1 0,2 3 0,-2-2 0,-2 2 0,3 2 0,3 1 304,1 0 1,1 6 71,6 0 0,2 6 0,3-1 1,8 3 85,6 2 0,0 5 0,5 1-461,-1-3-499,4 6 0,-2-8 0,4 5 0,-1-5-264,-2-1 1,0-7 761,5-3 0,7-4 0,2-1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5:28.18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154 0 8271,'9'7'3745,"-4"5"-3636,-3 7 1,-9-1 0,-3 4-1,-4-1-354,-2 0 1,1 5 0,-1-5 0,0 0 172,1 1 1,-1-10-1,2 4 1,2-2-3148,2 0 2705,6-6 1,-1-1-1,10-7 1,6 0 631,3 0 1,1 0-1,1 0-137,-1 0 0,1 0 1,0 0-1,-1 0 636,1 0 0,-1 0 0,1 2-36,0 3 0,-6-1 1,-1 6-1,-2 2-336,-4 2 1,-1 7 0,-2 1 0,-2 3-276,-3 2 1,-4 3-1,-6-1 1,-1-1-205,0-2 1,3-7-1,0 2 1,5-4-635,1-1 418,-5-7 1,12-9 0,0-11-1,7-3 388,1-1 0,6-6 0,-3 0 0,2 2 295,3 2 1,0 6 0,-1 3 104,1 1 1,0 2 138,-1 5 1,-6 6 0,-4 5 0,-3 3-178,-2 1 0,0 1-1990,0 0 503,0-8 1,0-10 1186,0-13 0,0-8 0,0-8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5:28.54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31 125 7797,'2'-15'0,"2"-1"56,1 0 1,5 1-1,-3 1 1,2 2 167,3 1 0,2 6 1,1-4-1,1 2 260,0 4 0,-1 1 0,1 2-61,-1 0 0,-6 2-341,-4 3 0,-5 4 1,-5 6-162,-5 1 0,-4 1 0,-2 3 0,1 0 11,-1-1 0,0-1 0,1-3 1,1 1-303,4 0 1,-3-1-1,6 1 1,1-1-225,-1 1 1,1-6 465,6 1 1,2-8 0,3 2 3,6-3 0,3-2 0,1 0 0,1 0 530,-1 0 1,1 0-1,0 0 1,-1 2 145,1 3 1,-1 4 0,-1 6 0,-2 1-46,-1 0 1,-8 4-1,3 3 1,-5 1-187,-1 4 0,0-4 1,-1 1-1,-5-1-339,-4 0 0,-6-5 1,-3 2-1,-2-4-858,2-1 0,-3-2 1,1-4-1,2-5-375,2-3 1,1-4-1,2-4 1251,4-10 0,3 0 0,0-20 0,-2 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48.95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195 227 8326,'9'-7'519,"-1"6"82,-3-4 1,-3 1-326,3-1 1,-2 2-342,2-7 1,-2 1 0,6-2 0,-2 1 12,-4-2 0,0-2 1,1-1-1,1 0 74,-2 0 1,-1 0 0,-2 0 0,0 0-150,0 0 0,-5 5 1,-2 2-1,-1 1 114,-4 3 1,-2 3 0,-1 1 0,0 0 6,0 0 0,0 6 1,0 5-1,0 2 8,0 2 0,5 5 0,0 2 1,-2 1-2,-1 4 0,-2 7 1,1 1-1,2-2 8,2-1 1,5-7 0,-3 0 0,1 1-89,4-3 1,3-3 0,5-10-37,5-5 0,5-3 0,4-4 1,2-3-16,3-5 1,-4-5-1,3-3 1,1-4 55,-1-2 0,-3 4 0,2-3 1,-2-1 69,-1 1 0,-8-1 0,6-1 0,-7 5 693,-3 3-463,-2 2 0,-5 9 0,-2 7-63,-3 13 0,-3 3 0,-7 8 0,1 1-7,4 3 1,-1-1 0,4-1 0,0-3-190,0-3 0,2 0 0,5-6-227,0 0 0,2-2 0,3-3 8,5-5 1,5-5 0,4-5-281,1-5 387,7-3 0,-4-4 0,6-1 0,-3-3 27,-1 3 0,-4-4 0,2 2 1,-1 0 78,-4-2 1,-1 5 0,-2-3 905,0 4-584,-7 7 1,-1 11-1,-8 13 1,-5 7 48,-4 1 1,2 6 0,-2-4 0,0 2-146,2-2 1,-1-2-1,6-4 1,-2 1-318,1-2 1,3-1-359,1-2 1,1-7-516,5-3 562,2-3 1,7-4 0,0-3 16,0-5 1,0-3 0,0-2 0,2 0 423,3 0 0,-3-7 0,5-2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5:29.48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0 219 7955,'16'-14'255,"0"4"1,-6 1 0,0 6-1,3-4 100,0-2 1,3 6-1,0-3 1,-1 5 617,1 1 1,-1 0-758,1 0 0,-2 1 0,-4 5-338,-4 4 1,-5 4 0,-2 1 0,-5 3 40,-4 3 0,1-2 0,-1 5 0,-2 0-559,-2 1 0,-2-6 0,1 1 1,1-1 119,3 2 0,-3-3 0,6 2 130,-1-2 0,-3-3 693,7 1-159,0-7 0,5-1-14,0-2 1,1-5 0,3 6 0,3-2 326,1 1 1,1 6-1,3-4 1,-1 5-107,1 2 1,2-6-1,1 8 1,1 1-160,-1-1 0,1-3 0,-2 7 0,-2-4 25,-2-1 0,-6-6 0,3-1-1180,0-2 1,-5-4-1,3-10 267,-4-9 0,1-6 0,2-9-647,1-1 1206,0-6 1,-5 2-1,0-7 1,2-4 136,3-2 0,-3 8 0,3-8 0,-3 2 59,-2 4 0,0 5 0,0 0 0,0 3 143,0 5 0,0 8 0,0-2 189,0 1 0,1 7 0,5 8 0,4 1-53,4 3 1,2 3 0,-1 1 0,2 0-318,4 0 0,-3 0 0,4 0 0,-1 0 60,0 0 1,0 1-1,-6 4-194,1 6 1,-8 3 0,-2 1 0,-5 1 132,-1 0 0,0-1 0,-1 1 0,-3 1 52,-1 4 1,-7-4 0,1 4 0,-2-2-32,-3 2 1,0-4 0,2 4 0,2-4-79,2-1 0,0 0 0,-6-1 1,2 1-162,4 0 1,-2-6-1,6 0-178,3 2 0,3-6 149,5-6 1,4-2-1,8-8 1,2-3 197,2 0 1,1-3-1,-2 0 1,0 1 517,-1-1 1,-1 0 645,-3 1-177,-6 6-590,5 2 1,-14 9 0,2 3-158,-6 6 0,-8 2 1,2 3-1,-6 0-403,-5-1 1,4 6 0,-4 0 0,4 0-216,1 1 0,6-4 1,-1 2-322,-1-2 0,5-3 334,2 1 1,10-7-1,6-4 353,3-3 0,3-2 0,2 0 0,2 0 120,-2 0 0,3-6 0,1-1 0,-1 1 95,1-1 1,0 1-1,-4 6 422,1 0-406,1 0 0,-10 0 0,-3 2 49,-1 3 0,-2-1 0,-8 6 0,-6 2 116,-6 2 0,-11 4 0,-2 2 0,-7 5-373,-6-1 0,1 5 0,0-4 0,0-1-38,0-3 0,5-4 0,-1-3 0,5-4-480,5-4 0,10-8 0,11-9 0,5-11-860,5-11 1,4-7 1395,6-7 0,8-7 0,1-1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5:30.07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79 139 7731,'-16'5'158,"1"0"0,-1 6 1,2-4 1587,4 1-1502,3-4 0,14 3 1,5-7-1,7-2-234,7-3 0,10-6 0,4-8 0,2-3-330,0-3 1,-6 6 0,4-1 0,-2 2 121,-3 3 0,-4 4 1,-5 2-1,-5 3-21,-4 2 1,-8 4 0,-6 5-5,-6 6 1,-8 3 0,-8 1 216,-2 1 0,-6 6 1,8-4 0,-6 2 0,3 0 136,3 0 0,0-1 1,0 6-1,-2-3 93,2-3 0,1 0 0,5 0 1,0 2-249,3-2 0,7-1 0,-3-3 12,5 1 0,2-6 0,6-1-435,9-2 1,-1-4 0,8-8-1,-2-5 195,0-4 0,5-2 0,-6 1 0,1-1 252,2 0 0,-6 3 0,4 0 733,-4 3-227,-1 0 1,-6-1 535,1 1 1,-8 8-744,2 2 0,-10 7 0,-5 7 0,-4-2-353,-2-2 0,-5 3 1,-1 4-1,-2 2-200,-4 0 1,4-10 0,1 6 0,2-2-453,2-5 1,5 4 0,-6-6-72,2-3 1,4-3 776,4-5 0,-4-4 0,5-6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5:30.47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94 0 7791,'0'16'824,"0"0"1,0 1-1,2 6-380,3 8 1,4 5 0,7 14 0,1 11-155,4 7 0,-4 12 1,4 6-1,-4 3-303,-1-1 0,-1-8 0,-1-2 1,-2-9-346,-1-4 1,-8-17 0,4-8-1,-2-11-318,1-8 1,-1-12 0,-5-9 47,0-9 0,5-12 0,0-5 0,-1-3 628,-2-2 0,-2-2 0,-2-2 0,-2-1 0,-1 1 0,-5 2 0,3 2 0,-2 1-60,-3 4 1,3-1 0,-1 8-1,-1 3 2,3 4 0,-6 8 0,4-1 0,-4 3 372,-2 2 1,-1 9 0,-2 5 0,-2 7 85,2 3 1,1 0 0,1 2 0,-2-5-435,-2-4 1,6-3 0,6-2-1301,2-1 1,2-9 1333,5-2 0,7-14 0,1-11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5:30.61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 7791,'24'5'158,"-3"2"1,-2 0 430,2 0 1,-9 3 0,4-5 0,-2-1 1045,0-3-1578,-6 6-856,-1-5 1,-7 3 0,-2-10-1767,-3-5 2565,4-4 0,-13-2 0,5 1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5:30.98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219 16 7791,'15'-9'143,"1"2"0,-1 7 0,1 0 2800,0 0-2599,-8 0 1,-1 7 0,-8 4 0,-5 2-312,-4 3 1,-11 0-1,-3 1 1,-2 2-494,0 2 0,5 1 1,-3-3-1,-1 4-496,1 1 1,9-5-1,-5 4 318,1-1 0,2-9 0,5 1 638,2-6 0,6-3 31,-3-5 0,12-1 0,2-3 1,0-3 568,0-1 1,5 4 425,-1-1 0,3 5 0,-1 5-612,-2 6 0,1 4 1,-7 4-1,0 5-329,2 6 1,-5-1-1,3 11 1,-3 0-266,-2 0 1,0-10 0,0 1-1,0-3-153,0-4 0,0-7-662,0-6 1,0-10-1,0-2 1,0-12 994,0-6 0,0-8 0,0 2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5:31.22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63 7206,'10'-7'89,"0"-4"0,-4 3 1,4-1-1,2 0 313,2 1 0,-4 4 0,1-1 0,1 3 132,2 2 1,-4 0 212,1 0-515,-1 0-576,-1 7 1,-2 2 209,-7 6 0,-2-4 1,-2-1-248,-1 2 0,-5 2 0,3 2 0,0-1-56,0 1 0,-3-6 1,3 1 69,-2 1 0,0 2 0,-3 1 367,2 1 0,6 0 0,-10-1 0,6 1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5:31.73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17 109 8972,'-9'2'1088,"4"3"0,3 6-761,2 3 1,5 3 0,2 4 0,2 5-487,3 3 1,-3-3 0,1 0-1,0 0-534,-1-1 1,3-8 0,-5-8-197,2-2 0,-4-4 1,4-8 596,-2-6 0,-2-9 0,-5-6 0,0-2 292,0 2 0,0-4 0,0 6 0,0-2 0,0 0 0,0 2 0,2-2 1,1 5 156,2 4 0,2 1 1,-2 0 203,6 1 1,3 6 0,1 4-9,1 3 1,0 2 0,-1 0 0,1 2-37,-1 3 0,-1 4 0,-2 6 142,-1 1 0,-8 1 0,2 2 168,-3 2-490,-2 0 0,-5-4 1,-2 2 35,-2 2-185,-1 0 0,-7 0 0,-2 0 0,-2 0-115,2 1 0,1-8 0,3 5-506,-1 0-4,7-7 0,4-5 166,10-7 1,-1-5 0,6-2 0,2-2-2,2-3 1,0 4 0,-2-3 0,-1 1 471,1 1 0,3-5 0,6 4 0,-3-4 0,4-2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5:31.86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126 1 7791,'0'10'874,"0"1"-303,0 1 1,0-3-1,0 1 1,0 2-403,0 2 0,-7-4 1,-4 1-1,-3 1 203,-1 2-372,-1 1 0,-13 8 0,-4 1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5:33.15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75 14 7791,'-15'0'0,"-1"-2"739,0-3 1,6 3-375,0-3 0,6 10 1,1 4-1,6 1-183,8 1 0,2-1 0,3 6 0,0-1-647,-1 1 1,1 0 0,-1-2-1,1-2-296,0-2 0,-1-6 156,1 1 0,-6-3 0,-1-4 605,-2-3 0,-2-4 0,-5-7 0,0 1 0,0-1 0,-7-13 0,-2-4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5:33.53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 47 7791,'-10'-10'295,"1"-1"30,2-1 1,4 5 0,8 2-95,5 3 0,6 2 0,3 0 0,2 0-124,-2 0 1,-2 6 0,-1 0 0,-1 1-65,1 0 0,0 4 0,-3-4 0,-2 1-30,-6 5 0,-3 0 0,-2 3 0,0 0-89,0-1 1,-2 3 0,-3 1-1,-6 3-36,-2 2 0,-3-3 1,0 4-1,1-1-209,-1 0 1,0-5 0,1 2 0,1-4-260,4-1 0,-4 0 44,3-1 0,4-8 536,2-7 0,10-5 0,6-7-136,3 1 1,-4 3 0,0-4 346,3 1 0,-5 8 755,3-3-659,-8 5 1,6 1 0,-6 1-35,2 5 1,1 2 0,-6 8 0,0 0 87,0-1 0,-6 8 0,0 1 0,-3 2-338,-3 0 0,0-2 0,-1 4 0,5-4-431,1-1 1,-4-2-1,6-6-382,2 1 1,1-9 0,2-7 87,0-9 1,7-6 701,3-6 0,11-4 0,3-6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49.21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121 97 8546,'7'-15'-328,"1"-5"194,7 0 1,-7 0 783,-3 5 0,2 8-454,-2 7 1,0 3 0,-5 11 0,-1 4 52,-4 4 1,1 5-1,-4 6 1,-1 4-64,1 2 1,-2 1-1,-5 3 1,2-1 27,2-1 1,-4-1 0,4 3 0,-4-1-195,1-2 1,4-6 0,-2 1 0,4-3-536,1-2 1,2-6 0,7-6 128,3-6 1,5-6-1,9-7 1,2-4-136,3-5 1,-4-10 0,3-6 0,-1-2 21,-4-2 0,-1 3 0,-3 0 499,-4 0 0,-4-4 0,-6 0 0,0-7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5:33.68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47 7791,'2'16'102,"3"-1"1,-3-4-1,5-1 1,-2 2 66,0 2 0,6-3 1,-4-1-1,1 0-261,5-1 0,-5 0 0,3-6-247,1 2 0,-4-1 1,3-9-1,1-6 90,2-3 1,-4-8 0,1-4 248,1-4 0,2-8 0,1-2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5:34.69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307 32 7791,'-7'-9'335,"-3"4"0,1 3 0,0 4 123,3 3 1,-5 5 0,6 11 0,0 5-227,-2 4 0,3 1 0,-4 0 0,-1 2-52,0 3 1,4-3 0,-4 4 0,1-4-733,-1-2 1,6-7 0,-4-5 0,1-5 201,1-3 1,0-10-1,3 1 11,-3-5 1,3-11 0,-3 0 0,2-5-59,-2 0 0,1 0 1,-6 1-1,-3-1 399,0 0 0,2 10 0,1-6 0,-1 1 296,3 0 0,-4-1 0,5 1 0,0 2 146,0 1 1,0 2 0,3-3-125,-1 2 1,7 1-1,8-3 1,6 2 4,5-2 0,3 3 1,9 0-1,5 1-123,9-1 0,0-2 0,7-2 0,-1 0-470,5 3 1,-5 1-1,-2-1 1,-6 3-292,-4 0 1,-13 5-124,-2-3 370,-7 3 0,-12 2 0,-7 0-117,-9 0 0,-10 0 1,0 2-1,2 2 429,0 1 0,4 5 0,-7-3 0,2 2 0,3 3 0,4 2 0,1 3 0,-2 4 0,3-4 0,0 4 0,1-4 0,-1-1 0,4 1 0,-4 3 0,2 2 302,4 2 0,-1-3 0,1 3 0,-2 1 253,1-1 0,1 2 0,-1 5 0,-1-1-366,2-4 0,1 1 0,2-6 1,0-2-270,0-1 1,0-8-11,0 0 1,0-8 0,0-2 0,0-8-581,0-6 0,2-9 1,1-1-1,2-2 352,-1 0 1,3 0-1,-2-5 1,-2-1 274,-1 1 1,3 0-1,0 1 1,1 3-9,1 1 0,-4 5 0,6-3 1,-1-1 662,1 1 0,-4 7 1,4-1-4,-2 6 1,3 11 0,-5 2 0,1 13-28,1 10 0,-6 8 1,5 4-1,-5 7-146,-1 8 0,5 1 1,1 7-1,-1 3-195,2 2 0,-5-1 1,4 8-1,0 0 36,-1 0 0,2-10 0,-4-1 1,2-4-637,-1-6 1,-2-13-343,-2-6 0,0-19 1,0-7-58,0-12 1,-2-14 0,-3-3 0,-6-4 371,-3-3 1,-1 2 0,-1-11-1,1 0-29,-1 0 0,-5-3 1,0-6-1,1-1 154,-3 0 0,4 3 0,-5-9 0,1 2 317,4 4 0,3 7 0,6 5 0,5 5 256,3 8 0,4 8-134,3 7 0,4 3 1,6 8-1,3 5 102,3 4 0,-4 4 0,4 2 0,-2-1 41,2 1 1,-4-1-1,4-1 1,-4-2-179,-1-1 0,-6-1 0,0 6 11,3-1 0,-6 1 0,-2 0-387,-4-1 1,-2 1 212,-4-1 0,-4-1 0,-7-2 0,1-3-86,-1-2 1,0 3 0,1-3-309,-1 2 0,6-5-1610,-1 1 2024,8-3 0,3-9 0,9-2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5:35.56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203 295 7652,'-7'9'2116,"5"-2"-1886,-5-7 1,7-7 0,2-4 0,2-2-187,1-3 1,5 0 0,-5 1 0,-1-1-36,-2 1 1,3-3 0,0-1 0,-2-3-87,-1-3 1,-2 6-1,0-2 1,0 4 60,0 1 0,-2 3 1,-3 0-1,-5 5 48,-4 1 1,-2 3-1,-1 8 1,-2 5 61,-2 4-1,0 0 1,6 9 0,-1-1-51,0 0 1,1 6-1,1-2 1,2 1-60,1 0 1,8-7-1,-2 2 1,3-2-317,2 2 0,7-9 0,2 3-368,-1-1 539,6-7 1,0 5 0,7-7 0,0-1 11,1-2 1,-4-1-1,4 3 1,-1 1 204,0-2 0,0 1 1,-6-1-1,1 4 28,-1 2 0,-1 1 0,-3 6 1,-4 1 149,0 4 0,-6-2 1,4 7-1,-5 4 165,-5 4 1,2-1-1,-8 4 1,-1-3-96,-2 3 0,-1-4 0,-1 3 1,-1-4-208,-4-6 0,4-2 0,-4-5 0,4 2-142,1-2 0,0-9 0,1-5 1,-1-3-81,0-2 0,6 0 0,1-2 1,1-3-81,-1-5 0,4-6 0,-4-3 0,2-3-4,4-3 0,1-1 0,2-5 1,0-2 81,0-3 0,7 1 1,2-5-1,1 0 42,0 0 1,3 9-1,6-4 1,3 1 5,3 1 0,-6 5 0,1 5 0,-1 4-186,2 6 0,-3 2-203,2 1 323,-9 3 0,-2 7 0,-6 2-363,2 3 60,0-4-133,-5 13 450,0-5 0,0 1 1,-1-1 130,-5-2 0,5-2 0,-13 2 0,5 2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5:37.73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77 140 7727,'0'-16'125,"0"6"1,0-1 227,0-1 0,0-2 1,2 0-137,3 4 1,5-2-1,11 5 1,3 0-179,1 0 1,4 0-1,-5 3 1,2-1-78,0 2 0,-6 3 1,0 3-1,-4 4-203,-6 2 1,-1 3-1,-5 7 1,1 2 49,-2-2 0,-8 4 0,-5-3 1,-4 1 158,-2 2 1,1-9 0,-1 5 0,-1 0 38,-4-2 1,2 0 0,-6-1 0,3 0-30,3-1 0,-4 1 0,2-1 1,1 1-50,-3 0 0,6-6 1,-4 0-63,4 3 184,8-6 1,4-1 0,10-6 0,5 0 31,4 0 0,2-1 0,-1-3 1,1-1 14,0 2 0,-1-4 0,1 1 82,-1 3 1,-4 1 386,-1 2-348,-6 0 1,3 7-130,-7 4 1,0 2 0,-2 1-196,-3-3 0,3-3 0,-5-4-220,0 1-751,5 7 767,-5-3 316,7 0 0,2-2-9,3-7 1,2 1 433,4 4 0,1-1-316,-7 6 1,0-4 0,-5 4-327,0 2 1,-5-3 0,-2 1-1,-2 2-234,-3 2 1,-2-3 0,-1-1 443,-1 2 0,-6 2 0,-3 2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5:37.95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17 1 8373,'-9'2'1164,"4"3"-979,3 5 1,2-1-1,0 1-19,0 3 1,0 0-1,2 3-457,3 0 199,-3-1 0,6-4-1489,-3-1 856,-3 0 1,7 1-431,-4-1 1155,-3-6 0,5-4 0,-7-9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5:38.64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15 141 7727,'0'-15'0,"0"4"967,0 1-274,0 6 1,0 4 0,1 13 0,3 7-412,1 12 1,2 6 0,-4 10 0,4 3-84,2 1 0,-5 7 1,1-2-1,-4 3-43,-1 3 1,0-6-1,0-3 1,0-4-569,0-5 1,0-13-1,0-3-333,0-5 0,0-12 1,0-13 23,0-13 0,-1-4 0,-3-8 0,-1-3 326,2-6 1,1-1-1,2-7 1,0-4 394,0-2 0,0 8 0,0-10 0,0 1-42,0 1 0,2-6 0,1 1 0,2 0 187,-1 2 1,-1 18 0,1-6 0,1 3 36,-2 4 1,4 13-1,0 6 1,2 5 427,3 6 0,2 1 1,2 2-1,-1 2-24,1 3 1,-4 5-1,0 9 1,2 4-294,-2 1 1,-2-3-1,3 3 1,-5 0-48,-1 1 0,-2-4 1,-5 3-1,0 0-56,0 0 0,-7-3 1,-3 3-1,-4 1-96,-1-1 1,-6-3-1,-2 1 1,1-1-711,-1-2 1,-3-5-1,5 5 1,2-7-1118,2-6 0,1-5 1056,1-1 1,6-3 0,4-6 0,5-8 676,5-6 0,4 4 0,13-17 0,2 3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5:39.18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0 249 7727,'21'-25'0,"0"6"-521,-2 7 496,-2-2 0,-1 13 388,-1-5 1,-6 6 0,-4 6 0,-3 4 52,-2 4 1,0 3-1,0 4 1,0 5 9,0 4 1,0 2 0,0 3 0,-2 3-269,-3 2 1,3-3-1,-3 1 1,3-2-142,2-1 1,6-16-1,1 4 1,1-8 2,4-8 0,2-3 1,2-6-1,-1-5-569,1-9 0,1-8 0,2-12 0,2-6 260,-2-3 0,-6 1 0,-5 1 0,-1-2 217,-3 2 1,-3 5-1,-1-1 1,-1 5 200,-5 4 0,-2 9 1,-8 2-1,-1 7-8,-4 7 0,4 3 1,-4 2-1,2 2 17,-2 3 1,4 6 0,-4 8 0,3 1-398,3 0 1,4 2-1,3-1 1,1-2-272,3-2 0,3 4 1,1 0 144,0-2 1,7-9 0,5-4 0,5-5 384,4-1 0,1-7 0,-1-5 0,3-5 0,1-4 0,2-5 0,-4 4 0,0-3 0,-1-2 0,-1 2 0,-5 1 0,-3 1 65,-2 4 0,1 2 1,-5 1-1,0 1 828,0-1 0,-2 6 319,-5-1 0,2 8-873,3-2 1,-3 12-1,3 7 1,-3 6-164,-2 5 0,0 2 0,0 8 0,1 5 18,5 5 1,-5 0-1,4 12 1,-3 4-188,-2 5 1,0 0-1,0 5 1,0-2-207,0-3 0,0-7 0,0-5 0,0-5-890,0-10 1,0-11 405,0-7 0,0-14 1,0-12-1,0-14 245,0-9 0,0-5 0,0-4 438,0-4 0,0-4 0,0-2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5:39.38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63 7727,'0'-16'414,"2"3"1,1 0 2,2 3 1,8 7 0,-3-3 0,4 5-54,1 1 1,6 5 0,0 2 0,-2 1-51,-2 5 1,-1 0 0,0 3 0,-2 0-134,-4-1 1,-1 3 0,-6 1 0,2 2-210,-1-2 0,-4-2 1,-5 0-1,-6 2-382,-3 2 1,-3 0 0,-2-5 0,-4-1-677,-1 1 0,3-6 0,-3 1 1086,1 1 0,-4 2 0,2 1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5:40.49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126 632 7765,'6'-16'-7,"-4"6"1,5 0 864,0-3 242,-5 0-707,5 4 0,-7 4 1,-2 10-1,-1 5-240,-3 4 1,-1 2 0,4-1 0,-2 1-104,1 0 1,3-1-1,1 1 1,0-1-136,0 1 0,0-6 1,1 1-167,4 1 0,4-5 0,7-4 106,-1-6 0,1-6 0,-2-6 0,-2-3 77,-2-3 1,-1 2 0,1-7 0,-4-1 120,-5-3 1,-1 4-1,0 2 1,-1 1 35,-5 4 1,-7 0 0,-8 2-1,0-1-31,-2 5 1,4 7-1,-5 1 1,2 3-169,2 2 0,3 2 0,1 3 1,1 6-245,-1 3 1,8 6 0,2 1 0,5-2-179,1-1 0,0-3 0,1 1 1,5-2 237,4-4 1,4 4 0,1-5 0,3-1 293,3-2 0,-2-5 0,5-2 0,0-5 0,1-4 0,-5-4 0,5-1 0,-3-3-20,-3-3 0,4 2 0,-2-5 1,-2 0 186,-2-1 0,-7 5 0,-1-5 0,-2 3 294,-3 3 0,-1 8 248,2 6 1,-3 5 0,3 5 0,-3 8-301,-2 6 1,0 0 0,0 7-1,0 1-201,0 3 0,0 1 1,0-1-1,0-4-311,0-6 0,0-2 0,0-3 0,2-1-362,3-3 1,5-6 0,9-12 65,2-9 1,2-6 0,-4-9 0,2-2 101,-2-4 1,3 2 0,-1-4 0,-2 0 160,-2 5 0,-6 3 1,-3 5-1,1 3 1209,0 0-406,-6 13 0,4-2 1,-7 19-212,0 8 1,0 3-1,0 8 1,0 2-155,0 1 0,0 2 0,2 0-223,3 1 0,-3-6-287,3 0 0,-1-4 0,-1 3-299,2-5 0,2-13 1,-2 4-226,6-8 0,-3-5 0,1-5 0,0-8 223,-1-9 1,-2-2 0,4-4-1,0-3 509,-1 0 0,5 0 0,-4 0 0,3-1 0,-3-3 0,4-1 0,-6 3 0,1-1 10,-4 1 1,2 2-1,-1 4 1,-3 3 997,-1 5-386,-2 4 0,-5 10 0,-1 7 0,1 8-190,-2 6 0,5 2 0,-3 1 0,3 2 29,2 2 0,0 7 1,0-2-1,0 3-263,0 3 0,0-1 1,0 0-1,2 0-240,3 0 1,4 1 0,7-3-1,-1-1-260,1-2 1,1-12 0,2 1-1,4-2 23,1-5 1,2-3 0,5-10 0,1-7-485,-1-7 1,-5 0 0,-2-5 0,-1-1-42,-4 1 0,-9 3 0,-5-3 804,-3 1 0,-2 3 0,-14 4 0,-3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5:40.65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40 173 7765,'-10'0'610,"-1"0"646,-1 0-860,5 0 0,7 0 1,12-2-251,7-3 1,7 1-1,9-5 1,3 1-309,2-1 1,2-1 0,3-6 0,-2 2-471,-1 4 0,-6-4 1,4 4-1,0-3-1316,0 3 1948,-12-4 0,15 5 0,-10-6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49.36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61 76 8546,'-7'-15'-807,"-2"0"781,-6 0 0,2 5 517,3 0-304,3 7 0,9-4-8,3 7 1,5 5 0,8 0-1,4 0-550,2 2 1,-4-6 0,5 4 0,2-3-48,1-2 1,-1 5 0,0 0-1,1-2 418,-1-1 0,0 5 0,3 1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9:05:40.77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 7765,'5'15'237,"0"1"0,6-6-297,-6 1 60,7-8 0,-17-3 0,3-9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30:16.8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10675 5479 791 0,'0'0'0'16,"0"0"18"-16,0 0 1 16,0 0 23-16,0 0 2 15,0 0 25-15,0 0 0 16,0 0 19-16,0 0 0 0,0 0-38 16,0 0 0-16,-19 16 6 15,17-14 0-15,0 0 16 16,0 0 0-16,0 0 3 15,2 0 0-15,0 0-10 16,0 4 2-16,2-3-2 16,6 5 0-16,1 0-6 15,5 0 1-15,5-4-7 16,2 2-1-16,6 2-7 16,-4-5 1-16,4 1-9 0,0 0 1 15,4-4-7-15,9 4-1 16,10-4-2-16,-4-4 1 15,5 4-2-15,-3 0 1 16,-2 0-4-16,0 0 0 16,0 0 3-16,2 4 1 15,-2 4-1-15,5-4 1 16,2-8-3-16,-1 4 0 16,2 0-5-16,0 0 0 15,-2 0-3-15,2-4 1 16,0-8 0-16,0 5 1 15,-6 7-1-15,4 0 1 16,4 0 4-16,1 0 0 16,-7 0 2-16,6 7 1 15,-2 1-4-15,2 0 2 16,0-4-3-16,7-2 1 16,3-2-1-16,-1-2 0 0,-1 2-4 15,-7-4 1-15,7-4-4 16,1 4 2-16,1 0-4 15,-1 0 2-15,2 4-1 16,3 4 2-16,3 0-1 16,-2 4 1-16,-6-4-2 15,7 0 1-15,5-4-4 16,0 0 1-16,-6-4-1 16,2 4 0-16,-4-4-1 0,6 0 2 15,2 0-4-15,0 0 1 16,2 4-1-16,-8 0 0 15,-1-4 2-15,-5 4 1 16,-5-3-3-16,5 3-1 16,8 0 3-16,-3 0 1 15,-3 3 0-15,2 5 1 16,2 0-1-16,3-4 0 16,-5-4 0-16,0 0 0 15,2 8-2-15,-3 0 0 16,-1-2 1-16,0 1 1 15,3-3-4-15,1 4 1 16,2-4 2-16,0 0 1 16,4-4-1-16,2 0 1 15,-2-4 0-15,6 0 1 16,5-4 0-16,3 4 1 16,-3 8-3-16,-3 0 1 0,-2-4-2 15,-3 4 0-15,3 0 0 16,-6 0 0-16,4-4-2 15,0 0 2-15,2-4 0 16,-1 4 0-16,7 4 1 16,-6-4 1-16,-8 0-1 15,-8 0 1-15,-4-4 0 16,-9 4 0-16,-4-4 1 16,-5 4 1-16,-7 4-1 15,-7-4 0-15,-2-4-9 0,-14-8 2 16,-15 12-2886-16</inkml:trace>
  <inkml:trace contextRef="#ctx0" brushRef="#br0" timeOffset="8841.79">11595 9505 2978 0,'0'0'0'0,"34"-11"176"0,9-7 1 16,20-19 34-16,14-12 1 16,10-16-152-16,9-3 0 15,12 1-62-15,2-5 1 16,-5-7-15-16,-3 1 1 16,-102 78-2866-16</inkml:trace>
  <inkml:trace contextRef="#ctx0" brushRef="#br0" timeOffset="10807.72">15424 7718 929 0,'0'0'0'0,"0"0"120"15,0 0 0-15,0 0 86 16,0 0 1-16,0 0-59 16,0 0 0-16,20-4-40 15,-18 4 0-15,0 0-49 16,-1 0 0-16,-1 0-10 15,0 0 0-15,0 0-7 16,0 0 0-16,0 0-4 0,0 0 1 16,0 0 1-1,0 0 1-15,0 0 1 0,0 0 1 16,0 7-1-16,0 9 2 16,2 13 3-16,4 5 1 15,2-3 3-15,0-5-1 16,-1-1-1-16,3-1 0 15,5-7-2-15,4 3 0 16,-3-5 3-16,7-7 0 16,4-8-6-16,8-4 1 15,9-4-8-15,10-9 1 16,0-7-8-16,11-1 1 16,14-3 0-16,0 1 0 15,-2-4 1-15,0-1 0 16,-4 3-7-16,-6 6 1 15,-5 7-10-15,-18 2-1 16,-9 2-9-16,-12 5 0 16,-10-1-6-16,-9-2 0 0,-4 10-2743 15</inkml:trace>
  <inkml:trace contextRef="#ctx0" brushRef="#br0" timeOffset="14264.78">11400 9276 1332 0,'0'0'0'16,"0"0"113"-16,0 0 1 16,0 0 97-16,0 0 1 15,0 0-85-15,0 0 0 16,0 0-44-16,0 0 0 16,0 0-28-16,0 0 0 15,0 0-13-15,0 0 0 16,0 0-7-16,0 0 0 15,0 0-2-15,20 28 2 16,-3-3 9-16,8 5 1 16,2 5 3-16,6-2 2 15,-3-9-3-15,1-7 1 16,-4-9-8-16,0-8 1 16,8-8 4-16,3 0 0 15,3 1-14-15,-7-1 1 0,-7 2-12 16,-7-2-1-16,-20 8-2487 15</inkml:trace>
  <inkml:trace contextRef="#ctx0" brushRef="#br0" timeOffset="17922.73">13989 10185 1595 0,'0'0'0'15,"0"0"54"-15,0 0 1 16,0 0 78-16,0 0-1 15,0 0-15-15,0 0 0 16,0 0-45-16,0 0 0 16,0 0-26-16,0 0 0 15,0 0-4-15,0 0-1 0,0 0-3 16,0 0 0-16,0 0 3 16,0 0-1-16,0 0 5 15,0 31 0-15,4-1 4 16,-1 3 1-16,7 8 5 15,-2-6 1-15,-2-9-4 16,1-5-1-16,1-5 2 16,0 0 0-16,-1-7-1 15,1-1 1-15,0-4-3 16,9-6-1-16,18-10-2 0,7-7 1 16,-2-10-8-16,5-13-1 15,5-5-4-15,9 0-1 16,7 4-11-16,3 2 0 15,6 2-10-15,-6 0-1 16,-5 2-11-16,-14-1 0 16,-50 38-2783-16</inkml:trace>
  <inkml:trace contextRef="#ctx0" brushRef="#br0" timeOffset="25611.93">17062 10643 1897 0,'0'0'0'16,"0"0"81"-16,0 0 0 15,0 0 79-15,0 0 2 16,0 0-12-16,25-12 2 16,-13 9-61-16,3-1-1 0,0-2-32 15,5 2 0-15,1 0-9 16,0 4 1-16,-2 0-4 15,1 0 0-15,1 4-1 16,9 4 0-16,13 7-5 16,-3 11 2-16,-3 1-10 15,-1 14 1-15,7 18-6 16,3 10 1-16,0 13 3 16,-2 4 2-16,-11 4-7 15,-8 0 3-15,-10-4-5 16,-7-5 1-16,-8-11 0 15,-4-7 0-15,-11-3 0 0,-12-7 1 16,-8-4 0-16,-7-4 0 16,-2 0-1-16,-2-9 2 15,-1-11-1-15,-3-5 1 16,-6-11-3-16,-5-9 0 16,-10-13-13-16,-6-11 2 15,77 24-2985-15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49:38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15051 4214 2688 0,'0'0'0'15,"50"6"70"-15,-8-2-1 16,10-12 60-16,4-2 1 0,0-5-73 16,-2-3 1-16,-6-2-37 15,-4-3 2-15,-3 1-16 16,-11 3 0-16,1-3-8 16,-10-1 0-16,-21 23-2443 15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31:43.4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22806 7116 1545 0,'0'0'0'0,"0"0"85"16,0 0 1-16,0 0 54 0,0 0 0 15,0 0-26-15,0 0 1 16,0 0-39-16,0-21 0 15,0 17-32-15,2-4 0 16,2 0-5-16,2 4 2 16,2-4 14-16,5-1 0 15,3-3 6-15,10-4 2 16,13-5 10-16,3 1 0 16,4 1 0-16,3-3 0 15,-1-3-14-15,6 1 2 16,7-1-4-16,1 5 0 15,-3 4-9-15,-5 3 0 16,0-3-12-16,-10 8 0 16,-5 8-7-16,-8 0 0 15,-6 4-8-15,-2 4 2 16,2 4-5-16,-2 1 0 0,8 7-4 16,1 9 2-16,-3 10-1 15,4 8 0-15,6 6-1 16,1 8-1-16,2 8 3 15,3 13 1-15,-1 18 0 16,2 13 1-16,-2 13-2 16,-1 7 2-16,-3 14 0 15,-5 0 0-15,-7-5-2 16,-4 1 0-16,-3-2-5 16,-2-2 1-16,-2-3-1 15,4-3 1-15,3-10-1 0,-3-7 1 16,-6-11 3-16,-3-7 1 15,-10-8 2-15,-4-11 1 16,-6-11 0-16,-4-5 0 16,-7-10 2-16,-8-2 2 15,-11-4-15-15,-18-6-8 16,-23-4 0-16,-25-2 0 16,-27-1 0-16,-27-3 0 15,-34 0 0-15,-52 4 0 16,-43 7 0-16,-36-3 0 15,323-39-3038-15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0:44:45.305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14436 7801 8031,'9'0'-116,"-1"0"0,-4 0 1,3 1 304,-2 4 1,4-3 0,-5 7-1,0-1-86,1-1 0,-3 4 0,2-2 0,-3 5 141,-1 3 0,0 1 1,0-3-96,0 1 0,0 11 0,0-3 1,0 4-9,0 2 0,2-1 0,0 7 0,3 3-119,-3-1 1,4 6 0,-1 3 0,1 3-81,-1-1 1,0 8 0,-5-9-1,0 0 122,0-1 1,0-3 0,0 2-1,0-6 27,0-6 1,0-4 0,-2-5 0,-1-1 4,-1-4 0,0-2 1,4-5-1,0-1-80,0 0 1,0 1 0,0-1 0,0 1-54,0-1 0,0 0 0,0 1 0,0-1 48,0 1 0,-1-1 0,-2 1 0,-1-1-1,1 0 0,-2 1 0,-1-1 0,-1 1 114,-2-1 1,-2 0 0,-2 1 0,2-1 71,3 1 0,-7-1 1,2 0-1,-2 1-66,-3-1 1,3-4 0,-6 1 0,1 0-61,0 2 1,-7 2 0,2-1-1,0-1 9,3-3 0,-1 3 0,3-2 0,0 2-52,-1 1 1,6-1 0,-2-1 0,4-2-60,0 2 1,1-3 0,-1 0 0,1-1-127,0 1 1,-1-3-1,1 3 30,-1-1 0,1 2 223,0-4 0,5 2 244,3-2-300,2-3 1,4 1 0,2-8-58,4-1 1,3 3 0,1-3-7,1 2 0,-1 1 0,1 4 33,-1 0 0,-4 0 0,1 0 172,0 0 0,2 0 1,2 0-158,-1 0 0,0 0 1,1 0-1,-1 0-79,1 0 0,3 0 0,1-2 0,-2-1-175,-1-1 1,-2 0 0,0 4 75,1 0 0,-1 0 0,1 0 23,-1 0 1,-1 6 117,-3 2 0,-2-1 189,-6 1-194,0 0 1,-6 3 0,-2-2-25,-3-5 1,-1-3 0,-1-1 0,0 0-169,-4 0 1,2 0 0,-6 0 0,-1 2 93,-1 2 0,-1-3 1,2 5-1,2-2 123,-3 0 1,4 0 0,0-3 0,1 2 63,3 1 0,1 0 1,2-4-40,-1 0 1,5-1-1,0-2 1,-1-2-1,3-2 0,-4-1 0,6-5 0,0 1-78,-2-1 1,5 1 0,-5-2 0,2-1 100,0-1 1,0-2 0,4 2 0,1-1 23,3-3 0,3 1 0,7-3 1,1 1-27,2-1 0,8-1 1,-3-2-1,0 0 26,1 0 0,0 2 0,2 2 0,-1 5 21,-4 2 0,2-1 0,-5 1 0,-2 4-44,-1 3 0,-2-1-381,1 4 1,-6 1 153,-3 7 1,-4-1 0,-3 5 0,-3 2-305,0 1 1,-1-3-1,-3 1 1,3 0-448,2 2 922,0-4 0,0 4 0,-2-4 0</inkml:trace>
  <inkml:trace contextRef="#ctx0" brushRef="#br0" timeOffset="1">10046 10120 7818,'4'-12'338,"0"0"27,-1-1 0,4 1 0,0-1-279,0 1 0,2-1 1,-3 2-1,-1 2 1,1-1 108,-3-4 1,2 2 0,-1-6-262,-1 0 0,2 0 0,0-5 0,-1-1 140,1-2 0,-2-8 0,5-2 0,1-5 16,-3-4 0,5-4 1,-2-8-1,0-3-94,0-8 1,-4 32 0,-1-1 0,-1-2 0,-2 0 0,1-2 0,-1-1-28,0-1 1,0 1 0,-1-2 0,0-1 0,-1 1 0,2-1 0,-1-1 0,1 1-52,1 0 0,0 0 0,-1-1 1,1 0-1,1 1 0,2 0 0,0 2 1,1 0 105,1 0 1,1 1 0,-1 4 0,0 1 0,2-1 0,0 0 0,-1 2 0,0 2-11,9-34 1,1 3 0,-3 9-1,0 6-8,-4 7 1,2 6-1,-6 4 1,-1 6-144,-1 5 0,-4 4 0,-1 5-261,0 1 1,-6 1-145,-2 3 0,-1 3 0,-1 10-181,2 3 1,3-1 722,-3 1 0,5 0 0,-2 5 0</inkml:trace>
  <inkml:trace contextRef="#ctx0" brushRef="#br0" timeOffset="2">10331 7565 8059,'-12'0'328,"-1"0"1,1 2 0,0 2-269,-1 4 1,5 3-1,-2 3 1,-1 3-63,0 3 1,-8 5 0,6 3-1,0 2 39,-1 2 1,-3 5-1,-1 4 1,1-1 8,-1-1 1,1-3-1,5-2 1,-1-4-40,1-4 0,5 1 0,1-11 1,2-1-120,0-1 0,1-7 63,8-3 1,-3-9 0,8-8 0,2-6-57,4-4 0,6-6 1,-2-2-1,4 0 46,1-4 0,3-1 1,1-1-1,0 1 191,2 3 0,-1 3 0,4 6 0,-2 5 154,-2 7 1,5 1 0,-2 7-1,1 2-78,-1 5 0,2 4 0,-6 5 0,-2 1-134,0-1 0,-4 5 0,-1-1 0,-3-1-193,-1-1 0,-1-2 0,-6 1 119,-3-1 0,3 1 0,-4-1 0</inkml:trace>
  <inkml:trace contextRef="#ctx0" brushRef="#br0" timeOffset="3">10964 7541 7766,'5'-17'-422,"3"1"0,3 3 0,2-6 338,-1 1 1,1-4 0,-1 0 0,0-4 587,1-3 0,-2-6 1,-3 2-1,-4-1-446,-2 1 1,-2-3 0,-2 3 0,-2-2-48,-4 2 0,-3-1 0,-3 5 1,-1 1 13,-2 2 0,-3 1 1,3 2-1,2 2 25,1 5 0,2 3 0,-1 4-37,1 0 1,4 8 0,1 1 0,1 7-2,4 4 1,0 12 0,4 6-1,0 7-7,3 5 0,8 9 0,0 9 0,2 5-24,3 2 0,-11-29 0,1 2 0,1-2 0,1 0 0,-1 0 0,0 0 25,-1 0 0,-1-2 0,6 31 0,-5-9 0,-4-8 79,-3-6 1,-1-4-1,0-2 1,-1-1-4,-3-3 1,-7-3 0,-6-5 0,2 0-146,1 0 0,1-6 1,-2-3-1,-2-2-163,2-1 0,1-2 0,2-3 0,-1-4 98,1-3 0,1-6 1,1-3-1,3-5 106,2-3 1,1-5 0,4-8 0,0-4-26,0-3 1,5-5 0,5-1-1,5 1 91,6-2 0,6 5 0,4-4 1,0 2-18,4-1 0,-4 7 0,1-4 1,0 3 2,-1-1 0,1 4 0,3 3 1,-4 3 117,0 1 1,2 6 0,-3 2 0,2 5-35,2 4 1,-4 4 0,1 9 0,-2 7 100,0 8 0,4 5 1,-4 2-1,-2 3-36,-1 2 0,-5 1 0,-2 3 0,-1-2-272,-3 0 1,-5-7-1,-3 2 1,-2-4-393,-2-4 0,-1-4 0,-2-4-229,0-1 714,0-5 0,-11-7 0,-3-7 0</inkml:trace>
  <inkml:trace contextRef="#ctx0" brushRef="#br0" timeOffset="4">11559 7107 7480,'-7'-32'0,"2"3"0,0 4-53,1 4 0,0-1 0,4 6 0,2 1 0,0 1-94,2 2 1,6-1-141,-2 1 287,3 5 0,2-4 0,-1 4 0</inkml:trace>
  <inkml:trace contextRef="#ctx0" brushRef="#br0" timeOffset="5">11733 7193 7917,'12'17'0,"0"-1"0,2 0 0,1-4 156,2-4 1,5-2-1,-3-6 1,2 0-108,0 0 0,-5 0 0,3 0 0,-1-2-121,-3-2 0,-1 2 0,-3-7 0,-1 1-77,-2 1 0,-4-4 0,3 3 116,-1-3 0,-4-2 1,-6 1 17,-4 0 1,-4-1 0,-3 2-1,-2 1 45,2 2 0,1 4 1,2-3-1,-1 2-4,1 2 1,1 3 0,1 3 0,3 4 71,2 4 0,1 0 0,4 9 0,0 4 14,0 3 1,5 1-1,3 4 1,3-2 56,2-3 0,5 0 0,2-3 1,4 0-99,1-4 1,-1-2-1,1-7 1,0-2-207,0-5 0,0 1 1,-1-1-1,0-1-41,-3-1 0,2-7 0,-2-1 0,1-4 132,-2-4 1,2-2 0,-4 0 0,2-1 73,2-3 0,1 4 0,2-5 1,-2 0 55,-2 2 1,2-4-1,-2 2 1,1-2-51,-1-2 1,1 0-1,-6 2 1,0 0 4,-3 3 0,-6-1 0,-1-4 1,-2 1-30,0-1 1,-1 0-1,-7-1 1,-5-2-62,-2-1 1,-7-5 0,-2 1 0,-4-4-26,0-5 1,3 4 0,0-7 0,-1 3-43,-1 0 0,2-4 0,2 11 1,1 3 84,3 5 1,2 1 0,4 9 121,0 2 0,5 7 0,-3 5-27,2 6 1,1 9-1,4 10 1,0 6 118,0 5 1,5 12-1,5 5 1,4 2-54,2 3 0,6-4 1,-1 2-1,2-5-106,2-3 0,4-6 0,1-2 0,1-6 11,-1-5 0,3-7 0,-4-2 1,-1-4-339,-2 0 1,-1-6 0,-1-3 28,1-3 0,0-1 0,0-1 0,0-3 1,-1-5 19,1-2 1,-1-2-1,-2-3 1,-3 0 374,-1 1 1,-2 1 0,-3 2-1,-1-1 79,1 1 0,-1-1 0,0 1 1,1 0 74,-1-1 0,1 1 0,-2-1 0,-2 1-61,0-1 1,-7 1 0,2 0-200,-2-1 0,-4 2 0,-2 2 0,-5 0 3,-6 0 1,-3 3 0,-4 2 0,1 3-170,-1 1 0,4 1 0,0 3 1,2 4 176,-1 3 1,5 7 0,5 3 0,1 2 76,3 2 0,2 1 1,1 2-1,1 1-49,4-1 0,1-2 1,8-1-1,1-2-19,2-2 1,1-5 0,-3-8 0,3-2 7,1-1 0,-2-3 1,2 2 31,-1-3 0,3-6 0,-3-3 0,-1-5 0,1-3-6,-2-5 1,-3-2-1,0-2 1,-2 0-17,-3 0 0,2-4 0,-6-1 0,-1-2-230,-2-2 0,-8-6 0,-4-4 0,-4-3-40,0-4 0,-5-6 1,0 2 143,-4-1 0,4 2 0,-1-1 1,-1 2-1,0 7 29,1 2 0,7 5 1,7 10-1,2 8 212,2 6 1,3 11-21,4 8 1,3 10-1,6 15 1,-1 5-90,0 6 0,2 6 0,3 8 0,3 2-46,4 1 0,-3-2 0,1-7 0,2-3 9,4-3 1,5-9-1,-4-6 1,0-5-145,1-5 0,-2-3 0,3-3 0,1-3 113,0-4 0,-5-3 0,1-1 1,-5-1 7,-2-3 0,-2-4 0,2-7 1,-4-3 17,-4-2 0,-2 4 0,-1-3 0,-3 1 51,-2 2 0,-2-1 0,-7 1 0,-4 4 79,-3 2 1,-2 6-1,1-3-155,0 2 1,-1 5-1,2 5 1,1 2-41,2 3 0,5 1 1,-1 1-1,4 1 32,4-1 0,3 3 1,6-1-1,1-3-105,2 0 1,-1 0 0,5 0 0,-3-1 213,-1-2 1,-3 0 0,0 5 0,-1-1 200,1 0 1,-7 1-1,-1 1 1,-5 1 11,-5 1 1,-6 5 0,-6-3 0,-1 0-134,0 0 0,-3 2 1,3-2-1,0 0-554,0 0 1,2-1-1,3-6 1,1-2-460,0 0 0,-1-1 1,2 4-1,1 1 840,2-1 0,0 6 0,-4 1 0</inkml:trace>
  <inkml:trace contextRef="#ctx0" brushRef="#br0" timeOffset="6">17090 11050 7746,'9'-5'0,"-1"-3"-44,2-3 0,-1-2 1,2 0-1,0-3 119,3 0 0,3-1 0,-2 5 0,1-1 0,1 1 0,1 0-46,2-1 0,0 5 0,2 1 0,3 0 192,2 0 1,3 0-42,-1-1 1,3-3 0,7 3 0,1-3-34,1-2 0,10 0 0,-1-2 0,1-2-28,0 2 0,-2-3 1,1 0-1,-2 0-155,-3 0 0,2 2 0,-5 3 0,-4 2 56,-3 3 0,-4-3 1,-3 4-1,1 0-17,-2 3 1,-4-2-1,-3 1 1,1-1-136,-2 1 0,-1 1 0,-6 4 1,1-2-291,-1-2 0,-3 3 0,-1-5-389,1 1 1,-3 2 810,-2-5 0,-3 0 0,-1-5 0</inkml:trace>
  <inkml:trace contextRef="#ctx0" brushRef="#br0" timeOffset="7">18355 10282 7746,'-12'13'146,"-4"4"298,-1-9-19,0-2-370,11-1 1,6-6 0,8-3-1,4-5 1,3-2-207,2-1 0,5 4 1,-1 1-1,2 1 209,2 4 1,0 0 0,-1 4 0,1 2 150,0 4 0,-4 3 1,-2 1-1,-1 1-60,-3-1 0,-2 5 0,-4 1 0,-2 1 131,-1 3 0,-4 1 1,-6 2-1,-4 0-178,-3 0 0,-3-2 0,-1-1 0,-3-1-364,-1 1 0,4-4 1,-2-2-1,2-2-1194,-2-1 1,8-5 1455,-4 0 0,4-11 0,-4 2 0</inkml:trace>
  <inkml:trace contextRef="#ctx0" brushRef="#br0" timeOffset="8">19149 10120 7724,'-5'7'0,"-4"-1"259,-2-1 1,0-2 0,2 5 0,0 2-117,0 1 0,2 3 1,0 1-1,0 3-208,0 1 1,5 2 0,-3 4 0,4-1 87,1 1 1,0 4 0,0 0 0,1-1 8,4-2 0,-3-1 0,7-2 0,2-2-62,4-5 1,0-3 0,4-5 0,0-4-123,1-3 0,0-1 1,5 0-1,0-1 54,0-3 1,0-3 0,-2-5 0,-1-1 116,-1 1 0,-5-5 0,4-1 1,-1 0 139,0 1 0,-4-4 0,3 3 1,-1 0-62,-1 0 0,1 0 1,-5 4-1,-1 1 50,-2 2 1,2 1-303,-3-2 1,-3 6 95,0 6 0,-4 6 1,-1 6-1,0 0 7,0 1 1,5-1-1,2 2 1,2 0 18,-1-2 1,0 3-1,6-8 1,1 1-11,2 1 1,3-7 0,-2 3 0,0-4-67,0-1 1,4 0-1,-3-1 1,1-2 77,-4-1 1,2-6-1,-1 2 1,-2-3 247,-1-2 0,-6 1 1,-1 0 41,-2-1 0,-1 1 1,-5-1-1,-3 2-116,-4 3 1,-8-2-1,-1 6 1,-4 2-121,-5 0 0,-3 2 0,-6 0 0,4 0-447,0 0 0,4 4 0,5 2-182,1 1 1,6 1 291,-2 4 1,10-5 0,7-3 282,7-2 0,4-4 0,2-2 1,0-4 117,4-3 0,-2-3 0,4-1 1,1-2 70,-1 2 1,-2 2 0,3 0 0,2 1 94,2-1 0,-4 1 0,1 0 0,1 0-133,2 4 0,0 3 1,1 5-1,0 0-14,0 0 1,0 5 0,-2 3 0,-1 5-25,-1 3 1,-6 0 0,1 3 0,-2 0-59,-1 0 0,-7-2 0,0 2 0,-2-1-43,0-3 1,0-1 0,-4-1 0,0-1-136,0 0 1,0-3 45,0-1 0,2-7 1,1-1-1,2-7-1,2-4 1,1-7-1,5-2 1,-1-4 68,0 0 1,1-1-1,-1 0 1,1 2 148,-1 2 1,0-1 0,1 5-1,-1 3-5,1 5 0,-5 3 0,0 6 0,2 0 108,1 0 0,-3 2 1,-1 2-1,0 4-138,0 3 1,-4 6 0,1-1 0,-2-1-246,3-1 1,-4-1 0,3-1-431,-3 0 1,-1-3 0,2-3 76,2 0 0,3-7 0,5-8 0,2-2 523,3-1 0,-2-6 0,5-3 0,1-2 0,-2-2 0,5 0 0,-4 1 0,4-1-42,1 0 0,-5 0 1,0 2-1,-2 1 425,-3 1 0,-3 2 1,-2-2-1,-3 4 63,-2 4 1,-1 0 0,-5 2 0,-2 2-308,-1 0 0,-11 7 0,0-3 0,-6 5-248,-4 5 0,3 1 1,-7 8-1,3 3 35,1 3 1,6-2-1,1 0 1,2-1-68,-1-1 0,5 1 1,5-5-317,1 1 1,3-2 274,8-3 1,3-3-1,8-5 1,5 0 107,2 0 1,2 0-1,0 0 1,0 0 269,0 0 1,1 2 0,1 1 0,2 2 126,-1 2 1,-7 1 0,-3 5 0,-3-1 13,-3 1 1,2 4 0,-10 3 0,-1 0-411,-2 1 1,-6 0 0,-4 2 0,0-2-324,0-5 0,-2-2 0,5-1-20,-1-1 0,-3-7 1,6-6 415,1-10 0,2-7 0,1-7 0</inkml:trace>
  <inkml:trace contextRef="#ctx0" brushRef="#br0" timeOffset="9">20774 9413 7724,'1'-52'0,"2"1"0,3 4 26,0 3 1,3 8 0,3 9-1,1 5 191,-1 5 0,0 5 1,1 5-1,-1 7-103,1 7 0,3 15 0,2 8 0,1 10 87,3 10 0,2 5 0,1 7 0,-2 0-143,-2 0 0,2 4 0,-4 0 0,1-4-406,-4-7 1,-2-2-1,-2-12 1,-1-2 83,-2-5 1,0-4-1,-5-6 1,-1-4 121,-1-3 1,-2-3 0,-2-3 0,-2-2 75,-4 0 0,-3-7 0,-3 3 1,-3-4 73,-3-1 1,-4 0 0,0 0-1,-3-1 50,-2-4 0,3-2 1,-3-6-1,5-2 82,3-2 0,3 0 0,7 4 0,1-2-33,2-2 0,5 0 0,0 5 0,5 0-69,2-1 1,6-3 0,-1-1 0,5 2-38,3 1 1,5 2-1,-2-1 1,4 1-107,1 0 0,-1 1 0,1 1 0,-1 3-40,-4 2 0,4 0 1,-5 5-1,2 0 303,-1 0 0,-3 2 0,2 2 0,-1 6-114,-3 5 0,-1 0 0,-2 6 0,-1 1 266,-2 1 0,0 2 0,-3 0 0,-1-1-152,1 1 0,2-1 0,-2-4 0,-1-3-405,1-3 1,2-2-1,-3-1 63,2-3 0,2-2 0,3-6 0,-1-1 87,-3-4 0,7-6 0,-2-7 0,1-1 36,-1-3 1,0-5-1,-1-4 1,1 1 57,-1 0 0,0-1 0,1 4 0,-2-1 89,-3 5 1,3-1 0,-4 8 0,1 2 186,1 4 1,-5 5 0,3 6-155,-2 3 0,3 5 0,-2 7 1,-1 5 72,1 2 0,2 6 0,-4-1 0,0-3-66,2-3 1,-5-3 0,5 2 0,-2-5-181,0-2 0,2-6-405,-2 0 0,-3-6 1,5-2 295,-1-7 0,-3-6 0,2-2 0,-2-3 106,3-1 0,-4-2 0,5-2 0,-2 1 115,0 1 0,0 2 0,-3-2 153,3 5 1,3 3-1,6 5 25,-1 4 1,-4 4 0,1 6-1,-1 5-115,-1 4 0,2 7 1,-3-3-1,-1 0-159,1-2 1,2-3 0,-2-2-191,1 0 1,1-1 30,4-2 0,1-9 0,-1-9 0,1-2 70,-1-1 0,0-4 0,1-2 1,-1 0 61,1 0 0,3-3 0,1 3 0,-1 0 129,2 0 0,-4 3 0,4 6 0,-2 0 131,1 0 1,1 3-1,-3 2 1,1 1-66,0-1 0,-3 3 0,0-3-424,-1 2 115,-5 2 0,-3 0 138,-8 0 0,-3 0 0,-5 0 0,-2 0 22,-3 0 1,2 0-1,-4 0 1,1 0 44,3 0 1,-3 0 0,2 2-31,0 2 0,3 3 0,2 5 0,1 0-6,2 1 0,5 5 0,-1 2 1,2 4 1,2 1 232,0-1 1,2 1 0,2-1 73,4-4 0,7-2 0,3-5 1,2-2-197,2-3 1,5-3 0,2-5-1,-1-1-282,-2-3 1,4-3 0,3-7-1,2-2 35,-2-5 1,1-8 0,-4-4 0,1-1 167,-1 1 0,2-7 0,-6 2 1,-4 0-12,-3-1 0,1-4 1,-7-1-1,-3-1 56,-3-1 1,-3 0 0,-4-8 0,-1-3-18,-3 1 0,-3-5 1,-6 3-1,2-2-174,3-2 1,-3 1-1,4 3 1,-1 6-5,0 5 1,5 7 0,-1 11 0,2 8-117,2 6 1,2 11 0,0 10 219,3 13 1,4 19 0,-1 16 0,2 7 59,-2 6 1,-3-25-1,0 0 1,-2 0 0,0 1-1,-1 1 1,1 1-12,0 1 0,0 0 1,1-1-1,0-1 1,-1-5-1,-1-1 0,5 28 43,3-10 1,-5-7-1,1-7 1,-2-7-56,0-8 0,0 0 0,-5-11 0,-3-1-89,-5-1 0,-2-7 1,-2-3-1,-2-3-8,-2-1 1,-5-5-1,1-3 1,-2-5 89,-2-3 0,0-4 1,0-4-1,2-1-20,2 0 0,-2-4 1,4 0-1,1 2 29,5 0 1,2 8-1,7 3 1,1 2 34,2 1 1,7 6 0,2 2 0,3 1 98,1 0 0,6 1 1,3 6-1,2 2-59,2 2 0,4 0 0,0 1 0,-2-2-97,0-1 1,-3-3-1,1 2 1,-1-3-108,-4-1 1,4 0-1,-4 0 1,3 0 1,-3 0 1,8-4 0,-3 0-1,1 1 42,0 2 1,-1 1 0,0 1 0,-1 2 64,1 1 1,-1 4-1,-2-2 1,-2 1 20,2 2 1,2-2 0,1 0-1,-2 0 3,-2 0 1,-3-4 0,-6 1-1,0-3 72,1-1 0,-5-1 1,-1-3-33,-2-5 0,-2 3 0,-7-3 0,-6 0-23,-5-2 1,-4-2 0,-6 2 0,0 2 14,1 0 0,-5 1 1,1-4-1,5 1 34,5 2 0,0-2 0,1 3-321,2-3 1,7 3 0,5 1 108,6 1 0,5-2 0,7 4 0,3 1 135,1 2 0,4 1 0,4 0 0,2 1 7,-1 3 0,-2 2 0,-1 3 0,-2 0 147,-2 0 0,1 2 0,-6 2 1,-1-1-57,-1 1 1,-1-2 0,-2-2 0,-3 0 144,-4 0 1,-3 2 409,-1 2-375,0-7 0,0-1 0,0-10-54,0-3 1,0-3-1,0-1 1,0-2-226,0-3 0,5 4 0,0-4 0,1 3-656,-1 2 1,5 0 0,-3-1-29,-1 1 0,0 3 0,-5 3 676,4 0 0,-4-4 0,4 4 0</inkml:trace>
  <inkml:trace contextRef="#ctx0" brushRef="#br0" timeOffset="10">10158 10740 6840,'-7'-1'-241,"2"-3"1,4 1 0,1-5 240,0-2 0,0 3-61,0-1 279,0 5 0,-1-2 151,-3 5 1,-3 0-161,-6 0 1,5 0-177,0 0 1,4 0-69,-5 0 1,1 0 0,-4 0 48,-1 0 1,5 0 0,0 0-1,-1 1 13,3 3 0,-5-2 0,2 3 20,-2 1 1,-1-1 0,-1 5-1,1-2 42,0 2 0,3-1 0,1 1 1,0-2-64,1 2 1,-4 1 0,4 1-1,-1 2-41,0 3 0,5-2 1,-3 6-1,2-1 3,0 0 0,0 2 0,4-4 0,0-1 6,0 1 1,0 3-1,0-3 1,0 0-7,0 0 1,4-2 0,2-3-1,0-1 10,4 1 0,1-1 0,1 0 0,1-1 16,-1-2 1,-3 0 0,-1-3 0,1-1 34,2 1 1,1-1 0,-3-2 0,-1 1 37,2-1 0,1 2 0,1 0 1,1-3-54,-1 0 1,1-2 0,-1 0 0,2 0-109,2 0 1,-2-2 0,3 0 0,-2-4-15,1-1 1,-2 3-1,3-3 1,-3 0 54,-2 0 1,0 3 0,1-4-1,-1 0 9,1 1 0,-1-3 1,-1 5-1,-1-2 247,-2-3 1,0-1-1,3-1-173,-3-1 0,-1 1 0,-4-1-46,1 1 1,0 0-1,-4-1-22,0 1 1,-5-1 0,-3 1 8,-3 0 0,-2-1 1,1 2-1,-1 2 42,1 0 1,0 1 0,-1-3-1,2 1-51,3 2 0,-3 0 1,3-3-1,-3 1-132,-2 2 1,5 1 0,0-1 0,-1 2 22,2 1 0,-4-1 1,3-3-174,-3 0 1,3 7 0,1-4-448,1 1 747,2 3 0,-1-9 0,-2 4 0</inkml:trace>
  <inkml:trace contextRef="#ctx0" brushRef="#br0" timeOffset="11">12638 10567 7785,'-7'-2'-186,"3"-2"1,1 2 0,0-7-56,-1 0 289,-5-2 0,2 4 26,-6 3 1,5 2 0,0 2 0,-2 0 0,-1 2 128,-1 2 0,-1 3 0,1 5-137,0 0 0,-1 1 1,1-2-1,1-2-63,2 0 1,0 0 0,3 7-1,-1 0-35,-2-1 0,2 5 1,0-1-1,1 1-22,4 1 1,-4 0 0,2 4-1,1-1 67,2 1 0,1 0 1,0 0-1,0 0 25,0-1 1,0-3-1,1 0 1,2 1 0,1 1 1,2 1 0,-2-4 0,4-2-26,3 0 0,-1-4 0,1 3 0,3-5-54,-1-4 0,7 2 1,0-6-1,2-1 33,-1-2 1,7-1 0,-4 0 0,4-1-5,2-3 0,-4-3 0,5-6 0,-2 1 25,0 0 0,-2-2 0,-5-1 0,-2-2 49,-3 2 0,0 1 1,-5 2 115,1-1 0,-2 1 0,-3-1 1,-2 0-1,-2-2-14,0-2 0,0 0 1,-4 5-1,0-2-153,0-2 0,-1 2 0,-3-3 0,-5 4-238,-2 0 1,-3-3 0,-1-1 0,-3 1 32,-1-2 1,0 3 0,-2-5 0,5 2 117,2 3 1,-3-3 0,1 2 0,-1 1 85,-1 1 1,5 6-1,-4 1 1,3 1-70,2 3 0,-1 2 0,1 1-32,0 0 1,-5 11 0,1 4-1,-1 6 1,0 2-573,1 3 1,-1 3 661,5 0 0,-6 3 0,-1 5 0</inkml:trace>
  <inkml:trace contextRef="#ctx0" brushRef="#br0" timeOffset="12">11385 11187 7801,'-12'4'0,"0"0"-458,-1-1 1,5 2 239,0 0 0,-1-1 299,-3-4-472,0 0 295,-1 0 1,5 0-1,1-2 298,1-2 0,1 3 188,1-3 0,1 2 142,-5 2-208,5 0-388,-2 6 0,6-1 72,3 4 0,3 0 1,5-5-68,1-1 0,-1-1 0,1-2 0,-1 0 51,0 0 0,1 0 0,1-2 1,1-1 94,1-1 1,6 0 0,-1 4 0,2 0-13,2 0 1,0 0-1,0 0 1,0 0-30,-1 0 1,1 0-1,0 0 1,0 0 32,0 0 0,-1 2 1,0 0-1,-3 2 24,-5-1 0,2 0 0,-2 0-64,0 1 0,-3 4 0,0-4-86,-1-1 0,-3-2-124,-1-1 0,-4 0 100,4 0 97,-5 0 144,8 0-95,-10 0 1,9-1 0,-6-3-75,-1-4 1,0-2 0,-1 0-1,3 2-2,-3-2 0,4-5 0,-1-1 0,1-1-39,-1-1 1,4 0 0,-4-4 0,1 3 50,-1 1 1,1-4 0,-4 1 0,3-2 65,-3-2 0,0 0 0,-2 0 0,0 1-35,0-1 1,0-4 0,0 0 0,0 1-155,0 2 1,0 1 0,0 1 0,0 0 44,0 4 0,0-3 0,0 7 0,0 1 111,0 1 0,0 2 1,-2 1 131,-2 2 1,-3 0 0,-5 5-67,-1 1 0,2 0 1,2 0-1,1-1-39,-2 1 0,3 2 0,-1 1 0,-1-1-124,3-4 0,-5 3 1,2-7-124,-2 0 1,3 2-1,0 0 1,-1 0 235,3 0 0,-5 0 0,2-2 1,-2 2-48,-1 1 0,-1 1 1,1 2-1,0-1 162,-1 1 1,1-2 0,-1 1-1,1 1-13,0 1 0,-1 2-340,1 0 123,-6 0 1,4 2-1,-2 1 1,2 2-1,1 1-28,1-1 1,-5 5 0,1-2 0,-1 2 93,-1-2 1,3 3 0,-4-3 0,0 3 10,-1 2 0,4-1 1,-5 0-1,1-1-3,0-2 0,1 2 1,4-3-1,-2 3-20,2 1 1,-3 1-1,2-1 1,2 1-45,4-1 1,-1-4 0,4 1 0,0 0-39,3 2 0,3-3 0,1 1 0,0 0 41,0 2 0,0 2 0,0-1 0,1 1 31,3-1 0,-2 5 0,3-1 0,-1 1 72,1 1 1,-1-3-1,-4 5 1,0 1 28,0-2 0,0 3 0,0-4-124,0 2 0,0-4 0,0 3 1,0-1-1,0-2-300,0-3 1,4 0 0,0-1-1,-1 1 83,-2-1 0,-1 0 0,2 1 0,0-1-203,2 1 1,6-1 453,-2 0 0,9 1 0,2-1 0</inkml:trace>
  <inkml:trace contextRef="#ctx0" brushRef="#br0" timeOffset="13">13816 10406 7683,'0'-13'793,"-1"6"-506,-3 3 0,1 3 0,-5 1-319,-2 0 0,3 1 0,-1 3 0,-2 6 0,1 4-263,0 2 1,-2 6-1,3-1 1,-2 2 128,2 2 0,-2 1 1,6 2-1,0 1 287,-1-2 1,3 4 0,-2-1-1,3 0 43,1 1 0,0 2 0,0-3 0,1 0-72,3 1 1,-2-2 0,2-5-1,-3 1-14,-1 0 1,0 0-1,0-2 1,0-1-60,0-1 1,0-6 0,0 2 0,0-3-77,0-2 0,4-4 0,2 0-67,1 2 1,-3-4 112,4-2 1,-4-2 137,5 3 1,-1-4-4,4 3 0,-4-2 0,1-1-110,0 3 1,-2-3 0,2 5 104,0-1 1,4-3 0,2 3 0,1-1-76,-1 1 1,5-1-1,0-4 1,2 0-79,-1 0 0,3 0 1,-4 0-1,4 0 37,0 0 0,1 4 0,0 0 0,0-1 32,0-2 0,4 1 1,-2 0-1,-2 2 2,-3-1 0,-3 4 1,3 0-1,-2 0-17,-2-3 1,-2 1-1,-3 1 1,-1-1-63,0 1 0,1-2 48,-1-4 1,1 0 0,-1 0 0,0-1-10,1-3 0,-5 2 0,-1-3 0,0 1-4,0-1 1,-3 1 0,3 3 12,-2-3-13,-1 2 0,-2-3-119,2 5 74,-3 0 1,6 0-1,-4-1 81,1-4 1,0 3 0,-2-7 0,0 0 38,2-2 1,1-2 0,-5 0 0,0-3 8,0 0 1,0-6-1,-2 1 1,-1-2-25,-1-2 1,-10-1 0,1-3 0,-4-3-54,-1 0 0,-2 1 0,3 3 0,2-2-17,1-2 1,2 5-1,1-4 1,2 2 2,5 0 1,3 0 0,1 5 0,0-1-18,0 0 0,0 0 1,0 0-1,0 2 17,0 2 1,1-1 0,2 6 0,1 1 133,-1 1 1,-2 1 0,-1 1 47,0 0 0,0-1 0,-1 2 73,-3 3-852,2 2-200,-3 6 884,5-5 1,0 2 304,0-5 0,-1 1-181,-4-1 0,-1-2 0,-7 5 0,-1-1-68,-2 0 0,-5 2 0,-6 4 1,-4 0-151,0 0 1,-7 0 0,-4 0 0,-1 2-218,0 2 0,2 1 0,4 5 0,1-2-29,3 2 1,-2 1 0,6 1 0,2 1 40,1-1 1,2 1 0,2-2 0,3-2-780,1 0 0,1-5 1005,5 4 0,0-5 0,-1 2 0</inkml:trace>
  <inkml:trace contextRef="#ctx0" brushRef="#br0" timeOffset="14">16619 13444 7716,'-14'-12'0,"-1"-1"0,-1 0-333,1-4 0,-3 3 330,1-2 1,-1-2 0,3 1 0,-2 3 320,2 5 0,2-1 0,0 6 0,1 1 382,-1 2 1,5 1-213,0 0 0,5 1-319,-1 3 0,5 3 1,6 6-1,7 0-258,4 4 1,8 2-1,8 6 1,4 0 27,-1 0 1,12 4-1,-4 1 1,3 0 84,3 1 0,-4 3 0,5-2 0,-5 1 139,-6 0 1,2-6 0,-2 2 0,-1-2 42,-1-3 1,-6 1-1,-1-1 1,-2-2-100,-3-2 0,0-4 0,-4 0 0,-1-2-59,-1-2 1,-6-3-1,2-3 1,-5 1-332,-4 0 1,2-3 85,-6 5 0,1-7-411,0 2 0,-4-4 1,3-4-1,-4-3-509,-4 1 1,3-7 1116,-4 1 0,-1-6 0,-1-7 0</inkml:trace>
  <inkml:trace contextRef="#ctx0" brushRef="#br0" timeOffset="15">17549 13506 7713,'0'-12'47,"0"-1"1,0 1 812,0 0-725,0 5 1,0 3-1,2 8 1,2 5 23,4 6 1,3 6 0,2 7 0,0 2-34,4 2 1,-2 1 0,4 5 0,-1 2-161,-3 2 1,2-1 0,-3-5 0,-3-2-144,0-1 0,-2-5 0,1-1 0,-3-3 116,-2-3 0,0-6 1,-5 1 258,0-2 0,-2-7 0,-2-3 0,-4-3-73,-3-1 0,-7 0 0,-1 0 1,-2 0 224,0 0 0,-4-1 0,-4-2 0,1-1-699,-3 1 0,5 2 1,-2 1-1,5 1-327,2 4 0,6 0 0,-1 5 676,2-2 0,7 0 0,1 5 0</inkml:trace>
  <inkml:trace contextRef="#ctx0" brushRef="#br0" timeOffset="16">18318 13767 7652,'7'8'1123,"-3"0"0,-1-4-859,1 5 1,3-1 0,5 4 0,1 2 0,-1 1-477,1 2 1,-1 9 0,-1-1-1,-3 1 125,-3 0 0,-4-1 0,-1-2 0,0-1 90,0-1 0,-4-6-262,0 2 0,-5-10 56,5-7 0,0-11 0,4-10 0,1-3 2,4 0 1,-3-3 0,7 0 0,0-2 174,2 1 1,6 2 0,-1 1 0,0 2 279,-3 2 1,4-1-1,-1 6 1,1 1-90,1 1 1,-4 6-1,2 1 1,-2 1 327,-2 3 0,1 5 0,-1 5 0,1 6-317,-1 5 0,0 3 1,-1 4-1,-1 0-201,-2-1 1,-5 1-1,1-1 1,-1-2-216,1-2 1,-3-4 0,4 0-970,-4-2 922,-1-2 1,4-10 0,0-8-1,0-6 127,2-5 1,-3-5 0,5 1-1,0-2 155,-1-2 1,4 0 0,-3 1 0,2 0 13,-2 4 0,3 2 1,-2 5-1,0 1 542,-1-1 0,3 2 0,-4 2 0,2 2-336,-1 1 0,0 2 0,5 6-215,-1 2 1,-1 3-1,-1 6 1,-2 3-212,2 0 1,-1 2-1,1-3 1,-2 2-5,2-2 0,-3 1 1,0-2-1,-1-4-554,1-3 1,2 1 472,3-4 0,0 0 0,-1-5 0,-1-3 157,-2-5 1,1-2 0,2-1 0,-2 0 65,0-1 0,-1-3 0,4-2 0,1 0 438,-1 0 1,0-3 0,1 5 0,-1-1-13,1-1 0,-1 6 0,0-2 0,-1 4 113,-2 1 0,2 3 0,-3 2-335,3 3 0,-3 1 0,-1 1 0,0 2-237,0 1 1,-3 6 0,4-2-123,2 3 1,-3-4 0,1-3 0,2-3 101,1-1 1,1-1 0,1-3 0,-1-4 27,0-3 0,1-6 0,-1-1 0,1-1-15,-1-3 1,0 2 0,0 0 0,-3-1 109,-1 2 0,-3-3 0,1 5 0,0 2 291,-3 1 0,-3 2 1,-4 0-115,-5-1 1,-6 6 0,-3 3 0,-2 3-83,-7 1 0,1 0 0,-7 0 1,0 1-104,1 3 1,2 3-1,7 6 1,2-1-86,4 0 1,5 1 0,4-1 0,4 1-31,2-1 0,4 2 1,2 2-1,4 4 116,3-1 1,11 8 0,2-3 0,0-1 35,2-1 0,-3-2 0,5 2 0,-1-3 192,-3-1 0,5-7 1,0-7-1,-1-3-250,-2-1 1,0-1 0,2-4 0,1-8-159,-2-6 0,4-5 0,-2-2 1,-2-3 7,-1-4 0,-1-7 1,0-4-1,-2-1 145,-2-2 1,1-7 0,-4 7 0,0 0-31,0-1 1,-3-4 0,-7-3 0,-4 0 372,-2-1 0,-4 3 1,-2 2-1,-5 0-80,-7 1 1,1 3-1,-4 11 1,1 3-115,3 4 1,1 9 0,3 3-131,3 3 1,1 7-1,4 5 1,0 6 6,5 8 1,3 12-1,9 9 1,3 5 10,3 8 1,4 8 0,1 10-1,-1 0 6,1 0 1,0 1 0,-2-4 0,-1-5-34,-1-6 1,-6-7 0,2-10-1,-3-4 17,-2-3 0,-4-11 0,1-3-337,0 0 0,-3-8 1,-4-3 134,-4-4 0,-5-6 1,-6-1-1,0-4 72,-4-2 1,-2-6-1,-6 1 1,0-1 188,0 1 1,-4-6-1,-1 0 1,0-1 2,-1-3 0,-2-2 0,4 3 0,2 0-24,1-1 1,2 4-1,4 6 1,3 4 96,3 4 1,7 7-125,3 6 1,4 7 0,6 11 0,5 7 37,4 6 1,7 4 0,-1-1 0,1-2-15,-2-2 1,7-5 0,-4-7 0,0-4 9,1-7 0,2-5 0,-5-4 0,2-5-38,2-6 1,0-11-1,0-3 1,-2-1-199,-2-3 0,1-3 1,-6 2-1,-1-1 249,-1 0 0,-3 1 1,-2-2-1,-5 2 132,-3 2 0,-1-3 0,0 4 0,0 1-10,0 2 0,-4 7 0,0 2 0,0 3-74,-2 2 0,5 6-274,-3 6 0,2 12 0,4 10 0,3 6 168,8 10 1,-1 0 0,6 9 0,-2 1 214,1 1 0,4 6 0,-5-10 0,1-2-148,1-3 0,-5-8 0,4-3 1,-2-5-7,2-3 0,-4-7 0,5-7 0,-1-2-419,-1-2 1,1-6-1,-5-2 1,1-4 70,-1-4 0,0-4 0,0-5 0,-3 1 212,-1-1 0,-3-1 0,3-2 0,0 0 212,-1 0 1,4 5-1,-4 0 1,1 4 205,0 5 1,-3 0 0,3 7 0,1 2-175,2 5 1,-2 4 0,0 7-1,4 2-146,2 5 1,2 2-1,-4 2 1,2 0 18,2 0 0,0-6 0,-4-2 0,2-4-193,2 0 1,0-5 0,-4-1 0,2-1-29,2-4 1,1-7-1,-3-6 1,2-4 152,-2-1 1,-1-3 0,-2 0 0,-1-2 238,-3 1 0,-1-1 1,-4-3-1,1 2-65,-1 2 0,-3 5 0,-3-2 0,-2 3 133,-2 2 1,-2 4 0,-3 1 0,0 1-73,-1 3 0,1 2 0,-1 2 1,1 4-347,0 3 0,-5 4 1,0 3-1,4 2 43,3-2 1,-1 3-1,4 0 1,-1 0-766,0 0 1,5-2 500,-1-3 1,8-2 0,5-3 282,7-4 0,-3-3 1,5-1-1,-1 0 210,-1 0 1,5-4 0,-3 0 0,0 0-63,0-1 0,4 2 1,-3-4-1,2 0-48,0 0 1,-2 0 0,3-2-1,-3 0-103,-1 0 0,-1-1 0,-6 0 1,-2 2 135,0-2 0,-1 4 1,4-3-94,1 0 0,-2-2 0,-2 0-19,0 2 1,-7-2 0,2 3 67,-2-3 1,-2 3 0,-2 0 66,-2-2 0,-3 0 1,-6 2-1,-3 4 192,0 2 1,-5-2-1,3 0 1,0 1-170,1 2 0,-4 1 0,4 0 1,2 0-534,1 0 0,-2 0 1,-2 0-1,0 0 439,0 0 0,2 0 0,3 0 0</inkml:trace>
  <inkml:trace contextRef="#ctx0" brushRef="#br0" timeOffset="17">21580 12626 7833,'-4'-9'0,"-2"2"0,0 1 0,-5 0 673,-5 1 0,3-4 0,-5 5 1,0 1-501,-3 2 0,-1 1 1,0 1-1,3 3-434,1 5 1,-3 3-1,6 6 1,3 6 231,2 3 0,7 8 0,-1-2 0,3 2 25,1 3 1,1-3 0,3 0-1,4-5 21,3-4 1,2-4 0,-1-11-1,1-2 46,-1-5 0,5-4 0,-1-4 0,-1-6-80,-1-5 1,-2-4 0,2-8-1,0 0 56,-2-2 1,2-5 0,-8 0 0,-1-1 13,1-3 1,-2 1 0,-4-1 0,0-2 78,0-2 0,-6 0 1,-2 2-1,-3-3 49,-1-1 0,-1 0 1,1-3-1,-2 1-190,-2 0 0,2 3 0,-1 3 0,4 5 11,2 6 1,7 9-298,-3 3 1,4 12-1,2 10 1,2 15 202,1 10 1,6 11 0,-2 7 0,3 6 116,2 4 0,-1 10 1,0-8-1,1-1-71,-1-3 0,6-12 1,3-7-1,1-8-296,-1-7 1,6-10-1,-1-8 1,5-4-1,3-4 0,2-3 0,1-6 0,0-4 99,1-4 1,-1-2 0,-1-2 0,-2 0 594,-1 1 0,-7-1 1,0 0-1,-3 0 233,-1 0 0,-5 2 0,-1 2 1,-7 5-33,-5 2 1,2 6 0,-3 1-1,-5 1-344,-5 4 0,-9 6 1,-6 5-1,-4 6-162,-3 6 0,-6 8 1,4 3-1,0-1-16,6-2 1,2-2-1,6-3 1,4 0-1187,3-4 0,0 3 0,8-7 502,3-1 1,5-2 0,7-5-1,4-4 453,4-3 1,3 4 0,4-1 0,1-2 460,-2 0 0,0-1 1,-3 2-1,0 1 470,-4-1 1,-2 4-1,-7 1 48,-2 3 0,-5 3 1,-10 1-1,-6 3-499,-7 1 0,-1-4 0,0 3 1,-2-1-895,-2-1 1,1-1 613,2-6 0,-8 2 0,3-4 0</inkml:trace>
  <inkml:trace contextRef="#ctx0" brushRef="#br0" timeOffset="18">11026 11373 7671,'-4'-8'631,"-1"-1"-352,3 0 1,0 2-1097,2-1 486,0 5 1,-1-3 343,-3 6 1,2 6 0,-2 2-1,2 3 92,-3 2 0,4 0 0,-3 4 0,2 4 176,2 2 0,-4 3 0,0 3 1,1 4-166,2 3 1,1 5 0,0 2 0,0 1-86,0 3 1,0 1 0,0 2 0,-1-1-31,-3 1 0,2-2 1,-3-1-1,-1-4 123,-2-5 0,1 5 1,-1-8-1,-1-2 8,3-2 0,-5-2 0,4-4 0,-2-1-88,1-4 1,5 2-1,-2-5 1,1-2-199,0-1 1,-1-6-1,4-1-642,-3-2 527,3 0 1,-5-7 0,6-2 24,0-4 1,1-3 0,2-2 0,3 0-431,1-4 1,1 3 673,4-2 0,1-4 0,-1 1 0</inkml:trace>
  <inkml:trace contextRef="#ctx0" brushRef="#br0" timeOffset="19">11237 12948 7772,'6'-5'-482,"-1"-4"1,-3-2 0,1-1 936,1-1 64,6 7 0,-7 0-501,5 6 0,0 1 0,3 4 66,-3 3 0,-1-1 0,-4 1 0,1 2-146,-1 1 0,-2 1 1,-1 0-1,0 1 137,0-1 1,-1-3 0,-2-1-1,-2 1 19,-2 2 1,-1 2-1,-5-1 1,1 1 12,-1-1 1,1 0 0,0-1-2,-1-2 1,5-4-172,0-5 1,5-1-1,-1-3 1,2-5-111,2-2 0,0-5 0,0-2 0,2 0 88,2 0 0,-1 0 0,5 3 1,1-1 169,3 0 1,0 3 0,0 0-53,1 1 1,-1 1-1,1 3 192,-1 3 0,0 4 0,-1 2 0,-1 4-180,-2 3 0,-5 3 0,1 1 0,-2 1-48,-2-1 1,0 5 0,0-1 0,-2 1 79,-2 1 0,-1-5 1,-5 4-1,2-3 61,-2-2 1,-1 0 0,-1-1-112,-1-2 1,5-4 0,0-5-512,-2 0 0,4-5 0,2-4 486,3-2 0,1-6 0,0-3 0</inkml:trace>
  <inkml:trace contextRef="#ctx0" brushRef="#br0" timeOffset="20">10641 13494 7779,'0'8'104,"0"0"0,-1-5 401,-3 1-606,2-2 0,-3-4 357,5-2-714,0-3 1,1-4 0,2 1 97,1 2 1,2 5-1,-4-2 438,2-1 1,1 6 268,-5 0 0,0 2 69,0 6 1,1 0-307,3 5 0,-2-5-231,2 0 0,-3 1 0,-1 3 35,0 0 1,-1 1 0,-2-1 0,-3 1 193,-1-1 0,3 0 0,-4-1 0,0-1 1,1-2 0,-3-4 1,5 3-84,-2-1 1,4-3 0,-1-8-193,3-3 1,2-3 0,2-3 0,2-1 33,2-1 0,1-2 1,3 3-1,-1-2 199,-2 2 1,1 3 0,2 2-1,-2 3 159,0 1 1,-1-2 0,4 4-94,1 1 0,-5 2 0,-1 2 0,0 2 65,0 1 1,-3 6-296,4-2 1,-4 2 0,3-1-103,-1 0 0,-2-1 89,-4 4 0,-6-3-38,-2-1 1,-3-1 147,-2 1 0,1 3 0,0-4 0</inkml:trace>
  <inkml:trace contextRef="#ctx0" brushRef="#br0" timeOffset="21">10368 13953 7781,'9'-9'0,"-2"1"-21,-2-2 132,5 5 0,-9 1 0,3 8 90,-2 4 0,-2 7 0,-2 3 1,-1 2-200,-1 2 1,-5 0 0,0 0 0,-2-2-5,-1 2 0,0-4 1,1-1-1,1-3-7,2-2 0,1-4 0,-3-1-220,2-1 0,4-2 0,-3-5 0,1-4 128,4-3 1,0-3 0,2-1-1,0-1 122,0 1 1,2-1 0,0 1 0,4 0 202,1-1 1,-5 5 0,4 1 140,-1 2 0,-2 0-203,5 5 0,-3 6 1,2 2 85,-2 3-248,-1 2 0,2 5 0,1 1 0</inkml:trace>
  <inkml:trace contextRef="#ctx0" brushRef="#br0" timeOffset="22">7863 11162 7902,'-7'6'166,"-2"1"1,3 4-1,1-2-364,-1-1 0,-2 1 45,4 3 0,-5 1 0,4-1 0,-2 0 149,-3 1 0,3-1 1,-1 1-1,-2-1 84,-1 0 1,3 5 0,0-1 0,0 1-49,1 1 0,-4 0 1,4 4-1,-1-2-23,-1 3 1,7 0-1,-4 2 1,2 0-50,0-1 0,-4 3 1,3 0-1,1 3 7,-1 2 0,3 1 0,-3 6 0,1 1-26,0 1 1,-2 2 0,2-3-1,-3 0 55,0-4 0,-2 4 1,3-6-1,-1 0 12,-3 2 1,4-1 0,-3-1-1,1-2-6,1-2 1,-3 5 0,5-2 0,-1 3-34,1 1 1,-1 0 0,4 0-1,-2 0-26,1 1 1,-3 3 0,2 0 0,1-1-8,2-1 1,1 2 0,0 2 0,0 0 31,0-1 0,0 0 1,0-5-1,0 0 57,0 0 0,0 0 0,0-1 1,0-1 50,0-2 0,0-6 0,0 4 0,0-2 49,0 0 0,-1 4 0,-2-4 0,-1-2-68,1-1 1,2 5 0,1 0-1,0 2-57,0 0 1,0-1 0,-2 3-1,-1-4-5,-1 0 0,0 2 0,4-3 0,0 0 6,0 1 0,0-2 0,2-3 1,0 1-42,2 2 0,5 0 0,-4-4 1,2-2 65,3-2 0,-3 3 1,0-5-1,-1 2 68,1-1 1,-4-1-1,3 4 1,-2-4 25,0-1 0,4 2 0,-2-2 0,1 0-68,2 0 0,1 0 0,0-3 0,-2 3-56,1 1 1,5-3-1,0 0 1,-3-2-43,0-2 0,0 1 0,1-2 0,1-2 102,-1 0 1,1-7 0,-1 3 0,0-4-10,1-1 1,-1 0 0,1 0-1,-1 0-40,0 0 0,5-1 1,0-2-1,-2-3-14,-2-1 0,-4-1 1,-1-4-1,2-1 35,1 1 1,-3-2 0,0-1 0,2-3-11,1-1 0,1 2 0,1-3 0,-1-2 49,1-2 0,3-5 1,2-1-1,0 0 4,0-1 1,0-3 0,-3 1 0,1-2 15,0 2 1,-3-3-1,0 5 1,-2-2 4,-3-1 1,2 6 0,-5-6-1,1 0-48,-1-2 0,-1-2 1,-4-2-1,0-3-76,0-1 0,0-2 1,0-3-1,0-1-87,0 1 0,0-2 0,0-2 0,0-1 67,0 2 0,0-3 1,0 1-1,0 0 15,0-1 1,0 4 0,0-2 0,2 3 120,2 5 1,-3-4-1,3 4 1,-4-2 1,-4 1 1,1-5 0,-5 5 0,-1-1-50,-2-1 1,-2 1 0,1 0 0,-1 1-44,1 0 1,0-3-1,-1 0 1,2-1 12,3 0 0,-2-2 1,6 1-1,1 4-13,2 3 1,1 3 0,0 4 0,0 1 65,0 3 0,0-2 0,0 6 0,0 3 1,0 4 1,0 0-1,0 4 1,0 0-112,0 0 1,-4 6 0,-2 4-171,-1-2 1,-1 0 0,-4 2 0,-1 4-549,1 3 0,0-1 0,-1-1 768,1-1 0,-1-11 0,1 1 0</inkml:trace>
  <inkml:trace contextRef="#ctx0" brushRef="#br0" timeOffset="23">7913 9649 8059,'-18'12'-149,"4"-3"1,-1-1 0,4 2 0,3 1-10,-2 1 1,-1 0-1,-2 1 86,1-1 0,1 1 0,1-1 0,4 2 75,0 2 0,-2 4 0,2 4 0,1 1 76,-1 0 1,-2 0 0,2 1-1,0 3 21,-4 4 0,3 3 1,-1 2-1,-1 2 12,3 2 0,-5 3 1,4-2-41,0 1 1,0-3 0,4 2 0,-1-3 0,1-4 7,2 0 1,1-6 0,0-2-1,1-5-45,3-2 0,-1-7 1,5-1-1,3-4-220,5-4 1,-3-1 0,4-4 0,-2 0 154,2 0 1,-4-5 0,4-4-1,-3-2 104,-2-1 0,0 0 0,1-1 0,-1 1 99,1-1 0,-1-5 0,0-1 0,1-1-39,-1-1 1,5 0 0,-1-4 0,0 1-204,-3-1 1,4 0 0,-1 0-18,0 0 0,-3 1 0,0-1 0,-1 0 0,-1 0 14,-3 0 1,2 1 0,-6-1-1,-1 1 182,-2 4 1,-1-2 0,0 4 0,0 0-56,0 0 0,-4-3 0,-1 5 1,-2 0 96,-3 3 1,-1 0 0,-3 1 0,-1 1-123,-1 3 0,-6-2 1,1 6-1,-2 1-114,-2 2 1,-4 2-1,-2 3 1,1 4-128,0 3 1,-3 2 0,4 1 0,1 1-58,2 1 0,1 5 0,2-3 1,4 0-287,6 0 0,2 0 554,7-2 0,-6-2 0,3 4 0</inkml:trace>
  <inkml:trace contextRef="#ctx0" brushRef="#br0" timeOffset="24">6214 13295 7677,'1'-12'0,"3"0"210,4-1 1,3-3 0,2-2-1,1-2 1,2-2 239,5-1 1,2-2-521,2 0 1,0 5-1,0 0 1,-1 1 0,1 1 37,0 0 0,0-2 0,0 3 0,-2 3-61,-2 5 1,1-2-1,-6 2 1,-1 0 19,-1 0 1,3-2 0,-1 3-1,-1-3-151,-1-1 0,0-1 1,1-1-1,2-1 224,-2-1 0,4-12 0,0 2 0</inkml:trace>
  <inkml:trace contextRef="#ctx0" brushRef="#br0" timeOffset="25">6908 12489 7906,'-12'7'631,"3"0"-450,1-3 1,5-4-749,-1 0 1,4 0 359,4-4 0,3 4 277,6 4 1,-6 3 0,-2 5 0,-1 1 182,0-1 1,1 5-1,-5 1 1,0 0 44,0-1 0,-2 6 0,-2-3 0,-3 4-163,0 0 0,-4 1 0,3-1 0,-3-4-81,-2-3 1,5 1 0,1-2-55,2-1 0,-5 5 0,3-1 0</inkml:trace>
  <inkml:trace contextRef="#ctx0" brushRef="#br0" timeOffset="26">5184 14139 7888,'-12'0'0,"-1"0"0,1 0 106,0 0 0,1-2 392,2-2-284,4 3 1,5-3-422,0 8 0,5 8 0,2 9 0,1 2 247,1 2 0,2 3 1,4-1-1,-1 1-10,1 3 0,0-2 1,-3 0-1,1-2-54,-1-3 1,-4 0 0,-1-2-1,0-3-37,0-1 0,-4-1 1,1-5-208,-3 0 255,-1-5 1,0-3-1,0-8 7,0-4 0,-4-4 0,0-4 0,0-1 53,-2-3 1,4-2 0,-5-5 6,1-2 0,-2-2 1,3 2-1,-1-4 0,1-2-56,2-3 0,1 0 1,2-2-1,0-3-125,0-1 1,2 4 0,2-1 0,4 2 79,3 2 0,6 1 0,-1 3 0,-1 5-4,-1 6 0,-1 4 0,0 6 0,3 1 271,0 3 1,1 2 0,-5 8 0,-1 3 63,-3 7 1,3 6 0,-4 7-1,0 0-167,-3 0 0,-2 4 0,-2 1 0,0 2-18,0 2 1,-2-2-1,-2 1 1,-4 0-276,-3-1 1,3-2 0,-1-5 0,0 0-225,-2-1 1,0-4 0,1-4-1136,2-2 1010,-1-7 1,3-13 524,1-10 0,10-6 0,1-3 0</inkml:trace>
  <inkml:trace contextRef="#ctx0" brushRef="#br0" timeOffset="27">5668 13643 7731,'0'12'100,"0"-4"1,0 1 0,0 0 191,0 2 0,0 2 1,0 0-1,0 3-513,0 0 0,4 2 0,0-3 0,0 3 115,2 1 1,-3-2 0,3 2 0,0-1 107,-3-3 0,2-1 0,1-3-37,1-3 0,1-2-22,4-6 1,1-10-1,-2-2 1,-2-3 48,0-3 1,-2-2-1,2-4 1,-2-1 4,-1 0 1,3 4-1,-2 2 1,1 0 103,1-1 0,-2 5 1,2 0-1,-1 4 38,2 3 1,-3 5 0,1-1 0,2 3-14,1 1 1,1 5-1,2 5 1,1 4-42,2 2 1,-1 5 0,-2-5-1,1-1-64,2-1 0,-1-3 1,-3-1-1,-1-3 40,1-2 1,-1-1 0,0-5-238,1-3 1,-2-7 0,-2-7-1,-2-1 90,-1-3 1,2-2 0,-2-3-1,-1-4-141,1-2 1,-1-5 0,-2 5 0,1-3 227,-1-1 0,-2-1 0,-1 1 0,0 1 89,0 3 1,-5-1-1,-2 3 1,-1 1-13,-1 0 0,2 1 1,-2 5-1,0 4-35,0 3 1,2 5 0,-1 4-88,-2 3 1,4 5 0,2 6-20,3 6 0,1 6 1,0 7-1,0 1 49,0 3 0,4-1 0,2 5 0,0 1-4,4 2 1,4 0 0,1-2 0,-1-2 94,1-2 0,2-1 0,-2-5 1,3-2-98,1-2 0,2-4 0,2 0 0,-1-3-98,-1-5 1,-1 2 0,5-6 0,-1-2 20,-4 0 0,2-4 0,-5 0 1,-2-4 135,-1-1 0,-2 3 0,1-4 329,-1-2 0,-5-1-188,-3-1 1,-3-1 0,-1 1 0,-1 1-116,-3 3 0,-2-3 0,-3 4 0,0-2 8,0 1 1,-2 5-1,-3-1 1,-1 3-284,-2 1 0,-3 7 0,2 5 1,0 8 62,0 3 1,1 2 0,5 0 0,1-1 33,3 1 1,-2-1 0,6-4 0,1-3 112,2-3 0,6-8 0,2 0 0</inkml:trace>
  <inkml:trace contextRef="#ctx0" brushRef="#br0" timeOffset="28">6362 12750 7642,'0'-13'0,"2"2"-138,2 3 0,-1 2 0,5 6 1,3 3 469,4 5 1,0 8 0,5 13 0,-3 5-233,-1 6 0,2 8 0,-3 7 0,-3 2-39,-2 2 1,-3 0 0,2-1-1,-2-5-244,-1-7 1,-2 1 0,-3-7 0,3-4-102,5-6 1,-2-5 0,2-4 0,4-6 283,2-5 0,7-5 0,-3-5 0</inkml:trace>
  <inkml:trace contextRef="#ctx0" brushRef="#br0" timeOffset="29">6945 13134 7903,'11'1'0,"-2"4"0,-5 3 0,-3 3 79,-1 1 0,0 5 1,0-1-1,0 0 557,0-3 0,0 0-1556,0-1 0,0-4 920,0 1 0,-5-12 0,-2 2 0</inkml:trace>
  <inkml:trace contextRef="#ctx0" brushRef="#br0" timeOffset="30">6908 12960 7215,'13'0'-1,"-7"-5"0,11-2 0,-3-5 1</inkml:trace>
  <inkml:trace contextRef="#ctx0" brushRef="#br0" timeOffset="31">7107 12824 7854,'-14'25'-48,"-3"0"0,3-2 0,-1-1 1,4-1 445,3 1 1,5-3 0,-1 0 0,3 1-204,1-1 1,0 0 0,1 2 0,3-3-352,5 0 0,-3-3 0,3 4 0,0-1 249,2-3 1,-2 2 0,-1-3-1,2-5-309,1-2 1,1-3 0,0-5 0,2-3 215,3-4 0,2-15 0,6-3 0</inkml:trace>
  <inkml:trace contextRef="#ctx0" brushRef="#br0" timeOffset="32">7392 10145 7845,'-14'0'371,"-1"0"-136,-2 0 0,-5-1 1,3-2-1,-3-3 0,0 1 1,-3-1 45,-1 4 1,1 0 0,-8 2-183,-1 0 1,-4 0 0,-2 0 0,-1 0-99,1 0 1,-3 2 0,1 0-1,-1 4 101,0 1 0,2 0 1,4 2-1,1-2-361,3-1 0,-2 3 0,5-2 1,1 0 26,3-3 0,-2 2 0,9-2 0,0-1-424,2-2 656,3 5 0,2-5 0,0 5 0</inkml:trace>
  <inkml:trace contextRef="#ctx0" brushRef="#br0" timeOffset="33">4465 10468 7864,'-8'-5'-15,"-1"1"1,0 2 236,-2 0 0,2 2 0,1 0 160,-2 0-262,5 0 1,1 2-330,8 2 0,3 3 0,5 6 0,1 3 180,-1 0 0,2 9 1,2-3-1,4 0 109,-1 1 0,4 1 1,-2 1-1,1-1-49,-1 1 1,2-1-1,-4-2 1,1-3-64,-4-1 1,2-2 0,-1-3-172,-2-1 1,-1-1-1,-3-1 1,-2-3-230,0-2 432,-7-1 0,9-9 0,-4-2 0</inkml:trace>
  <inkml:trace contextRef="#ctx0" brushRef="#br0" timeOffset="34">4614 10604 7864,'-17'-19'0,"1"1"-188,0 0 1,7 3-1,1-5 1,-1 1 211,2 0 1,-2 4 0,5-3 0,1 1 73,1 1 0,2 3 0,0 5 0,0-2-46,0-1 0,0 3 0,0 0 25,0-2 0,6 5 1,2-1-69,3 1 1,2 3-1,-1-2 1,2 4 7,2 4 1,-2 3 0,3 6 0,-4 0 19,0 4 0,-1-2 0,-1 4 0,-2 1 126,-5-1 0,-3 0 0,-2 3 0,-3-1 18,-5 1 0,-2 0 0,-2 0 0,-3-1-147,0 1 1,-5-3-1,5 0 1,0-1-11,3-3 1,0-5 0,1-3 0,-1-2-1132,1-2 0,5-3 1107,3-4 0,-3-8 0,0-8 0</inkml:trace>
  <inkml:trace contextRef="#ctx0" brushRef="#br0" timeOffset="35">4800 10356 7790,'11'1'24,"-2"2"0,-2 3-85,-1 0 0,-1 3 0,-2 3 1,1 1 58,-1-1 1,-2 0 0,-1 1-1,0-1 169,0 1 1,-1-5 0,-2 0 156,-1 2 1,-6-5-172,2-1 0,1-6 0,0-5 1,2-3 11,2-4 1,-2-1-1,0 3 1,1-1-41,-1 1 0,3-5 0,-2 1 1,3-1-305,1-1 1,0 5 0,0-5 0,0 1-59,0 1 0,0-1 0,3 3 0,4-1-82,5-1 1,4-5-1,1 4 1,2 2-1276,1 2 1594,3 0 0,-4-5 0,6-1 0</inkml:trace>
  <inkml:trace contextRef="#ctx0" brushRef="#br0" timeOffset="36">5221 10009 7864,'7'12'-1,"3"0"1,-5 1 0,1-1 6,-1 1 1,1 0 0,-3 3-1,1 0-219,-1-1 0,-2-1 0,0 0 0,2 1-649,1 2 862,0-1 0,-9-3 0,-2-1 0</inkml:trace>
  <inkml:trace contextRef="#ctx0" brushRef="#br0" timeOffset="37">5122 9959 7630,'-12'-12'-110,"-1"-1"1,6 1 0,3-1-21,3 1 1,1 0-1,1 1 130,3 2 0,9-2 0,6 4 0</inkml:trace>
  <inkml:trace contextRef="#ctx0" brushRef="#br0" timeOffset="38">5445 9922 8102,'13'7'0,"3"-3"181,0-3 1,6-1 0,-1 0 0,2 2-288,2 2 1,0-3 0,0 3 0,-2-1-10,-2 1 0,1-1 1,-4 4 158,1-2 0,-4 4 1161,2-5-683,-4 0 0,-7-5 1,-5-4-216,-3-3 1,-8-4 0,2-3 0,-3-2-479,-2 2 1,-3 1 0,-2 0-1,0-1-250,0-1 0,-3-5 0,5 3 0,1 0-84,1 0 1,7-2 0,3 3 0,2 2-254,2 1 0,6 2 758,2-1 0,9 1 0,2-1 0</inkml:trace>
  <inkml:trace contextRef="#ctx0" brushRef="#br0" timeOffset="39">5978 9612 7945,'8'0'264,"0"0"1,-6 0 0,-1-2 0,-5 0-325,-3-2 1,-1-1 0,-4 5-1,-1 2-112,1 2 0,-1 3 1,1 5-1,0 1 203,-1-1 1,5 5 0,1 0-1,1 1 59,4 0 0,-4 3 0,2-4 1,1-2-81,2-2 1,6-2-1,4-2-146,2-5 0,-3-3 1,0-1 91,2 0 1,1-5 186,1-4 1,1-2-1,-1 0 5,1 3 0,-1 1 1,0 5-1,1-3-84,-1 3 0,2-4 0,1 1 0,3-2-102,1-3 1,-2-2-1,2-4 1,-1-1-77,-3-3 1,3 4 0,-1-4 0,-4 1 107,-3 0 1,1 0 0,-4-3-1,0 1 107,-3-1 1,-3-2 0,-1 1 0,0 1-41,0 1 1,-9 1 0,-5-5 0,-3 0 98,0 0 1,-6-5-1,3-2 1,-4-1-275,0 0 1,-1 1 0,0-2 0,2 2-19,2 2 1,-1 1-1,5 4 1,3 0 117,5 0 0,2 6 0,4 3 0,-1 2 18,1 1 0,3 7 0,4 3 40,5 6 1,2 6-1,3 12 1,1 8 133,1 5 1,5 5 0,-2 2 0,2 5-115,1 2 0,7 0 0,-7-2 0,0-5-197,1-2 0,1-8 0,1-3 0,-2-6 61,-2-6 1,1-2 0,-6-3 0,-1-3-338,-1-3 1,-1 0 406,-1-1 170,-5 0 0,-7-5 0,-8-2 0,-5-1-98,-3 1 1,-4 1 0,-4-1 0,-1-1-30,0 1 0,0-3 0,-1 2 0,0 0-80,1-1 0,0 2 0,11-4 0,3 2-64,0 2 0,6-4 0,2 0 48,6 0 1,4-3-1,7 6 1,2 2 32,5 0 0,2 2 0,2-1 0,-2-2 118,-2-1 0,2 0 1,-2 2-1,3-2-69,0-4 1,0-3 0,-2-1 0,-3-1 22,-1 1 0,3-2 0,-5-1 0,-1-2 8,-1 2 0,-6 1 1,-1 1 9,-1-4 1,2 3-1,-4-2 1,-2 2 23,-5 2 0,-4 5 0,-5 1 1,-2 2-46,-3 0 0,-1 0 0,-4 5 0,3 3 56,1 5 1,0 2 0,3 1 0,0 2-11,4 2 1,0 4 0,7 4 0,1 0 67,2-4 1,2 4 0,3-5-1,6 2-84,5 0 0,-1-6 1,4 1-1,-2-3-123,1-5 1,3-3 0,-2-5 0,2 0-423,2 0 0,0 0 1,0-1-1,-2-3-29,2-4 1,2-8-1,1-1 1,-1-1-1350,1 0 1846,0-4 0,0-3 0,0-7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32:05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9732 9903 112 0,'0'0'0'15,"0"0"52"-15,0 0 2 16,0 0 93-16,0 0 0 16,25-10 8-16,-10 2 1 15,5-3-36-15,-1-3 1 16,0 2-46-16,-3 4-1 16,-9 0-10-16,-5 5 1 15,2 3-11-15,-2 0-1 16,0 0 3-16,0-4 1 15,0 4-2-15,0 0 0 16,0 0 7-16,-1 0 1 16,-1 0 5-16,-1 0-1 15,-1 0-6-15,0 4 0 0,0-4-10 16,2 3-1-16,0 5-3 16,0-4 2-16,-2 2-3 15,0 0 0-15,0 2-1 16,0 5-1-16,2 7-2 15,0 9-1-15,-2 9-1 16,2-7-1-16,4-6-8 16,2-7 2-16,1-2-4 15,1-5 0-15,0-1-4 16,3-4 1-16,7-2-4 0,13-8 2 16,7-4-1-16,8-7 1 15,6-9-3-15,10 3 2 16,7-7-3-16,4-7 1 15,2-8-13-15,10-2 1 16,9 4-8-16,6 3 0 16,-5-3-2-16,-3 4 1 15,-92 37-2223-15</inkml:trace>
  <inkml:trace contextRef="#ctx0" brushRef="#br0" timeOffset="1380.37">10044 10320 1569 0,'0'0'0'16,"0"0"2"-16,0 0 0 15,0 0 25-15,0 0 0 16,0 0 11-16,0 0 0 16,0 0-7-16,0 0 2 15,0 0 10-15,0 0 0 16,0 0 6-16,0 0 0 15,0 0 10-15,0 0 1 16,0 0 2-16,0 0 1 16,0 0-1-16,0 0 1 15,9 31-8-15,-14 3 0 16,1 7-1-16,0-2 1 16,4-16-6-16,4-9 2 15,3-6-11-15,7-2 1 0,11-10 4 16,13-4-1-16,18-8 1 15,10-11 0-15,16-16-21 16,22-8-1-16,21-14-10 16,12-9-1-16,17-6-4 15,6-20 1-15,-160 100-2251 16</inkml:trace>
  <inkml:trace contextRef="#ctx0" brushRef="#br0" timeOffset="7493.74">1268 7120 1658 0,'0'0'0'15,"0"0"106"-15,0 0 0 16,0 0 84-16,0 0-1 16,0 0-48-16,0 0 0 15,0 0-41-15,0 0 0 16,0 0-44-16,0 0 0 15,0 0-4-15,0 0-1 16,0 0-3-16,0 0 0 16,0 0 5-16,16 41-1 15,-16 2 1-15,0 8 1 16,0 10 3-16,0 2 1 16,0 1-5-16,-4-3 0 15,0 0-7-15,-4-10 0 0,8-16-5 16,0-6 1-16,0-9-9 15,-3-6-1-15,3-3-7 16,0-3-1-16,0-4-2 16,3-4 0-16,-3 2-16 15,0-2-1-15,0 0-2870 16</inkml:trace>
  <inkml:trace contextRef="#ctx0" brushRef="#br0" timeOffset="7901.39">1284 7038 2211 0,'0'0'0'16,"0"0"82"-16,0 0 1 15,0 0 56-15,-8-25 1 16,8 13-62-16,0 0 1 16,8-4-47-16,3 5 1 15,16 5-2-15,8 2 2 16,9 8 12-16,6 0 0 16,0 5 1-16,0 7 0 15,-2 6 1-15,-9 1 0 16,-8 3 3-16,-20 5 1 0,-18 6-4 15,-17-2 1-15,-18 3-5 16,-10-1 1-16,-6-4-14 16,1 0 1-16,7 1-18 15,5-7-1-15,7-5-7 16,11-7-1-16,12-3-5 16,7-8 0-16,8-4-2695 15</inkml:trace>
  <inkml:trace contextRef="#ctx0" brushRef="#br0" timeOffset="8400.94">1828 7095 2311 0,'0'0'0'16,"0"0"2"-16,0 0 2 15,20 21-4-15,-13-9 1 16,9 0 78-16,-5 5-1 16,-3 7 4-16,-4 1 1 15,-4 11-6-15,-8-3 1 16,-3 0-11-16,-1-13 2 15,8-6-13-15,0-7 1 0,1-3 0 16,3-8 2-16,-4-5-8 16,8-11 1-16,7-21-11 15,8 2 1-15,4 1-6 16,8 9 0-16,4 4-10 16,1 5 0-16,-1 8-3 15,0 3-1-15,-1 7-4 16,-3 6 1-16,-6 3-5 15,-6 5-1-15,-7 0-1 16,-4 3 0-16,-1 3-2 0,1 2 1 16,0 1-3-16,3-5 1 15,5-8-3-15,-5-4-1 16,-7 0-6-16,0-2 1 16,-4-2-2739-16</inkml:trace>
  <inkml:trace contextRef="#ctx0" brushRef="#br0" timeOffset="8562.01">2134 6915 2449 0,'0'0'0'16,"0"0"8"-16,0 0 0 15,0 0 45-15,0 0-1 16,24 7-39-16,-7 3-1 15,-17-10-1959-15</inkml:trace>
  <inkml:trace contextRef="#ctx0" brushRef="#br0" timeOffset="9284.84">2435 7034 2500 0,'0'0'0'0,"0"0"64"15,-8 26 1-15,4 1-11 16,-4 6 1-16,5 2 85 0,3-1 0 16,0-9-78-16,3 1 1 15,5 1-14-15,0 1 1 16,7-11-8-16,1-5 2 16,-1-12-8-16,0-8 0 15,1-8-1-15,7-5-1 16,-4-12 3-16,0 5 2 15,-3 1-6-15,-3 5 2 16,-1 1-4-16,-1 1 2 16,1 8-6-16,-1 3 0 15,1 7-10-15,0 4-1 16,-1 1-3-16,4 3-1 16,5 2-3-16,10-4 0 15,9-4-3-15,1-8-1 16,7-5-1-16,-5-3-1 15,-4-4-3-15,-5-1 0 0,-2 1-1 16,-12-3 1 0,-3 1-2-16,-5-1-1 0,-7 9 0 15,-4 2 0-15,-4 8-2 16,-7 8 2-16,-13 4-2 16,-6 12 1-16,-9 13-1 15,6 4 2-15,7 8 0 16,2-4-1-16,13-6 0 15,-1-5 0-15,8-9 1 16,1-1 0-16,3-10-2 0,3-4 1 16,5-4-2-16,4-4 2 15,7-4-1-15,-4-4 1 16,1-10-1-16,-9 3 2 16,5-3-1-16,-4 1 1 15,-4 5 0-15,-1 6 0 16,1 4 1-16,0 4 0 15,0 4 0-15,0 0-1 16,2 8 2-16,3 1 0 16,5 3 0-16,1-4 1 15,4 2-1-15,4-3 1 16,4-7-1-16,4-8 1 16,4-7-7-16,-6-3 0 15,-29 14-2761-15</inkml:trace>
  <inkml:trace contextRef="#ctx0" brushRef="#br0" timeOffset="9538.18">3312 6603 2688 0,'0'0'0'0,"0"0"7"15,0 0 0-15,-4 36-4 16,0 3 2-16,4 21 134 15,4 11 0-15,-4-5-36 16,-4 7 2-16,4-6-13 16,-7-3 0-16,-1 3-17 0,-3-9 1 15,-5-13-29-15,8-11 1 16,1-17-18-16,7-13-1 16,0-12-25-16,-4-17 2 15,4 25-2778-15</inkml:trace>
  <inkml:trace contextRef="#ctx0" brushRef="#br0" timeOffset="9703.78">3262 6821 2449 0,'0'0'0'15,"0"0"27"-15,0 0 0 16,16-28 5-16,7 18 0 16,19-1 105-16,6-5 0 15,6-2-61-15,0 7 2 16,-8-1-8-16,-11 4 1 15,-10 8-43-15,-14-4 1 16,-11 4-2425-16</inkml:trace>
  <inkml:trace contextRef="#ctx0" brushRef="#br0" timeOffset="10037.14">1967 7087 2337 0</inkml:trace>
  <inkml:trace contextRef="#ctx0" brushRef="#br0" timeOffset="11073.16">3572 7034 2362 0,'0'0'0'16,"0"0"105"-16,0 0 2 16,0 0 58-16,0 0 0 15,0 0-77-15,0 22 2 16,0-7-52-16,0 5 2 15,2-4-13-15,4-3 1 16,3-1 5-16,14-8 2 16,20 0 13-16,-1-12 2 0,-3-4 6 15,-7-9 0 1,-5-3 9-16,-8-5 0 0,-7 3-4 16,-8 3-1-16,-4-3-3 15,-8 7 2-15,0-5-14 16,-11 7 0-16,-4 9-5 15,-6 8 0-15,-13 18-5 16,3 13-5-16,12 6-30 16,8 8 0-16,8-4 0 15,3 4 0-15,12-4 0 16,15-5 0-16,20-11 0 0,7-11 0 16,17-10 0-16,10-10 0 15,12-6 0-15,-6-9 0 16,-6-3 0-16,-13-7 0 15,-60 31-3019-15</inkml:trace>
  <inkml:trace contextRef="#ctx0" brushRef="#br0" timeOffset="12140.81">1401 8135 2538 0,'0'0'0'15,"0"0"34"-15,-11 19-1 16,5 3-2-16,-2 9 0 0,1 18 81 16,-1 18 2-16,-4 7-40 15,1 2 0-15,-1 7-12 16,1-9 2-16,-1 2-12 15,1-5 0-15,7-18-9 16,0-4 2-16,0-8-9 16,-4-12 1-16,8-13-13 15,-4-8 1-15,8-8-13 16,0-8 1-16,-4 8-2643 16</inkml:trace>
  <inkml:trace contextRef="#ctx0" brushRef="#br0" timeOffset="12424.98">1361 8139 2437 0,'0'0'0'16,"19"-8"19"-16,6 4 0 15,10-8 14-15,3 6-1 16,8 10 52-16,-3 10 0 15,-16 5-30-15,-10 15 1 16,-17 3 24-16,-8 4-1 16,-13 4-4-16,-6-2 1 15,-4-6-15-15,-3-3 2 16,-1-15-16-16,8 3 0 16,4-11-15-16,2-9 2 15,2-4-28-15,3-5 2 0,16 7-2568 16</inkml:trace>
  <inkml:trace contextRef="#ctx0" brushRef="#br0" timeOffset="12889.77">1757 8094 2550 0,'0'0'0'0,"0"0"-21"0,0 0 1 16,0 0 16-16,0 0 1 16,0 0 16-16,-7 29 1 15,3-10 13-15,-8 7 1 16,4 5 24-16,1 3-1 16,7 3 37-16,4-6-1 15,7-9-7-15,1-11 1 16,3-7 10-16,8-8-1 15,10-11-9-15,-2-9 0 16,3-9-14-16,-3 0 1 16,-4-1-23-16,-4-1 1 15,-6 6-18-15,-1 3 1 16,-8 7-10-16,-1 7 0 16,-3 6-8-16,-4 4 0 15,0 2-3-15,-4 2 0 16,4 6-2-16,-4 10 1 0,-3 5-3 15,3 6 0-15,0 1-1 16,8-11 0-16,0-3-3 16,0-6 0-16,7-2-2 15,1-8 0-15,-1 0-25 16,-3-8 0-16,-8 8-2744 16</inkml:trace>
  <inkml:trace contextRef="#ctx0" brushRef="#br0" timeOffset="13291.09">2233 7725 2550 0,'0'0'0'16,"-12"30"-41"-16,0 3 0 16,5 16 41-16,3 6 1 15,-8 11 95-15,1-5 0 16,1-4 33-16,-1-2 0 15,-1-6-16-15,-3-4-1 16,3-12-17-16,1-6 1 16,3-15-14-16,4-6-1 15,4-4-19-15,8-12 0 16,7-15-16-16,8-5 0 16,12-3-18-16,9 2 1 15,-1 5-14-15,-1 7 0 16,-4 9-9-16,-5 8 0 0,-2 10 0 15,-8 4 2-15,-8 5 0 16,-11 7 1-16,-8-1 0 16,-11 7 0-16,-16 3 0 15,-2-2 1-15,-1-9 1 16,-1-7 1-16,4-11-8 16,4-4 2-16,4-4-6 15,4-7 0-15,19 11-2936 16</inkml:trace>
  <inkml:trace contextRef="#ctx0" brushRef="#br0" timeOffset="13576.73">2508 7669 2952 0,'0'0'0'15,"0"0"10"-15,7 23 1 16,-3 3-6-16,0 9-1 16,-4 14 133-16,-4 6 1 15,-3 1-44-15,-1 3 1 16,4-2-9-16,0-4 2 16,8 0-23-16,0-8 0 15,-4-10-18-15,4-10 0 16,0-7-19-16,-4-10 1 0,3-4-26 15,1-14-1-15,-4 10-2932 16</inkml:trace>
  <inkml:trace contextRef="#ctx0" brushRef="#br0" timeOffset="13802.96">2718 8090 2751 0,'0'0'0'0,"0"45"-4"0,-4-16-1 16,0 2 16-16,0-9 2 16,-4-3 82-16,1-1 0 15,-5 2-15-15,4-5 1 16,1-7-8-16,7-4 0 16,0-4-23-16,4-10 2 15,7-15-24-15,4-16 1 16,-15 41-2596-16</inkml:trace>
  <inkml:trace contextRef="#ctx0" brushRef="#br0" timeOffset="13935.11">2710 7843 2425 0,'0'0'0'15,"0"0"5"-15,0 0 2 16,0 0-15-16,0 0 0 15,0 0-1809-15</inkml:trace>
  <inkml:trace contextRef="#ctx0" brushRef="#br0" timeOffset="14207.31">3110 7958 2299 0,'0'0'0'0,"0"0"22"16,0 0 1-16,0 0 40 15,0 0-1-15,0 0 131 0,0 0 2 16,-27 28-74-16,-7 3 0 16,-5 0 14-16,-1 7 0 15,5 7-18-15,8 0 0 16,12-6-32-16,11 0 2 16,4 8-27-16,15-6 2 15,12-11-17-15,17-17 1 16,18-17-13-16,11-13 1 15,14-20-16-15,1-5 0 16,-88 42-3087-16</inkml:trace>
  <inkml:trace contextRef="#ctx0" brushRef="#br0" timeOffset="15992.77">1253 9382 2526 0,'0'0'0'16,"0"0"170"-16,0 0 2 15,0 0 67-15,-8 18 0 0,1 1-121 16,-13 15 1-16,-7 18-65 16,2 9-1-16,2 4-26 15,8 5 1-15,3 3-5 16,1-3-1-16,-1 1 1 15,1-7-1-15,3-19-6 16,0-7 1-16,8-11-11 16,0-9 2-16,0-14-8 15,-3-12 0-15,3 8-2912 16</inkml:trace>
  <inkml:trace contextRef="#ctx0" brushRef="#br0" timeOffset="16288.71">1143 9270 2688 0,'0'0'0'15,"41"-11"15"-15,-7 1 1 16,9-4 46-16,3 4 2 16,4 6 30-16,-6 6-1 15,-9 2-7-15,-8 16 0 16,-8 13-4-16,-15 8 0 15,-19 0-11-15,-12 8 0 16,-12 4-20-16,-9 4 1 16,-2-12-12-16,0-4 2 15,0-13-30-15,13-3 1 0,14-9-11 16,8-6 0-16,7-7-4 16,8-14 1-16,0 11-2790 15</inkml:trace>
  <inkml:trace contextRef="#ctx0" brushRef="#br0" timeOffset="16838.39">1521 9202 2550 0,'0'0'0'0,"0"0"18"0,30-4 1 15,-10 4 19-15,-1 4 2 16,2 2 46-16,-6 9 1 15,-3 9-30-15,-8 5 1 16,-4 9 0-16,-12-1 2 16,-3-2-8-16,-1-10-1 15,-3-5 5-15,6-2 2 16,5-7-15-16,4-7 1 16,4-4-16-16,4-9 0 15,4-9-9-15,13-8 0 16,14-15-11-16,7 0 0 15,4 4-8-15,4 6 1 16,-6 5-1-16,-1 3 0 16,-12 5-1-16,-5 10 1 15,-10 8 0-15,-8 8 0 0,-8 2 0 16,0 11 1-16,-8 21 0 16,-4 5 2-16,1 1 1 15,7-2 0-15,4-11 3 16,8-6 0-16,-1-11 1 15,1-10 0-15,7-6-2 16,8-10 2-16,8-8-2 16,2-11 1-16,-2-7 0 15,-8-3 1-15,-12-4 0 16,-7 2 0-16,-4 8-1 0,-7 7-1 16,-1 6 1-16,-11 7 1 15,-12 5-2-15,4 4 0 16,-2 4-4-16,6 0-1 15,8 0-2-15,3 0-1 16,12-2-2718-16</inkml:trace>
  <inkml:trace contextRef="#ctx0" brushRef="#br0" timeOffset="17106">2286 8814 2651 0,'0'0'0'16,"0"0"5"-16,0 0-1 15,0 0 88-15,0 0 0 0,-7 33 36 16,3 12 1-16,-8 16-61 16,-3 8-1-16,0 5-4 15,-5 4 0-15,-1 11-16 16,2 1 1-16,7-10-12 15,5-8 0-15,3-19-13 16,0-21 1-16,4-15-17 16,-4-17 1-16,4 0-2702 15</inkml:trace>
  <inkml:trace contextRef="#ctx0" brushRef="#br0" timeOffset="17300.04">2104 9059 2739 0,'0'0'0'16,"57"-26"9"-16,-5 11 1 15,2-5-1-15,0-1 1 16,-8 5 3-16,-9 8 2 16,-14 2-16-16,-11 6 1 15,-5 6-21-15,-3-2-1 16,-4-4-2049-16</inkml:trace>
  <inkml:trace contextRef="#ctx0" brushRef="#br0" timeOffset="17639.07">2340 9351 2274 0,'0'0'0'0,"0"0"0"16,25-4 0-16,-2 0 22 15,12-10-1-15,7-19 108 16,1-4 1-16,-9 3-17 15,-12 3 1-15,-9-2-4 16,-3 9 0-16,-3 7-23 16,-7 9 2-16,0 0-20 15,-5 8 2-15,-7 4-18 16,-7 6 1-16,-12 13-6 16,0 9 1-16,4 1-6 15,12-4 0-15,11-1-11 0,4-3 2 16,8-3-12-16,11-3 1 15,12-7-5-15,11-6 0 16,-3-8-10-16,1-2-1 16,-1-8-7-16,-5-9 0 15,-34 21-2844-15</inkml:trace>
  <inkml:trace contextRef="#ctx0" brushRef="#br0" timeOffset="17856.12">2827 9112 2500 0,'0'0'0'16,"0"0"17"-16,0 0-1 16,0 0 14-16,0 0-1 15,-31 29 81-15,10-1 1 16,4 9-36-16,3 4 0 0,11 0-1 16,-1-4 0-16,8-3-1 15,3-1 0-15,7-2-14 16,5-9 0-16,4-11-3 15,4-7 0-15,8-15-28 16,-1-11 0-16,-3-11-23 16,-2-14 0-16,-29 47-2671 15</inkml:trace>
  <inkml:trace contextRef="#ctx0" brushRef="#br0" timeOffset="18065.97">3068 8703 2701 0,'0'0'0'32,"4"25"42"-32,-1 4 2 0,1 16 130 0,0 8 1 15,0 12-53-15,0 0 2 16,0-3-73-16,0-1 1 16,-1 0-18-16,-3-7 0 15,-3-9-16-15,3-9 0 16,0-19-18-16,-4-17 0 15,4 0-2693-15</inkml:trace>
  <inkml:trace contextRef="#ctx0" brushRef="#br0" timeOffset="18230.41">2999 8994 2613 0,'0'0'0'0,"0"0"16"15,26-15 1-15,13-3 38 16,19-5 1-16,13 1 86 15,2 4 1-15,-11 9-71 16,-18 3-1-16,-10 2-59 16,-14 4-1-16,-20 0-2418 15</inkml:trace>
  <inkml:trace contextRef="#ctx0" brushRef="#br0" timeOffset="18590.64">3339 9263 2664 0,'0'0'0'0,"33"-12"2"0,1 0 0 16,9-11 0-16,-5-7 1 16,-11 1 15-16,-8-4 1 15,-5 5 10-15,-4 5 1 16,-8 5 19-16,-6 0 2 15,0 9 15-15,-2 5 1 16,-6 4 1-16,-7 9-1 16,-8 17-2-16,0 7 1 15,4-1-6-15,4 1 1 16,7-4-9-16,9 1 1 16,3-3-11-16,3 0 0 0,13-1-9 15,7-12 0-15,8-9-6 16,3-8 0-16,7-13-9 15,1-10 1-15,-3-5-15 16,-5-6-1-16,-34 37-2811 16</inkml:trace>
  <inkml:trace contextRef="#ctx0" brushRef="#br0" timeOffset="19071.88">4211 8614 2789 0,'0'0'0'16,"0"0"0"-16,23 20 1 15,-8-4-2-15,1 1 1 16,-9 11 80-16,-3 9 0 16,-4 16 26-16,-7 4 1 15,-1 9-7-15,-4 5 0 16,5-3-11-16,3-3 1 15,0-8-28-15,8-6 0 16,0-10-14-16,3-6 1 16,1-19-13-16,-4-7 0 15,0-9-10-15,0-13 0 16,3-11-13-16,-3-11 1 16,0-6-7-16,-8-2 1 15,-7 2-3-15,-5 5-1 16,1 11-3-16,-12 9 2 15,-8 4-2-15,-5 16 0 0,-6 20 0 16,-4 9 0-16,3 8 0 16,3 8 0-16,10 12 5 15,10 0 1-15,9-3 5 16,19-9 0-16,19-15 6 16,17-15 0-16,26-23 1 15,18-17 0-15,26-14-4 16,2-24 1-16,5-23-10 0,-117 82-3078 15</inkml:trace>
  <inkml:trace contextRef="#ctx0" brushRef="#br0" timeOffset="55387.97">20718 5652 1507 0,'0'0'0'0,"0"0"124"16,0 0 2-16,0 0 86 0,0 0 0 15,0 0-65-15,-19 0 1 16,17 3-48-16,2 1 0 16,2-4-51-16,12 4 2 15,26 4-4-15,18 0 0 16,15-4-3-16,8 0 1 15,9 2-5-15,12-6 1 16,21 0 22-16,12-6 3 16,7 0 7-16,7 0 1 15,1-2-9-15,0-4 0 16,-4 9-8-16,-7-7 0 16,-12 2-10-16,-10 0 0 15,-11 4-8-15,-14 4 0 16,-13 4-9-16,-13-4 2 15,-14 0-10-15,-10 0 2 16,-13 0-12-16,-10 4 0 16,-9-2-9-16,-10 2 0 0,-6 2-4 15,-17 0 1 1,-21-2-13-16,-14-1 1 0,58-3-2872 16</inkml:trace>
  <inkml:trace contextRef="#ctx0" brushRef="#br0" timeOffset="56170.18">20651 5655 1444 0,'0'0'0'0,"0"0"0"16,23 4 0-16,-19-4 2 15,-4 0 0-15,4 0 108 16,-4 0 0-16,-4 8 33 15,0 6 0-15,-4 21 14 16,-7 18 2-16,-2 10-4 16,1 5-1-16,1 18-16 15,2 8 2-15,1 18-33 0,0 9 2 16,-1 11-26 0,-10 3 1-16,-10 0-15 0,0 0-1 15,-7-4-15-15,5-2 0 16,8 3-12-16,4-9 1 15,2-13-11-15,4-7 2 16,9-12-10-16,0-11 1 16,8-10-3-16,12-13 1 15,17-6-3-15,13-8 1 16,16-10-4-16,13-7 0 16,22-10 3-16,16-1 1 15,18 3-3-15,19 1 3 16,14-7-5-16,10-4 2 15,10-4 2-15,7-2 0 16,-4-4-4-16,-10-4-1 16,-2-2-1-16,-3-2 0 15,-10 3-3-15,-16-1 0 16,-19-10-5-16,-7-1 1 0,-7-3-5 16,-9-9 0-16,-3-7-2 15,-11-10 0-15,-86 48-3017 16</inkml:trace>
  <inkml:trace contextRef="#ctx0" brushRef="#br0" timeOffset="56552.71">23568 5622 2664 0,'0'0'0'16,"-9"26"5"-16,-3 9 2 16,-3 24 6-16,-4 19 1 15,-6 22 145-15,2 19 1 16,9 12-55-16,8 9 2 15,-1 14-11-15,-1 11 2 16,-4-5-17-16,-5 3 1 16,-6 1-21-16,-6-9 2 15,0-12-18-15,-7-20 1 0,-5-13-30 16,-5-20 1-16,4-23-13 16,-4-30 2-16,-6-29-13 15,0-26 1-15,52 18-2872 16</inkml:trace>
  <inkml:trace contextRef="#ctx0" brushRef="#br0" timeOffset="57303.68">20626 6546 2211 0,'0'0'0'15,"0"0"13"-15,0 0 0 16,29 0 32-16,6 2 0 16,32-4-5-16,16 2 2 15,19 0 32-15,15 0 0 16,14-7 36-16,17 3 1 15,20-4 30-15,9 0 1 16,15-8-32-16,2 3 1 16,-11 1-21-16,-12-4-1 15,-18 6-34-15,-26 3 0 16,-29-1-19-16,-14 0 0 16,-18 8-26-16,-18-4 0 0,-17 0-13 15,-20 0 1-15,-11 4-2742 16</inkml:trace>
  <inkml:trace contextRef="#ctx0" brushRef="#br0" timeOffset="57972.4">21063 6076 2123 0,'0'0'0'0,"0"0"-7"16,0 0 0-16,0 0-5 0,0 0 0 15,0 0 61-15,0 0 1 16,0 0 70-16,0 0 2 16,-50 8 6-16,2 6 0 15,-10 6-18-15,-9-5-1 16,-6 3-31-16,-2-2-1 16,5-5-24-16,5-5 0 15,3 4-15-15,8 0 0 16,4-2-11-16,8-4 0 15,5-1-20-15,10-6 1 16,12-1-10-16,7-8 1 16,8 12-2478-16</inkml:trace>
  <inkml:trace contextRef="#ctx0" brushRef="#br0" timeOffset="58285.38">20395 5945 2287 0,'0'0'0'0,"0"0"19"16,0 0 1-16,-21 26 4 15,2-11 2-15,-16 15 23 16,0-1 0-16,-1 6 13 16,3-1-1-16,-1-3 8 15,3-2 0-15,2 1 2 16,6-5 0-16,7-5-7 15,5-1 1-15,3 3-15 0,4 1 2 16,4-3-15-16,8-6 0 16,4-3-10-16,9-1 0 15,11-2-7-15,3-4 1 16,0 0-6-16,1-4 0 16,7-10-14-16,-3-2 0 15,-40 12-2483-15</inkml:trace>
  <inkml:trace contextRef="#ctx0" brushRef="#br0" timeOffset="59085.97">17974 6039 2512 0,'0'0'0'16,"-6"37"-2"-16,3-3 0 16,1 5-12-16,2 2 2 15,0-2 48-15,0 0 1 16,0 3 33-16,2-1 1 16,1-4 13-16,1-6 0 15,-4-5-15-15,0-13 0 16,0-3-19-16,0-4-1 0,-2-2-20 15,-1-4 2 1,-7-8-19-16,-5-10 2 0,-9-21-9 16,5-6 2-16,4-4-5 15,7-2 1-15,8-1 1 16,4 3 0-16,4 4 2 16,3 7 0-16,5 5 3 15,12 6 0-15,13-3 11 16,11 3 0-16,9 5 12 15,-1 11 1-15,2 11 6 16,-8 15 1-16,-8 15-5 0,-14 11 2 16,-16 4-6-16,-16 4 0 15,-17 4-5-15,-10 3 0 16,-8 1-4-16,-9 6 1 16,-4-2-5-16,-4-7 1 15,2-1-16-15,-4-6 0 16,4-8-3-16,3-3 0 15,-1-15-4-15,6-1 1 16,42-20-2768-16</inkml:trace>
  <inkml:trace contextRef="#ctx0" brushRef="#br0" timeOffset="59590.99">18632 6137 2287 0,'0'0'0'0,"0"0"9"16,0 0 1-16,-21-4-5 15,6 4 2-15,-4-4 133 16,-8 8 2-16,2 4-39 0,-2 10 0 16,0 1-16-16,4 7-1 15,0 3-9-15,3 10 1 16,9 6-19-16,5 4 1 16,4 0-25-16,4-4-1 15,6 2-9-15,1-8 1 16,-1-21-7-16,-2-10 0 15,-2-8-10-15,5-14 1 16,9-13-5-16,-1-6-1 16,-6-3-2-16,-3 11 1 15,0 5-2-15,-4 10 1 16,0 7-1-16,-1 6 0 16,1 3 0-16,8 14 0 15,5 9 0-15,4 7 1 16,0-15-1-16,-5-5 0 15,-5-5 0-15,-1-7 0 0,2 0-1 16,1-10 0-16,-13 6-2594 16</inkml:trace>
  <inkml:trace contextRef="#ctx0" brushRef="#br0" timeOffset="59835.66">18711 5679 2386 0,'0'0'0'16,"0"0"15"-16,16 33 1 15,-3 8 98-15,1 12 1 16,-1 6 6-16,-1 10 0 16,1 1-57-16,3-1 1 15,5-7-17-15,-2-1 1 16,-4-4-19-16,-7-8 0 15,0-16-16-15,-8-10 0 16,0-23-2416-16</inkml:trace>
  <inkml:trace contextRef="#ctx0" brushRef="#br0" timeOffset="59997.13">18752 6028 2475 0,'0'0'0'15,"27"-8"16"-15,5-4-1 0,20-2-13 16,2-5 0-16,4-7 19 16,-4 7 0-16,-2 7-9 15,-6 0-1-15,-46 12-1943 16</inkml:trace>
  <inkml:trace contextRef="#ctx0" brushRef="#br0" timeOffset="60421.8">19196 6053 2236 0,'0'0'0'0,"0"0"84"0,0 0 1 16,-13 23 51-16,3-19 0 16,-1 0-23-16,-9 4 2 15,-7 10-43-15,-7 1-1 16,-3 3-11-16,5 5 1 15,6-1-8-15,7 7 1 16,8 4 0-16,5-1 0 16,6-7-8-16,6-6 0 15,3-7-8-15,5-6 0 16,1-6-7-16,3-8 0 16,3-4-5-16,0-10 0 15,-2-17-2-15,-7 2 2 16,-1-4-3-16,-3 11 0 15,-4 14-4-15,-4 5 0 16,4 3-3-16,-4 8 1 0,5 7-4 16,9 11 2-16,9 15-3 15,4 4 1-15,4-6-2 16,-1-5 0-16,3-9-3 16,2-7 0-16,7-14-8 15,-1-14 1-15,-41 14-2946 16</inkml:trace>
  <inkml:trace contextRef="#ctx0" brushRef="#br0" timeOffset="61101.06">20934 7357 2487 0,'0'0'0'15,"0"0"4"-15,0 0 0 16,0 0-10-16,0 0 0 15,0 0 84-15,0 0 1 16,-19-8 38-16,-6 8-1 16,-20 4-1-16,-3 8 0 15,0-2-22-15,-2 4-1 16,-6 3-30-16,-7-1 1 16,-8 1-10-16,-4-1 0 15,-4-2-22-15,2 1 1 16,-4 1-15-16,10-2 3 15,5-4-11-15,10-4 1 16,16-6-15-16,13-10 2 16,27 10-2721-16</inkml:trace>
  <inkml:trace contextRef="#ctx0" brushRef="#br0" timeOffset="61385.5">20187 7191 2575 0,'0'0'0'0,"0"0"11"16,-11 27 0-16,-5-1 39 15,-12 9-1-15,-9 6 88 0,-5-4 0 16,-5 0-61-16,1 1 1 16,6-1-7-16,1 2 2 15,5-2-18-15,5 0 0 16,12-7-13-16,7-7 2 15,6-9-8-15,10-4 1 16,7-4-8-16,14-2 1 16,14-4-8-16,7 0 2 15,-2-8-23-15,-2 2 1 16,-44 6-2725-16</inkml:trace>
  <inkml:trace contextRef="#ctx0" brushRef="#br0" timeOffset="62564.48">17988 7377 2287 0,'0'0'0'0,"0"0"0"15,0 0 0-15,21-12 0 16,-17 4 0-16,-4 0 35 16,-8-5 2-16,-7 1 30 0,-12 0 0 15,-6 12 14-15,-6 8 1 16,-1 0 22-16,4 9 0 15,5 9-18-15,4 9 0 16,6 10-13-16,1 4 1 16,13 4-14-16,7 0 0 15,7 10-15-15,5 11 0 16,-1 10-11-16,5 2 0 16,-1-3-3-16,-1-7 0 15,-3-6-15-15,-1-15 1 16,-4-16-15-16,-6-9 0 15,0-30-2673-15</inkml:trace>
  <inkml:trace contextRef="#ctx0" brushRef="#br0" timeOffset="62744.12">17587 8031 2463 0,'0'0'0'0,"0"0"3"16,25-16 0-16,10-7-3 15,11-7 0-15,4-7 4 16,0 2 0-16,-5 9-1 16,-7 1 0-16,-3 5-3 15,-6-7 0-15,-29 27-1863 16</inkml:trace>
  <inkml:trace contextRef="#ctx0" brushRef="#br0" timeOffset="63163.65">18117 7651 2337 0,'0'0'0'16,"0"21"15"-16,0 3 0 16,-4 9 2-16,4 8 0 15,-4 4 66-15,0-7 0 16,4-5-27-16,4-6 0 15,0-13-4-15,4-4 0 16,-5-4-8-16,5-2 1 16,2-4-11-16,5-10 1 15,4-6-7-15,2-17 0 16,-1-8-16-16,-3 2 1 16,-2-3-9-16,-1 5 2 0,-4 2-4 15,-3 10 1-15,-3 5 1 16,4 10 0-16,-4 10 6 15,-1 0 0-15,1 4 9 16,4 14 2-16,7 17 2 16,3 8 2-16,-5 0 1 15,-3-6 1-15,-2-7-4 16,-1-3 2-16,1-13-5 16,-2-6 0-16,-1-4-15 15,3-8 0-15,-8 4-2484 0</inkml:trace>
  <inkml:trace contextRef="#ctx0" brushRef="#br0" timeOffset="63515.07">18471 7653 2437 0,'0'0'0'15,"0"0"9"1,31 31 0-16,-20-15 3 0,-3 2 1 15,-4 1 86-15,-2-5 1 16,-1 1-29-16,1-3 0 16,0-4-7-16,0-2 1 15,0-4-17-15,2-8 1 16,4-8-19-16,3-11 0 16,5-14-16-16,-1 1 2 0,2 15-9 15,-3 13 1-15,-6 2-5 16,-3 8 2-16,3 0 1 15,4 8 1-15,-1 0 5 16,1 6 1-16,-5 1 6 16,5 1 1-16,-4-2 0 15,3 1 2-15,-3 1-16 16,1-6 2-16,-9-10-2479 16</inkml:trace>
  <inkml:trace contextRef="#ctx0" brushRef="#br0" timeOffset="63767.4">18913 7557 2425 0,'0'0'0'16,"0"0"2"-16,0 0 1 16,-23 8 67-16,-4 5 0 15,-2 11 68-15,4 1 1 16,10-3-63-16,5-2 0 15,5-1 15-15,3-3 1 16,4 1-15-16,7-5 1 16,9-2-29-16,5-4 2 15,2-8-33-15,0-8 0 16,-6-19-17-16,-4-7 1 16,-15 36-2610-16</inkml:trace>
  <inkml:trace contextRef="#ctx0" brushRef="#br0" timeOffset="63994.82">18990 7042 2714 0,'0'0'0'0,"12"16"6"16,-2 13 0-16,-1 16-4 15,-1 12 0-15,-4 2 127 0,0 9 1 16,1 1-27-1,5-3 1-15,0-9-18 0,-3-8 1 16,-3-12-18-16,0-15 0 16,-4-11-42-16,-4-11 0 15,4 0-2699-15</inkml:trace>
  <inkml:trace contextRef="#ctx0" brushRef="#br0" timeOffset="64141.03">18988 7320 2601 0,'0'0'0'16,"0"0"58"-16,0 0 2 16,25-12 20-16,-7 4 1 15,9-3-68-15,0 1-1 16,-4-2-17-16,-6 4 1 16,-17 8-2169-16</inkml:trace>
  <inkml:trace contextRef="#ctx0" brushRef="#br0" timeOffset="64297.05">19123 7439 2324 0,'4'4'0'0,"2"12"12"15,1 4 1-15,1 1 13 16,0-1 0-16,0-3-13 16,1-5 1-16,1 0-14 15,-1-6 0-15,-9-6-1821 16</inkml:trace>
  <inkml:trace contextRef="#ctx0" brushRef="#br0" timeOffset="64430.68">19287 7144 1884 0,'0'0'0'16,"0"0"-10"-16,0 0 1 15,0 0-23-15,0 0 2 16,0 0-1324-16</inkml:trace>
  <inkml:trace contextRef="#ctx0" brushRef="#br0" timeOffset="64746.13">19421 7236 2186 0,'0'0'0'15,"-11"27"9"-15,-1-3-1 16,-5 5 8-16,0 4 0 15,3-1 95-15,5 1 1 0,-1-4-5 16,4 1-1-16,8-3 10 16,6-3 0-16,1-7-27 15,3-9 2-15,3-8-19 16,3-4 0-16,1-4-18 16,-2-11 1-16,-1-7-10 15,-7-3 1-15,-7-6-3 16,-8 1 2-16,-7 9-8 15,-4 5 0-15,-5 5-1 0,-1 5 1 16,-4 2-18-16,2 4 2 16,8 8-19-16,2 0 1 15,15-4-2784-15</inkml:trace>
  <inkml:trace contextRef="#ctx0" brushRef="#br0" timeOffset="65111.55">19652 7185 2802 0,'0'0'0'15,"31"19"38"1,-12-1 1-16,-7 4 8 0,-4 5 1 16,-5 2 70-16,-4-3 0 15,-7 1-60-15,0-3 2 16,2-7-13-16,-1-5 1 15,3-4-3-15,4-12 1 0,0-4-11 16,0-17 0-16,4-24-7 16,3-4 1-16,9 8-8 15,1 4 2-15,-2 11-9 16,5 11 2-16,3 3-5 16,0 16 1-16,-2 12-1 15,-4 4 1-15,-1 5-1 16,-1 1 1-16,1 9-2 15,-1 2 1-15,2 3-9 16,3-7 1-16,-1-15-9 0,0-14-1 16,-19 0-2841-16</inkml:trace>
  <inkml:trace contextRef="#ctx0" brushRef="#br0" timeOffset="65432.32">20068 7001 2211 0,'0'0'0'15,"0"0"1"-15,0 0 1 16,0 0-2-16,0 0 1 16,-17-20 53-16,9 10 1 15,-2 3 43-15,-1 3 1 16,-1 6 5-16,1 5 1 15,-3 9 4-15,1 4 1 0,1 9-17 16,8 0 0-16,6 5-17 16,8-3 1-16,7-11-17 15,4-3 1-15,3-1-16 16,2-4 1-16,1 5-12 16,-5 9 1-16,-17 5-10 15,-16 6 1-15,-20-5-9 16,-31 1 0-16,62-33-2758 15</inkml:trace>
  <inkml:trace contextRef="#ctx0" brushRef="#br0" timeOffset="67247.88">17599 5937 2072 0,'19'-11'0'0,"27"-9"55"16,18-5 0-16,13-9 42 0,6-3 0 15,3-2-35 1,10 6 1-16,1 3-6 0,5-3 0 16,0-2-13-16,2 2 0 15,-14 7-13-15,-3-1 1 16,-1 1 10-16,-9 1 1 15,-9 9-4-15,-20 4 2 16,-4 12 4-16,-9 0-1 16,-12 4 14-16,-4 0-1 15,-2 8-9-15,-1 2 2 16,7 9-10-16,0 3 0 16,-2 7-5-16,2 2 1 15,6-2-8-15,4 9 1 16,13 14-7-16,-2 11 0 15,6 9-4-15,0 6 0 16,0 5-3-16,-4-1 0 16,-7-10 2-16,-4-5 1 0,-7-11-1 15,3-7 1-15,-4-12-4 16,-8-7 2-16,-13-9-4 16,-6-1 1-16,-6-3-4 15,-9-1 1-15,-8-5-3 16,-16 3 0-16,-9-2 1 15,-8-1 1-15,-13-5 1 16,-14 2 0-16,-19 0 4 16,-21-3 1-16,-17 11 0 15,-12 6 1-15,-16 9 1 0,-14 6 0 16,-13 0-3 0,-3 8 2-16,4 12-3 0,7-3 1 15,19-1-2-15,26-4 1 16,32-12-2-16,14-11 0 15,17-7-3-15,14-11 0 16,17-12-4-16,15-8 1 16,14 0-2-16,9 0 2 15,8-3-1-15,8-7 2 16,7-9-1-16,5-11 1 16,3-3-1-16,6-8 2 15,4-11 0-15,7-11 0 16,1-3-1-16,1-16 2 15,-3-4-1-15,5-16 0 16,10-6 1-16,8-9-1 16,7-6 1-16,4 7 1 15,-2 5-2-15,-11 17-3 0,-58 102-3075 16</inkml:trace>
  <inkml:trace contextRef="#ctx0" brushRef="#br0" timeOffset="84416.03">19446 10684 1080 0,'0'0'0'16,"0"0"7"-16,0 0 1 15,-21 24 57-15,17-20 0 16,1-4 98-16,-1 4 0 15,2-4-35-15,0-4 1 16,-2 4-45-16,0-4 0 16,0 4-8-16,2 0 0 0,0 0-4 15,1 0 0-15,-1 0-10 16,0 0 1-16,2 0-14 16,0 0 1-16,0 0-2 15,0 0 0-15,0 0-2 16,2 0 0-16,5-4 2 15,5 4 1-15,1-4-1 16,3 4-1-16,3-6-5 16,-4 2 1-16,1 2-6 15,-5 0 0-15,5-2-4 16,3-2 0-16,2-1 0 0,8-3 0 16,8-2-4-16,1 2-1 15,-7 1-2-15,5-1 3 16,12-6-3-16,4 0 1 15,2 3 0-15,0-9 0 16,6-1-3-16,5-7 1 16,-1 3-6-16,1-4 1 15,8 3-1-15,-1 1 0 16,-3 1-6-16,-4 7 2 16,-3 3-2-16,1-2 2 15,3-5-6-15,-3-1 1 16,5 3 0-16,-1-1 1 15,-2 7-3-15,-1-5 1 16,-2 2-2-16,-3 3 0 16,-5-1 0-16,-2 10-1 15,0 6-1-15,-2 2-1 0,-4-4-2 16,-3-2 2-16,-7 0-2 16,3 0 0-16,-7-3 1 15,3-5-1-15,5-4 1 16,5 2 1-16,5-3-2 15,2 1 1-15,0 4 1 16,3-5 0-16,-1 3-1 16,2 4 1-16,2 2-2 15,3-7 1-15,-1-5 0 16,5 3 0-16,9-1-1 0,1 2 0 16,0-7 3-16,2 1 1 15,2-3-3-15,7-3 1 16,-1-1 3-16,5 2 0 15,-9 7 1-15,-2 2 0 16,-8 3-1-16,-1 3 1 16,-3 6-2-16,-4-2 0 15,-9-3-3-15,-6 1 1 16,0 2-3-16,1-4 1 16,1 0-5-16,-2-3 1 15,-48 15-2847-15</inkml:trace>
  <inkml:trace contextRef="#ctx0" brushRef="#br0" timeOffset="94247.1">3632 16211 1457 0,'0'0'0'16,"0"0"27"-16,0 0 0 15,0 0 35-15,0 0 0 16,0 0 19-16,0 0 1 16,0 0-4-16,0 0-1 15,0 0-32-15,0 0 0 16,0 0 0-16,0 0 0 15,0 0 27-15,0 0 1 0,0 0 12 16,0 0 1-16,-20-14-6 16,20 14 0-1,0 2-3-15,-3 6 0 0,3 9-7 16,-4 15 0-16,4 7-17 16,-4 6 1-16,4-4-4 15,0-4-1-15,0-2-6 16,-4 1 1-16,0-3-11 15,4-4 1-15,0-9-12 16,4-4 1-16,-4-7-10 16,4-3 2-16,0-2-14 0,0-6 1 15,-4 2-2507-15</inkml:trace>
  <inkml:trace contextRef="#ctx0" brushRef="#br0" timeOffset="94469.31">3559 16060 2324 0,'0'0'0'15,"0"0"1"-15,0 0 1 16,0 0-3-16,0 0 0 15,0 0-66-15,0 0 1 16,0 0-159-16,34-10 0 16,-34 10-1082-16</inkml:trace>
  <inkml:trace contextRef="#ctx0" brushRef="#br0" timeOffset="94863.37">3918 16191 2248 0,'0'0'0'0,"0"0"-1"15,0 33 0-15,0-13-24 0,0 1 2 16,0 3 92-16,-3-1 1 16,-1-1 41-16,-4-1 1 15,0-1-4-15,1-2 0 16,7-9-18-16,0-5-1 15,0-4-28-15,7-7 0 16,9-9-18-16,7-8 2 16,8-9-12-16,1 0 0 15,7 3-6-15,-1 9 0 16,1 9-11-16,-10 12 1 16,-8 10-7-16,-8 9 0 15,-1 9-4-15,-8 5 0 16,-1 4-3-16,-3-3-1 15,4-1-1-15,0-8 0 16,0-9-1-16,4-10 0 16,-4-8-6-16,-1-16 2 0,-3 18-2507 15</inkml:trace>
  <inkml:trace contextRef="#ctx0" brushRef="#br0" timeOffset="95113.92">4627 15545 2538 0,'0'0'0'0,"-8"19"0"0,4 7 0 16,4 21 16-16,-8 11 0 16,1 11 113-16,-1 2 2 15,4 5-31-15,-4 0 1 16,5 5-15-16,-7-3 0 15,4-6-41-15,0-5 1 16,-1-6-26-16,-3-12 2 16,0-8-20-16,-1-18 0 15,11-23-2508-15</inkml:trace>
  <inkml:trace contextRef="#ctx0" brushRef="#br0" timeOffset="95282.82">4432 16091 2311 0,'0'0'0'16,"0"0"32"-16,0 0-1 16,0 0 26-16,0 0 1 15,0 0 21-15,58-16 2 0,11-3-2 16,18-9 0-16,5-1-23 16,-5-2 0-16,-87 31-2246 15</inkml:trace>
  <inkml:trace contextRef="#ctx0" brushRef="#br0" timeOffset="95835.12">5808 15981 2588 0,'0'0'0'0,"0"0"43"16,39 32 1-16,-1-3 98 16,8 2 1-16,2 1-88 15,2 1 0-15,0 2-23 16,-5 3 2-16,-7-1 2 0,-3-2 0 16,-8-2-1-16,-4-3 1 15,-4-15-21-15,-3-7 1 16,-5-8-13-16,1 0 1 15,-5-4-8-15,5-15 2 16,-12 19-2482-16</inkml:trace>
  <inkml:trace contextRef="#ctx0" brushRef="#br0" timeOffset="96059.13">6091 16036 2475 0,'0'0'0'16,"-23"8"-27"-16,8 4 0 16,-1 3 25-16,1 3 1 15,-8 6 50-15,-8 9 2 16,-6 10 62-16,-1 6 2 0,-1 0-23 16,5-4 1-16,11-4-27 15,11-4 1-15,4-11-29 16,5-15 1-16,3-11-2396 15</inkml:trace>
  <inkml:trace contextRef="#ctx0" brushRef="#br0" timeOffset="96315.01">6480 16071 2903 0,'0'0'0'16,"0"0"1"-16,0 0 0 16,0 0 0-16,0 0 1 15,0 0-21-15,-19 16 1 16,19-16-119-16,3 0 1 15,-3 0-1813-15</inkml:trace>
  <inkml:trace contextRef="#ctx0" brushRef="#br0" timeOffset="96466.61">6609 16291 2035 0,'0'0'0'0,"-31"33"-4"15,8-5 0-15,0 1 5 16,5 6 1-16,3 4 109 15,0-1 0-15,3-5 8 16,4-2 1-16,8-31-1989 16</inkml:trace>
  <inkml:trace contextRef="#ctx0" brushRef="#br0" timeOffset="137871.03">3445 15355 1620 0,'0'0'0'16,"23"-10"73"-16,-4 4 0 15,1 2 51-15,-1 4 1 16,0-4-41-16,4 4 0 16,14 4-31-16,1 0 0 15,5-2-26-15,3 0 0 16,10 2-9-16,5 0 0 16,12-6 3-16,10-2 0 15,17 0 18-15,14-2 1 0,11-4 7 16,9-1 0-16,7-1 17 15,-5-4 1-15,-1-5 4 16,-2 1 0-16,0 1-7 16,-6 5 1-16,-2 2-13 15,-8 2 2-15,3-1-11 16,-9 1 1-16,-1 0-11 16,-12 2 2-16,-2 0-7 15,-5 2 1-15,-10 4-2 16,-5 4 1-16,-4 6-3 0,-11 2 0 15,-7 4-2-15,-6-1 1 16,2 5-4-16,-7 4 0 16,-1 9-1-16,-4 6 0 15,-3-2-2-15,2 5 1 16,-3 1 2-16,1 10 0 16,0 11 0-16,-7-1 0 15,1 6 0-15,-4 3 0 16,-2-1-1-16,4 3 1 15,0 6 0-15,4 1 0 16,-6 3 0-16,2 0 0 16,0 2 0-16,0 1 0 15,0-5-4-15,0 0 0 16,-4-5-4-16,0-3 2 16,-6-7-3-16,-1-5 1 15,-7-3-1-15,-3-6 0 16,-2-6 1-16,-4-6 1 0,-4-2-1 15,-4-5 1-15,-5-11-1 16,-8-5 2-16,-8-2-2 16,-10-3 0-16,-11-3-2 15,-15-4 1-15,-14-4-3 16,-8 0 1-16,-13 0-2 16,-9 0-1-16,-14 0-3 15,-3 2 1-15,-12 6-2 16,-6 2 0-16,-5 0-3 15,-6 1 1-15,-5 5-11 16,-2 6 1-16,2 7-13 0,1 0 2 16,-1-1-14-16,0-1 0 15,2 3-13-15,3 1 2 16,3 6-1-16,-4-2 1 16,4-1 18-16,5-3 2 15,18-6 13-15,6-5 0 16,14-10 7-16,5-6 1 15,13-4 5-15,10-4 1 16,18-6 1-16,1-4 0 16,12-3 5-16,10-11 0 15,9-11 13-15,8-12 0 16,0-8 13-16,7-9 2 16,1-10 4-16,7-9 0 15,-3-16-2-15,3-9 0 16,8-11-12-16,4-13 1 15,4-14-6-15,3-9 1 0,16-3-8 16,4-7 1-16,7 5-8 16,-5 9-1-16,-10 10-3 15,-30-2 1-15,7 147-2933 16</inkml:trace>
  <inkml:trace contextRef="#ctx0" brushRef="#br0" timeOffset="172017.01">14016 15290 1431 0,'0'0'0'16,"0"0"154"-16,0 0 1 15,0 0 68-15,0 0 2 16,0 0-101-16,0 0 2 16,0 0-43-16,-4-23 0 15,2 7-37-15,0-2 0 16,2-1-5-16,0 5 0 16,-2 2-4-16,0 6 1 15,-2 3 2-15,0 3-1 16,1-2 9-16,-13 2 1 0,-11 3-1 15,-11 17 0-15,-6 17-6 16,-1 16 2-16,1 8 11 16,2 5 0-16,7 5-1 15,8 5 1-15,8-1-18 16,7 3 0-16,8-2-10 16,6-5 1-16,6-3-12 15,4-17 1-15,3-8-6 16,6-15 0-16,6-11-3 15,8-17 1-15,5-17-5 0,6-11 2 16,6-11-4-16,0-2 1 16,-2-4-2-16,-2-2 0 15,-7 0-1-15,-5 8 0 16,-12 6 0-16,-5 9 1 16,-4 12-1-16,-7 12 1 15,0 8-1-15,-1 14 0 16,7 17 0-16,5 4 0 15,2 2 0-15,4-6 0 16,6-5-1-16,11-13 1 16,6-11 0-16,2-12 0 15,4-12 0-15,-8-11 0 16,-7-12 0-16,-4-7 0 16,-8-8 5-16,-14-1 1 15,-15-2 11-15,-15 2 1 16,-18 4 5-16,-13 12 1 15,-17 11 5-15,-1 13 1 0,-1 13-3 16,1 13 0-16,5 13-15 16,7 5-1-16,10-1-11 15,13-5 0-15,14-9-24 16,15-10 2-16,2-6-2853 16</inkml:trace>
  <inkml:trace contextRef="#ctx0" brushRef="#br0" timeOffset="172782.97">14882 15464 2500 0,'0'0'0'15,"0"0"-55"-15,0 0 0 0,0 0 57 16,0 22 0-16,0 1 81 16,0 7 1-16,2 5 11 15,1 0-1-15,1-5 1 16,0-5 1-16,4-7-20 16,3-3 2-16,-3-3-18 15,0-6 1-15,0-4-10 16,-1-4 2-16,1-8-1 15,3-11-1-15,1-16-6 16,0-1 0-16,-1 1-7 16,3 8 0-16,3 9-4 0,2 8 0 15,0 8-10-15,-3 8 2 16,-7 10-4-16,3 8 0 16,-4 5-9-16,-4-1 2 15,-4-3-5-15,3-5 0 16,-3-7-1-16,4-5 0 15,-4-2-2-15,4-2 1 16,0-2-4-16,11-10 1 16,16-15-2-16,6-10 2 15,-1-1-2-15,-3 1 1 16,-6-2-2-16,-4 12 0 16,-11 13 0-16,-1 12 0 15,-7 8-1-15,-4 15 2 16,0 20-1-16,0 6 0 15,0-4 0-15,0-4 1 0,4-5-1 16,7-9 0-16,12-9 0 16,2-9 1-16,4-5-1 15,2-15 0-15,6-15-2 16,-7-7 0-16,3-4-41 16,-2-7 0-16,-31 44-2816 15</inkml:trace>
  <inkml:trace contextRef="#ctx0" brushRef="#br0" timeOffset="173281.4">15875 14938 2400 0,'0'0'0'16,"0"0"0"-16,0 0 0 16,-4 33 51-16,0 0 1 15,0 24 86-15,-2 19 0 16,-1 20-41-16,1 16 0 15,4 5 8-15,-2 7-1 16,-2-1-27-16,-1-7 2 16,-1-7-17-16,0-7 1 15,3-4-14-15,1-12 0 16,2-15-9-16,0-20-1 16,-2-24-5-16,-2-15 0 15,-2-14-9-15,-3-27 1 16,-6-36-4-16,1-17 1 15,9-8-11-15,7-14 0 16,3-10-5-16,13 3 1 0,3 15-2 16,8 6-1-1,4 15 0-15,3 7 0 0,3 19 3 16,5 13 1-16,-1 9 4 16,1 11-1-16,-7 10 4 15,-1 12 0-15,-3 12 2 16,-12 11 0-16,-15 12 0 15,-19 8 1-15,-16 2-3 16,-17 2 1-16,-10-6-3 16,-7-2 1-16,-1-10-7 0,9-9 0 15,8-14-7 1,15-12 0-16,11-12-9 0,15-6 1 16,8 18-3051-16</inkml:trace>
  <inkml:trace contextRef="#ctx0" brushRef="#br0" timeOffset="173581.18">16408 14898 2726 0,'0'0'0'15,"0"0"4"-15,0 0 0 16,11 20 132-16,-9-8 0 15,0 5 29-15,-2 17 0 16,0 13-82-16,-2 11 1 0,-2 11-11 16,-3 0 0-16,-7 3-13 15,3-1 1-15,1-7-19 16,0-5 0-16,5-10-13 16,3-12 1-16,4 2 0 15,-2-33-29 1,0-4 1-16,0-2-17 15,0-4 0-15,0 4-2923 16</inkml:trace>
  <inkml:trace contextRef="#ctx0" brushRef="#br0" timeOffset="173917.87">16564 15617 2475 0,'0'0'0'16,"0"0"10"-16,23-2 0 15,-10-4-8-15,6-11 2 16,8-15 154-16,-2-9 1 15,-9-4-43-15,-5 0 0 16,-3 4-14-16,-8 10 1 16,-4 9-18-16,-7 3 1 15,-3 9-24-15,-5 8 2 16,-6 8-14-16,-2 11-1 16,-4 11-13-16,2 5 1 15,10 8-8-15,4-2 0 16,7 4-4-16,8-1 0 15,8-9-6-15,7-2 1 16,12-1-4-16,6-9 1 0,3-11-8 16,3-10 0-16,-3-10-7 15,-1-4 0-15,-4 1-2 16,-2 1 0-16,-6 4-11 16,0 0 1-16,0-2-69 15,0-1 1-15,-23 11-2733 16</inkml:trace>
  <inkml:trace contextRef="#ctx0" brushRef="#br0" timeOffset="174142.67">17029 15347 2299 0,'0'0'0'0,"0"0"7"0,0 0 0 16,35 33-5-16,-8-9 0 15,8 13 127-15,3 6 1 16,2 2-4-16,1-2-1 15,-5-6-16-15,-1-5 1 16,-2 1-53-16,-2-8 1 16,-8-15-28-16,-6-8 1 15,-5-6-19-15,-7-9-1 16,-5-15-11-16,-4-13 0 16,4 41-2434-16</inkml:trace>
  <inkml:trace contextRef="#ctx0" brushRef="#br0" timeOffset="174354.87">17308 15425 2437 0,'0'0'0'15,"-19"30"0"-15,4-7 0 0,1-9 1 16,-1-2 1-16,-4-3 149 16,-4 5 0-16,-4 6 1 15,0 3-1-15,4 3-31 16,3-1 0-16,9-5-33 15,11-3 0-15,4-7-45 16,3 4 0-16,13 7-29 16,3-5-1-16,-23-16-2688 15</inkml:trace>
  <inkml:trace contextRef="#ctx0" brushRef="#br0" timeOffset="174849">18775 14977 2701 0,'0'0'0'16,"0"0"-5"-16,0 0 1 0,0 0 18 15,-25-2 2-15,-14 6 77 16,-11 9 0-16,-2 21 22 16,2 11 0-16,0 6-4 15,12 6 0-15,5 9-27 16,14-1-1-16,13-5-18 16,10-5 0-16,11-6-18 0,12-12 0 15,8-11-10-15,3-10 1 16,3-13-27-16,-3-6 1 15,3-9-12-15,-1-4 0 16,-3-3-4-16,7-5 1 16,-44 24-2879-16</inkml:trace>
  <inkml:trace contextRef="#ctx0" brushRef="#br0" timeOffset="175286.12">19169 14967 2714 0,'0'0'0'16,"0"0"-7"-16,0 0 1 15,0 0-25-15,0 0 2 16,0 0 20-16,0 0 1 16,0 0-19-16,0 0 2 15,0 0-1904-15</inkml:trace>
  <inkml:trace contextRef="#ctx0" brushRef="#br0" timeOffset="175450.68">19214 15269 2550 0,'0'0'0'0,"-6"31"9"16,0-4 0-16,-6 5 32 15,-5 1-1-15,-8 8-15 16,-6 6-1-16,-5 6-21 15,-7 0 0-15,43-53-2032 16</inkml:trace>
  <inkml:trace contextRef="#ctx0" brushRef="#br0" timeOffset="196167.46">19175 15020 1746 0,'0'0'0'15,"0"0"87"-15,0 0 2 16,0 0 141-16,0 0 0 16,0 0-83-16,0 0 0 15,0 0-60-15,27 0 2 16,-8 4-42-16,12 0 0 15,11-2 2-15,-7 0 0 16,-8 0-4-16,-4-2 1 16,0-4-9-16,0 0 1 0,0 2-10 15,2 0 0 1,2 0-23-16,-2-2 0 0,-4 4-6 16,-3 0 1-16,-7 0-29 15,-5 0 1-15,-6 0-2386 16</inkml:trace>
  <inkml:trace contextRef="#ctx0" brushRef="#br0" timeOffset="196453.92">19131 15349 1821 0,'0'0'0'16,"0"0"0"-16,0 0 0 15,31-14-1-15,-14 8 0 16,2-3 11-16,2-3 0 16,10 0 14-16,13 0 1 15,6 1 18-15,10-3-1 16,6 0 4-16,-1-5 2 15,-2 1-26-15,-1-2 2 16,-62 20-1610-16</inkml:trace>
  <inkml:trace contextRef="#ctx0" brushRef="#br0" timeOffset="199055.01">20357 14797 2538 0,'0'0'81'0,"0"0"-1"15,0 0 94-15,0 0 0 0,0 0-57 16,0 0 0-16,9 51-66 15,-1-4 1-15,-4 3-23 16,-4-4 2-16,-4-9-7 16,0-8 2-16,2-9-2 15,0-11 0-15,2-3 0 16,2-6 1-16,2-4-1 16,6-17 2-16,11-26 0 15,8-12 0-15,7-2 3 16,3 5 0-16,3 7-3 15,-1 17 1-15,-11 23-6 0,-3 16 0 16,0 15-4-16,-11 17 1 16,-5 20-3-16,-3 0-1 15,-2-8-2-15,-1-8-1 16,3-10-3-16,0-10 1 16,-2-11-4-16,-1-8 1 15,1-12-6-15,4-13 0 16,-10 21-2972-16</inkml:trace>
  <inkml:trace contextRef="#ctx0" brushRef="#br0" timeOffset="199404.66">20972 14983 2739 0,'0'0'0'15,"0"0"27"-15,24-6 0 16,8-14 5-16,11-9 1 0,-5-4 101 15,-5-7 1-15,-8-1-54 16,-8-2 1-16,-7-53 73 16,-10 59-85-1,-4 12 1-15,-2 11-17 16,-2 4 1-16,-1 8-14 16,-7 8 2-16,-7 10-8 15,2 13 1-15,2 14-5 16,5 6 1-16,11-2-11 15,3-6 1-15,7-2-7 0,7-7 1 16,7-11-5-16,4-13 0 16,10-12-6-16,5-8-1 15,8-9-5-15,0-5 1 16,-5 3-36-16,-5-6 1 16,-38 29-2925-16</inkml:trace>
  <inkml:trace contextRef="#ctx0" brushRef="#br0" timeOffset="199853.39">21488 14667 2186 0,'0'0'0'16,"0"0"17"-16,0 0 3 15,10-19-1-15,-10 13 0 16,0 6 67-16,-4 6 1 16,0 2 12-16,-4 19 1 15,-3 22-1-15,-1 6 1 16,9-6 5-16,3-8 1 16,11-10-10-16,4-9 1 15,7-12-20-15,3-12 1 16,11-14-17-16,7-9 2 0,-1-3-13 15,-6 1 0-15,-5 1-14 16,-6 7 1-16,-7 9-8 16,-1 6 0-16,0 0-7 15,1 4 0-15,-1 4-4 16,2 0 0-16,4-8-5 16,2 4 0-16,-4 0-2 15,-1-4 0-15,-3 2 4 16,0 2 0-16,-1 0 1 15,-3 0 2-15,-1 6-2 0,-1 2 0 16,5 7 1-16,-1 11-1 16,2 3 4-16,-1-5-1 15,1-11 0-15,2-5 0 16,4-6-4-16,8-10-15 16,8-9 0-16,-3-13 0 15,-11-9 0-15,-9-10 0 16,-13-17 0-16,-18-9 0 15,-21-7 0-15,-18 0 0 16,-16 7 0-16,-9-7 0 16,79 82-3028-16</inkml:trace>
  <inkml:trace contextRef="#ctx0" brushRef="#br0" timeOffset="200387.01">22672 14689 2701 0,'0'0'0'0,"0"0"66"16,0 0 0-16,25-16 50 16,-12 8-1-16,5 3-60 15,1-3 0-15,2-2-45 16,2-6 2-16,-23 16-2409 16</inkml:trace>
  <inkml:trace contextRef="#ctx0" brushRef="#br0" timeOffset="200538.19">23189 14648 2864 0,'0'0'0'15,"0"0"70"-15,0 0 0 16,0 0 67-16,0 0-1 16,0 0-117-16,20-18 1 15,-20 18-2508-15</inkml:trace>
  <inkml:trace contextRef="#ctx0" brushRef="#br0" timeOffset="200659.87">23647 14583 2940 0,'0'0'0'16,"0"0"94"-16,0 0 0 16,0 0-67-16,-7-49 0 15,7 49-2414-15</inkml:trace>
  <inkml:trace contextRef="#ctx0" brushRef="#br0" timeOffset="-192049.68">9636 10042 426 0,'0'0'0'16,"0"0"31"-16,0 0 1 0,0 0 62 15,0 0 0-15,0 0 47 16,0 0 0-16,0 0-13 16,0 0 0-16,-8-22-57 0,4 22-1 15,0-3-10-15,-3-1 0 16,-1 4 0-16,-4 4 0 15,-3 3 0-15,-12 9-1 16,-6 13-1-16,5-3-1 16,4-3-9-16,7-5 0 15,2-2-5-15,3-3 1 16,4 1-8-16,1 0 1 16,3 1-14-16,4-3 2 15,4-4-11-15,3-4 1 16,5-2-9-16,7-6 0 15,-19 4-1638-15</inkml:trace>
  <inkml:trace contextRef="#ctx0" brushRef="#br0" timeOffset="-191846.25">9632 10058 1583 0,'0'0'0'0,"0"0"15"16,-23 17 0-16,4 5 28 16,-4 7-1-16,-10 4-3 15,2-5 0-15,4-7-17 16,8-1 1-16,0 5-21 16,-1-1 1-16,20-24-1373 0</inkml:trace>
  <inkml:trace contextRef="#ctx0" brushRef="#br0" timeOffset="-190964.87">9872 10359 614 0,'0'0'0'0,"0"0"0"16,0 0 0-16,0 0 0 16,0 0 0-16,0 0 18 15,0 0 0-15,0 0 44 16,0 0 1-16,0 0 59 15,-30 34 1-15,-5-5-15 0,-3 2 1 16,-1 3-25-16,3-5 1 16,-3 4-16-16,-3 2 1 15,3-1-25-15,8-11 1 16,12-5-33-16,6-10 2 16,13-8-1264-16</inkml:trace>
  <inkml:trace contextRef="#ctx0" brushRef="#br0" timeOffset="-190748.68">9888 10441 2173 0,'0'0'0'0,"0"0"0"16,-17 20 1-16,-1 2-4 16,-13 7 1-16,-11 14-58 15,0-2 2-15,42-41-1481 16</inkml:trace>
  <inkml:trace contextRef="#ctx0" brushRef="#br0" timeOffset="-162403.98">9834 14231 1067 0,'0'0'0'0,"0"0"-74"16,-8 19 1-16,8-19-617 16</inkml:trace>
  <inkml:trace contextRef="#ctx0" brushRef="#br0" timeOffset="-162180.75">9792 14297 614 0,'0'0'0'0,"0"0"97"16,0 0-1-16,0 0 119 15,0 0 0-15,7 0-123 16,5-6 0-16,19-11-20 15,11-13 1-15,4-7-11 0,6 0 0 16,6-2 9-16,3 4 1 16,-1-1 4-16,-6 7 1 15,-4 4-24-15,-2-3 0 16,-2-3-13-16,-3-1 0 16,-1-1-9-16,-3 6 1 15,-3 7-28-15,-5 6 1 16,-31 14-1688-16</inkml:trace>
  <inkml:trace contextRef="#ctx0" brushRef="#br0" timeOffset="-161911.72">10098 14311 2035 0,'0'0'0'0,"0"0"0"16,0 0 1-16,0 0-1 15,0 0 0-15,25-23 29 16,9-7 1-16,9-1 39 16,3 1 1-16,2 7 7 15,2-3 2-15,0-3-10 16,2-2 1-16,8 1-36 15,-1-7-1-15,-5-4-31 0,-6-6 1 16,-48 47-1955-16</inkml:trace>
  <inkml:trace contextRef="#ctx0" brushRef="#br0" timeOffset="-49131.09">20678 15402 1557 0,'0'0'0'16,"0"0"8"-16,0 0 0 15,0 0 18-15,0 0 1 0,0 0 78 16,0 0 1-16,0 0-10 15,0 0 1-15,0 0-3 16,0 0 1-16,0 0-4 16,0 0 0-16,69 4-1 15,6 2 0-15,20-8-15 16,22-8 0-16,27-6-7 16,18-5 2-16,9-7 17 15,20-5 2-15,3-4-15 16,2 3 1-16,-3 5-14 15,-20 6 1-15,-15-1-20 0,-29 6 1 16,-23 7-26-16,-22 3 1 16,-18 2-18-16,-22-6 1 15,-44 12-2580-15</inkml:trace>
  <inkml:trace contextRef="#ctx0" brushRef="#br0" timeOffset="-35819.67">18965 9672 2035 0,'0'0'0'15,"0"0"130"1,0 0 2-16,0 0 66 0,0 0 2 16,0 0-82-16,12 25 0 15,15 3-64-15,9 13 1 16,-3 0-22-16,-6-8 2 15,-6-7-8-15,0-11 0 16,2-11-7-16,8-29 1 16,10-28 9-16,13-25-1 15,11-26 5-15,12-16 1 0,17-26 1 16,18-11 1-16,28-17-9 16,18-5 0-16,17 9-16 15,-5 2-1-15,-170 168-2624 16</inkml:trace>
  <inkml:trace contextRef="#ctx0" brushRef="#br0" timeOffset="-9306.15">18923 2234 1947 0,'0'0'0'16,"0"0"6"-16,0 0 2 15,0 0 15-15,0 0 0 16,0 0 90-16,0 0 2 15,0 0 0-15,0 0 1 16,-40-7-8-16,-7 7 0 16,-5 7-21-16,-5 11 1 15,-1 6 0-15,-7 5 2 16,3 8-13-16,2 4 2 16,3 4-14-16,3 8 1 15,9 4-2-15,11 4 1 16,11-5-10-16,5-1 0 15,9-2-8-15,9 0 1 0,11-8-10 16,12-12 0-16,12-5-10 16,11-18 0-16,12-12-7 15,5-6 1-15,3-12-8 16,-5-5 2-16,-5-3-14 16,-6-1 2-16,-5 0-4 15,-5 5 0-15,-3-1-14 16,-7-3 1-16,-30 28-2868 15</inkml:trace>
  <inkml:trace contextRef="#ctx0" brushRef="#br0" timeOffset="-8904.3">19314 1915 2311 0,'0'0'0'15,"0"0"-48"-15,11 33 0 0,-15 1 31 16,-3 15 0-16,-9 8 59 16,1 3 0-16,-4 3 66 15,-6 5 1-15,1-1 31 16,1 2 0-16,4-3-16 16,4-9-1-16,5-12-55 15,6-8 0-15,6-9-29 16,2-7 1-16,2-5-26 15,2-4 2-15,1-9-16 16,7-3 0-16,-16 0-2441 16</inkml:trace>
  <inkml:trace contextRef="#ctx0" brushRef="#br0" timeOffset="-8440.47">19679 2283 2060 0,'0'0'0'15,"0"0"-6"-15,-36 26 1 16,9-7-13-16,-6 11 1 15,-2-5 21-15,1 3 2 16,-3 5 33-16,3 4 0 0,7 0 36 16,7 6 0-16,9-9 10 15,7-5 1-15,6-5-15 16,4-11 0-16,3-5-14 16,5-4 1-16,7-8-21 15,8-10 0-15,9-13-13 16,-3-6 1-16,0-1-3 15,-7 7 2-15,-4 2-1 16,-5 9 1-16,-4 8-5 16,-3 8 0-16,-5 0 2 0,5 8 1 15,3 8-2-15,3 5 0 16,-1-1-1-16,0 5 1 16,-1-1-3-16,-3-3 0 15,-1-9-10-15,-1-8-1 16,-11-4-2334-16</inkml:trace>
  <inkml:trace contextRef="#ctx0" brushRef="#br0" timeOffset="-8037.88">20056 2272 1721 0,'0'0'0'0,"0"0"31"16,0 0 1-16,0 0 10 15,0 0 2-15,0 0 156 16,0 0 0-16,0 0-87 16,0 0 0-16,-21 0-14 15,2 11 1-15,-4 11-15 16,0 5 1-16,2-1-19 15,3-7 1-15,9 3-19 16,7-3 0-16,6 3-13 16,5 1 0-16,9-5-8 15,3-6 1-15,2-4-12 16,0 0 1-16,-4 1-5 0,-3 3 2 16,-5 0-5-16,-7 0 0 15,0-3-2-15,-8 7 0 16,-4 0-3-16,-7-1 2 15,-8 3-5-15,-8-10 1 16,31-8-2511-16</inkml:trace>
  <inkml:trace contextRef="#ctx0" brushRef="#br0" timeOffset="-7603.94">20278 2276 2236 0,'0'0'0'0,"0"0"2"16,0 0 2-16,0 0 62 15,0 0 1-15,0 0 33 16,-23 15 1-16,13-1-24 15,0-2 2-15,3-5 11 16,3 5 1-16,2 2-19 16,2-2-1-16,2-1-15 0,4 1 1 15,3 6-17-15,3-3 0 16,3-1-9-16,1 6 0 16,3-5-11-16,-2-1 2 15,-5-2-8-15,-5-4 1 16,-1 0-5-16,0-1 1 15,0-3-3-15,-2 6 0 16,-4 6-3-16,-8 5 2 16,-13 7-2-16,-8 1 0 15,-2-5-2-15,0-7 0 16,2-9-2-16,4-4 0 16,25-4-2589-16</inkml:trace>
  <inkml:trace contextRef="#ctx0" brushRef="#br0" timeOffset="-7003.34">21063 2252 2299 0,'0'0'0'15,"0"0"34"-15,0 0-1 16,-23 37 35-16,9-2-1 15,1 7 123-15,1-1-1 16,3 0-100-16,1-8-1 16,4-2-9-16,2-9 1 15,0-10-14-15,0-8 0 16,2 0-14-16,0-4-1 16,0-4-10-16,4-16-1 15,8-25-8-15,5-14-1 16,4-5-3-16,2-1 1 15,-3 6-6-15,-1-1-1 16,6-1-2-16,-2 6 2 16,2 16-3-16,-2 10 0 0,-4 13-3 15,1 6 0 1,5 12 1-16,-2 10 0 0,-2 11-2 16,-6 7-1-16,-3 15 1 15,-1 4 0-15,3 0 1 16,-1 3 0-16,-1 5-4 15,-1-2 1-15,1-6-8 16,-2-4 1-16,-1-10-6 16,-5-5 0-16,-6-15-17 15,-8-5 1-15,10-10-2937 0</inkml:trace>
  <inkml:trace contextRef="#ctx0" brushRef="#br0" timeOffset="-6836.73">20924 2362 2475 0,'0'0'0'16,"0"0"10"-16,-21 8 0 16,23-5 8-16,15-3 1 15,28-3 73-15,14-5 0 16,16-8-15-16,2-6-1 16,2-5-2-16,-11-6 1 15,-68 33-2339-15</inkml:trace>
  <inkml:trace contextRef="#ctx0" brushRef="#br0" timeOffset="-4911.79">23228 2054 2023 0,'0'0'118'16,"0"0"-1"-16,-46 10 116 15,15 2-1-15,-8-4-93 0,1 7 0 16,1-1-45-16,3 9 0 15,-3 3-31-15,3 9-1 16,5 2-19-16,2 5 1 16,6-1-8-16,5 0 1 15,8 0-6-15,12 4 1 16,8-8-3-16,11-9 0 16,10-7-4-16,7-9 1 15,6-8-13-15,2-8 2 16,4-8-11-16,0-13 1 15,-4-9-5-15,-9-11 1 16,-39 45-2765-16</inkml:trace>
  <inkml:trace contextRef="#ctx0" brushRef="#br0" timeOffset="-4627.21">23374 1482 2674 0,'0'0'63'16,"0"0"0"-16,0 0-49 15,4 38-1-15,-17 14 26 16,-3 17-1-16,3 13 35 16,-1 12 0-16,6 4 13 15,5 2 2-15,1 2-21 16,2-8 0-16,0-12-17 15,4-9 0-15,5-17-20 0,-1-11 1 16,-2-23-17-16,-4-6 2 16,1-12-14-16,3-8 2 15,-6 4-2671-15</inkml:trace>
  <inkml:trace contextRef="#ctx0" brushRef="#br0" timeOffset="-4195.83">23640 2072 2211 0,'0'0'0'16,"0"0"45"-16,0 0 1 16,0 0 38-16,0 0 1 15,0 0 9-15,0 0 1 0,-37 31-35 16,6-1 0-16,2 7 21 15,4 0 0-15,4-2 1 16,6-5 0-16,5-1-14 16,6-6 2-16,3-1-20 15,1-10 1-15,3-4-18 16,1-4 2-16,2-4-10 16,6-8 0-16,11-20-10 15,2-1 2-15,-4 0-6 16,-6 1 2-16,-7 14-4 15,-2 7 0-15,-1 3-3 16,1 4 1-16,0 4 0 0,2 3 0 16,5 11 0-16,6 9 2 15,1 3-1-15,5-1 1 16,5-5-3-16,1-9 1 16,-8-11-5-16,-1-4 0 15,-1-8-3-15,2-3 0 16,-23 11-2709-16</inkml:trace>
  <inkml:trace contextRef="#ctx0" brushRef="#br0" timeOffset="-3779.7">23876 2162 1381 0,'0'0'0'0,"0"0"31"15,0 0 2-15,0 0 32 16,20-4 0-16,-9 0 18 16,3 2 0-16,-3-2 20 15,-3 0 1-15,-4 0 20 16,-6 4 2-16,-4 0-5 16,-5 0 0-16,-9 0-17 15,-5 0 0-15,0 8-12 16,4 2 0-16,4 6-17 15,7 3 1-15,4-1-19 0,4 5-1 16,4 7-13-16,6-1 1 16,6 2-8-16,5-9 1 15,-4-2-5-15,1-5 0 16,-5-1-3-16,-3-6 0 16,-4 0-6-16,-2-1 0 15,-2 1-6-15,-4 2 0 16,-2-6-7-16,-2 4 1 15,2-4-11-15,1-4 2 16,5 0-2614-16</inkml:trace>
  <inkml:trace contextRef="#ctx0" brushRef="#br0" timeOffset="-3128.64">24065 2234 2211 0,'0'0'0'16,"0"0"-1"-16,0 0 1 15,0 0-2-15,0 0 0 16,-25 8 41-16,13-6 1 15,-3 2 39-15,0 0 1 0,1 0 20 16,5 4 1-16,-5 4-14 16,-3-1 2-16,-1 11-23 15,5-3 0-15,7-1-19 16,6-2 1-16,6-1-16 16,6-1 0-16,7 2-14 15,10-5 1-15,7 3-7 16,5 2-1-16,-7-4-4 15,-9 1-1-15,-11-1-1 16,-8-4-1-16,-8 4-2 16,-8-1 0-16,-11 3-2 0,-14-2 1 15,35-12-2401-15</inkml:trace>
  <inkml:trace contextRef="#ctx0" brushRef="#br0" timeOffset="-1262.86">24460 2256 1960 0,'0'0'0'0,"0"0"16"15,0 0 1-15,-12 20 30 16,6-9 0-16,0 7 53 16,-1 5 0-16,-1 11-22 15,2 3 2-15,12-4-14 16,-2-5 0-16,7-7-7 15,-3-1-1-15,0-5-13 16,-4-9 0-16,-2-2-12 16,1-4 2-16,3 0-10 15,2-10-1-15,0-5-4 0,-5-15 0 16,-1-15-7-16,-2 0 2 16,-2-4-5-16,1 4 0 15,1 0 1-15,1 2 0 16,5 2 7-16,4 4 1 15,3 7 5-15,7 11 1 16,3 5 4-16,2 2 0 16,2 5 13-16,3 7 0 15,13 7-5-15,-5 11 1 16,-11 6-1-16,-10 1 1 16,-9 2-5-16,-10-1 1 15,-5-7-6-15,-7 3 0 16,-7 1-1-16,0-1 1 15,5-6-4-15,9-8 0 16,3-5-7-16,4 1 1 16,2 0-6-16,7-2 2 15,9 6-6-15,9 0 0 0,11 4-4 16,-3-1 0-16,-14-3 0 16,-8 2-1-16,-5-2-1 15,-4 0 2-15,-2 7-3 16,-8 7 1-16,-11-3-1 15,-20 3 0-15,-21 1 1 16,-11-5-1-16,-12-2-1 16,-11-4 0-16,92-12-2791 15</inkml:trace>
  <inkml:trace contextRef="#ctx0" brushRef="#br0" timeOffset="1555.71">18251 3499 2475 0,'0'0'0'0,"0"0"30"15,0 0 2-15,-23-3 160 16,19 3 1-16,1 3-60 15,-7 13 2-15,-5 21-70 0,3 12 1 16,8 8-13-16,4 6 0 16,2 13-12-16,2-2 2 15,0 5-12-15,-2-7 2 16,0-15-10-16,0-8 2 16,-2-12-9-16,0-15 1 15,1-10-14-15,-1-12 1 16,0 0-2752-16</inkml:trace>
  <inkml:trace contextRef="#ctx0" brushRef="#br0" timeOffset="1720.4">17915 3995 2449 0,'0'0'0'16,"0"0"61"-16,0 0 1 15,23-12 14-15,15-6 0 0,22-7-23 16,5-2 1-1,-1 1-24-15,-1 3 2 0,-3-3-21 16,0-1 1-16,-60 27-2200 16</inkml:trace>
  <inkml:trace contextRef="#ctx0" brushRef="#br0" timeOffset="2085.25">18704 3691 2161 0,'0'0'0'0,"0"0"9"15,0 0 1-15,11 26-1 0,-7-11 0 16,0 1 123-16,0 10 2 16,-2 7-26-16,-2 6-1 15,-4-6-10-15,-2-3 0 16,2-11-16-16,0-7 0 16,0-6-24-16,4-6 2 15,-3-6-16-15,6-14 1 16,11-21-8-16,7 0 0 15,2 4-10-15,6 10 1 16,2 7-7-16,2 6 0 16,-5 6-4-16,-1 5 1 15,-4 14-4-15,-1 3 2 16,-5 6 4-16,-2 3 0 16,-1 10 0-16,-1-7 0 15,-3-11-4-15,-4-7-1 16,-2-8-5-16,-1-8 1 15,-3 8-2702-15</inkml:trace>
  <inkml:trace contextRef="#ctx0" brushRef="#br0" timeOffset="2214.9">18890 3609 2651 0,'0'0'0'0,"0"0"37"16,0 0 0-16,0 0-34 15,20-4 0-15,-9 0-38 16,8 0 0-16,-19 4-1961 0</inkml:trace>
  <inkml:trace contextRef="#ctx0" brushRef="#br0" timeOffset="2620.4">19115 3711 2072 0,'0'0'0'16,"6"21"1"-16,-2-9 0 16,2-2 2-16,2-4 0 15,-1 0 95-15,3-6 0 16,3-6 6-16,5-2-1 0,5-8-7 15,0-7 2-15,4-7-18 16,-4 5 1-16,-8-6-28 16,-3 9 1-16,-8 3-5 15,-8 7 0-15,0 6-11 16,-4 6 1-16,-7 4-2 16,-4 10 0-16,-8 13-1 15,7 10 0-15,13 0-3 16,5-3-1-16,8-11-4 15,5-7 0-15,6-2-6 16,8-11 0-16,10 1-12 16,2-8 0-16,-3-7-10 0,-3-7 0 15,-31 18-2589-15</inkml:trace>
  <inkml:trace contextRef="#ctx0" brushRef="#br0" timeOffset="2955.02">19485 3631 2449 0,'0'0'0'16,"0"0"42"-16,0 27 0 15,0-9 9-15,-4-3 1 16,4 1 83-16,0-6 2 16,0 2-71-16,0-1 1 15,4 1-11-15,0 2 0 16,0-6-9-16,-1-5 0 15,1-3-12-15,4-3 0 0,15-11-11 16,6-6 2-16,4-7-7 16,-8 9 1-16,-12 10-6 15,-5 4 1-15,-2 4-5 16,1 4 1-16,9 0-6 16,-1 8 2-16,1-4-3 15,-5 2 0-15,3 1-4 16,-3-3 1-16,-1-4-5 15,-1-4 0-15,-9 0-2598 16</inkml:trace>
  <inkml:trace contextRef="#ctx0" brushRef="#br0" timeOffset="3373.59">20122 3229 2374 0,'0'0'0'15,"0"0"1"-15,17 20 1 16,-3 5-2-16,-1 20 0 16,-7 12 103-16,0 6 0 15,1 5 30-15,7 7 1 16,3-3-16-16,-1-11 1 16,-5-6-23-16,-3-14 1 15,0-18-33-15,-8-11 1 16,0-10-23-16,0-8 2 15,-4-10-12-15,-6-13 0 0,-3-14-11 16,-5-4 1 0,-1-2-17-16,-6 8 2 0,-2 10-6 15,-2 13 1-15,2 10 0 16,-4 16-1-16,-5 13 0 16,5 7 0-16,6 5 1 15,4-3 2-15,4-1-2 16,7 6 1-16,8 6 1 15,12-7 0-15,13-15-1 16,17-19 1-16,20-15-4 16,7-11 0-16,2-11-2 0,7-6 0 15,-76 43-2731-15</inkml:trace>
  <inkml:trace contextRef="#ctx0" brushRef="#br0" timeOffset="4168.6">20767 3462 1608 0,'0'0'0'0,"0"0"10"16,0 0 1-16,0 0 87 16,0 0-1-16,0 0 29 15,0 0 0-15,-29-12-1 16,9 28 1-16,-8 14 12 15,1 5 0-15,5 6-8 16,9-8 0-16,5 0-19 16,10-3 2-16,8-7-34 15,5-5 1-15,4-6-17 0,7-12 0 16,4-14-31-16,7-10 2 16,1-5-31-16,-1-16 2 15,-37 45-2591-15</inkml:trace>
  <inkml:trace contextRef="#ctx0" brushRef="#br0" timeOffset="4391.95">20967 3004 2526 0,'0'0'0'16,"0"0"5"-16,0 23 1 15,2 19-6-15,1 9 0 16,-3 5 88-16,0 9 2 15,4 5-1-15,4-1 1 16,4-6-5-16,1-10 1 16,4-12-17-16,1-10-1 0,-3-10-30 15,-3-9 1-15,-1-8-36 16,10-16 1-16,-21 12-2469 16</inkml:trace>
  <inkml:trace contextRef="#ctx0" brushRef="#br0" timeOffset="4738.12">21300 3339 2086 0,'0'0'0'0,"0"0"-4"15,0 0 2-15,-35 21 1 0,6-5 0 16,-7 6 25-16,-1 5 1 16,2 2 76-16,10-1 1 15,8-3 52-15,2-3 0 16,7-3-36-16,4-7 1 15,4 0-30-15,4-6 1 16,4-2-28-16,3-4 1 16,5-10-14-16,7-6 0 15,4-9-16-15,-2 1 0 16,-8 3-10-16,-6 9 2 16,-3 4-7-16,-2 8 1 15,0 0-1-15,1 4 0 16,3 4-6-16,9 6 2 15,8 5-8-15,2 1 2 16,-4-10-6-16,-4-7 2 16,-1-3-11-16,-3-7 1 15,-17 7-2617-15</inkml:trace>
  <inkml:trace contextRef="#ctx0" brushRef="#br0" timeOffset="5059.18">21529 3323 2224 0,'0'0'0'0,"0"0"0"16,0 0 1-16,0 0-2 15,0 0 1-15,-2-23 59 16,0 21 1-16,-4 0 20 0,-4 0 1 16,-1 2 3-16,-3 4 1 15,1 9 1-15,1 3 0 16,9 2-14-16,6 5 1 15,9 7-19-15,9 1 1 16,4 2-12 0,2-9-1-16,0-3-9 0,-2-5-1 15,-4-8-8-15,-4-2 1 16,-1-6-4-16,-8 0 1 16,-1 0-8-16,-3 0-1 15,0 0-6-15,-4-4 0 16,0 4-2544-16</inkml:trace>
  <inkml:trace contextRef="#ctx0" brushRef="#br0" timeOffset="5418.3">21898 3253 1934 0,'0'0'0'0,"0"0"54"16,19-8 0-16,-13 4-14 15,-2-4 2-15,-2 4-7 16,0-4 1-16,-2 4-10 16,-4-1 2-16,-2 7 7 15,-3 5 0-15,-11 1 16 16,-5 8-1-16,-2 1 22 16,-1 7 0-16,-1 5-8 0,6-5 1 15,15-7-12-15,8-9-1 16,6 4-7-16,15 0 1 15,17 2-9-15,5-3 0 16,-9-3-4-16,-7 0 0 16,-9-2-2-16,-7 0-1 15,-1 3-10-15,-5-1 2 16,-3 0-8-16,-5 0 2 16,-7 4-15-16,-9 1 1 15,19-13-2376-15</inkml:trace>
  <inkml:trace contextRef="#ctx0" brushRef="#br0" timeOffset="5699.23">22125 3192 2688 0,'0'0'0'0,"-2"25"-13"15,2 3-1-15,-2 9 13 16,2 12 0-16,2 0 56 16,2-4 1-16,0 0 23 0,-2-8 0 15,2-11-1-15,-4-7-1 16,-4-11-39-16,-2-12 1 15,6 4-2409-15</inkml:trace>
  <inkml:trace contextRef="#ctx0" brushRef="#br0" timeOffset="6134.3">21985 3114 2386 0,'0'0'0'15,"0"0"137"-15,0 0 0 16,27-12 34-16,0 4 0 16,13-4-114-16,10 4-1 15,6 8-16-15,0 0 1 16,-4 8-3-16,-10 4 1 16,-11 4-2-16,-12 9 0 0,-13 3-6 15,-14 1 1-15,-9-4-7 16,-10-1-1-16,-10-3-5 15,-1 3 0-15,3 1-3 16,6-5 0-16,8-8-3 16,6-6 1-16,3 1-12 15,6-3 1-15,3-4-3 16,3 4 1-16,1 4-1 16,11 0 0-16,15 6 0 15,15 1 0-15,10-3 0 0,2 4 0 16,-8 5 0-1,-13-1 0-15,-8-2 0 0,-17-3 2 16,-8 1-1-16,-16 5 0 16,-14-1 1-16,-11-2 0 15,-19-7-1-15,-7-11 2 16,67 0-2684-16</inkml:trace>
  <inkml:trace contextRef="#ctx0" brushRef="#br0" timeOffset="6631.23">22408 3217 2475 0,'0'0'0'15,"0"0"8"-15,0 0 1 16,0 0-2-16,0 0 0 15,0 0 99-15,0 0 1 16,0 0-30-16,0 0 0 16,0 0-13-16,0 0 1 15,27-5-22-15,0 3 0 16,-27 2-2359-16</inkml:trace>
  <inkml:trace contextRef="#ctx0" brushRef="#br0" timeOffset="6801.78">22556 3315 2386 0,'0'0'0'0,"-4"24"61"16,1-7 0-16,-1 3 53 16,0-2 1-16,-4 9 21 15,-3 6 2-15,-7 16-72 16,-3 0 0-16,-4 0-19 16,-8-4 0-16,-1-8-17 15,-10-7 2-15,44-30-2507 16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24.98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89 106 8145,'-8'-15'0,"-4"5"0,5 2-297,-1 1 0,3-3 83,-5 5 0,5-5 0,-4 3 452,3-1 0,1 3 0,3-4 782,-3 2-697,3 2 1,-3 5-116,10 0 0,4 2 0,4 3 0,-1 4-38,-2-1 0,2 5 0,6-3 0,2 4-16,-1 1 1,-1 0-1,0-2 1,4-1-16,2-2 1,-4 5 0,3 5-1,1-1-42,-1-3 0,2 5 0,5 0 0,1 1-160,-1 0 0,-5 5 0,0-4 0,0 2 87,-1 0 1,2-5 0,-4 4 0,0-1 19,0 1 0,-2-6 0,-5 4 0,0-2-26,0 0 1,0 0 0,0-5-58,0 1 1,0-1-732,0 0 184,-6-7 268,-3-1 0,-6-9-173,0-3 1,0 2-84,0-7 0,0 5 0,-1-4 1,-3 1-673,-1-1 1246,0 6 0,-1-10 0,-3 4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25.36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29 362 8329,'-15'0'1236,"7"0"1,3 0-970,10 0 0,-2 2 1,7 1-1,4 4-135,4 1 0,-1-5 0,5 2 0,-1-1-130,5 1 0,-3-4 0,1 5 0,-1-5-268,0-1 0,1 0 1,3 0-1,-2-1 207,2-5 0,-6 3 0,-1-7 0,-3 0 92,-2 2 0,-5-6 0,0 6 0,0-2-2,-1 0 1,-2 5-1,-7-5-36,0-2 1,-5-1-1,-2-2 1,0-2-444,0-3 1,-3 0 0,5-9 0,2-3-1611,1 0 2058,2 1 0,-6-13 0,-3-3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26.67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39 195 8135,'-10'0'1710,"0"0"-644,7 0 33,-10-7-727,11 5 0,2-9 0,12 4-163,6-1 0,-1 4 0,5-2 1,-2 1-114,0 0 0,7-5 0,-4 4 1,2 1 21,0-1 0,-5 4 0,5-3 0,1 2-456,-3-2 1,-1 3 0,-7-3 0,0 3-808,0 2 1,-5 0-1107,0 0 1553,-7 0 1,-3 0-1,-10 0 482,-3 0 1,3 0 0,0 0 0,-2 0 180,-1 0 0,3-5 1,0-1-1,-2-1 126,-1 0 1,-2-3 0,-1 3 223,1-1 1,0 3-1,0-3 121,0 1 1,7 0 0,1 4-154,0-2 0,6 2 0,-4 8-85,3 5 0,2 3 1,0 2-1,2 2-33,3 3 1,-4-2 0,6 7 0,-2 4-62,0 4 1,5 1-1,-3 4 1,0 1-76,-1 0 0,1-4 0,-4 3 0,2-1-228,-1-3 1,-3-4 0,-1-5 0,0-5-436,0-3 259,0-9 1,0-3 0,0-10-47,0-5 0,0-3 0,0-2 0,-1 0 277,-4-1 1,3 1-1,-3 0 1,2-1 93,-2-5 0,3 5 1,-5-4-1,2 3-25,0 2 0,0-2 0,3-1 631,-3-3 1,4 1 0,-4 5 366,3 0 1,0 7-642,-3 3 0,-1 10 0,-4 5 1,3 5-82,0 5 0,1 2 1,-6 5-1,3-2-585,3 2 1,-4-6 0,5-1 0,0-3-1005,-2-2 1,5 0 1387,-3 0 0,-3-6 0,-1-2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26.82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8145,'15'0'-118,"-5"5"1,0 2 170,2 1 1,-4-3-1,2 5-30,2 2 1,-4-4-1,1 2 1,-1 1 80,0-3 1,-3 4-105,6-7 0,-1 6 0,5-2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49.64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106 0 8546,'9'15'-374,"-4"0"0,-4 0 331,-1 1 1,0-6 0,0 0 235,0 1 0,0-2 1,-1 1-1,-3 2 148,-1 1 0,-5 2 0,3 2 0,-1 1 10,-4 2 1,4 5-1,0-4 1,-1-1-385,1 1 1,4-4 0,1 3-177,6-3 1,6-9 0,6-3 0,2-3-47,3-2 1,-2-7-1,7-4 1,2-6 73,2-3 0,1-7 0,-2 4 0,-3-3 143,-5 1 1,-3 5 0,-3-3 0,-4 1 49,-5 4 0,-4 1 0,-2 2 147,-4 0 0,-4 5 0,-7 1 0,-3 3-57,-1 2 0,-7 2 0,2 2 0,-3 0-145,-3 0 1,6 2 0,2 2 0,1 1 26,4-2 0,1 0 1,2 1-893,0 1 0,5 5 908,0-5 0,6 6 0,-2-2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27.07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1 119 7374,'10'-2'672,"0"-3"1,2 2 0,6-5 0,4-1-504,1 1 1,-3 3 0,4-4 0,-1 1-346,1 0 1,-4-1-1,3-1 1,-1 4-231,-3-1 1,-3 3-531,-1-6 1,-8 7 935,-7-2 0,-7 10 0,-8 3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27.24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61 1 7665,'-15'0'-272,"0"0"829,0 0 0,7 1-208,3 4-974,3-3 0,4 10-36,3-7 0,-2 5 661,7-5 0,-5 0 0,5-5 0,0 0 0,5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27.40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60 72 8145,'2'-15'-96,"1"0"38,2 0 1,6 5 514,-6 0 1,1 7 0,-2-1-224,1 8 0,0 4 1,-5 7-1,0 0-90,0 0 0,0 2 1,0 2-1,0 2-421,0 3 1,-2-4-1,-1 3 1,-4 1-124,-1-1 1,4-4-1,-3 1 1,2-3 6,0-2 1,-6 0 0,2 0 0,-1 0 392,0 0 0,0-7 0,-5-1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27.55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46 1 8145,'-15'0'-132,"5"0"762,0 0-730,6 0 0,-2 7 0,6 3 0,0 3-46,0 2 1,5 0 0,1 0 0,1 0-9,0 0 0,3-5 0,-3-1 0,-1-1-257,1 1 1,5-6 410,-2 2 0,3-3 0,2-2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28.16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121 121 7571,'0'-15'-482,"0"5"1,0 0-1,2 0 586,3 2 0,-3-6 0,3 4 130,-4-3 1,6 3 72,3 0 0,-2 6 0,2-1-73,2 4 0,2 1 0,-1 1 0,-1 3-12,-2 1 1,-5 5 0,5-4 111,2 3 1,-6 1-252,-1 5 0,-3 0 0,-4-2 1,-1-1-121,-2-2 1,-7 0 0,2 5 0,-3-1-109,-2-4 1,5 3 0,0-3 0,-2 2-144,-2-2 1,-1 3 108,0-2 1,2-3 0,1 0-695,2-1 848,7-2 0,3-5 0,8-2 67,0-3 1,4 2 0,-5-5 0,1 1 206,4 4 1,-5-1-1,-1 1 974,1-2-554,-5 0 0,4 6-515,-6 4 0,-5 4 0,-1 6 0,-3 0-136,-2 0 0,2-3 0,-1 0 0,-1 1-246,-3-1 1,4-1-1,0 4 1,-2 1-4,-1-1 1,-1-5-1,3-2 1,2 0-733,3 1-961,-6-6 1630,10 4 0,-4-9 0,6-3 1,1-3 293,4-1 0,2-4 0,5 3 0,-2-3 0,1-3 0,-2 6 0,1 0 14,2-1 1,-4 4 0,0 0-1,1 2 346,-1 0 0,-3 0 0,5 5 0,2 0 383,1 0 1,2 7 46,0 3-704,7 3 0,-5 2 0,3 0 0,-3 1-38,-2-1 0,2 0 1,1 0-1,2 0 53,-1 0 1,-3-2 0,-2-1 0,-2-4-639,-2-1 0,0-2 0,5-5-718,0 0 1,-5-2 1254,0-3 0,-7-3 0,4-7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28.43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46 9950,'15'-2'-201,"0"-1"-205,0-2 0,0-2 0,2 4-758,3-2 1164,-10 0 0,17-2 0,-10-1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29.07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1 166 7590,'6'-8'-23,"-2"-4"1,4 6 0,0-1 631,1 0 1,1-3-1,5 3 1,0 1-170,0-1 0,0-5 0,2 4-296,3 0-87,-3-6 1,10 7 0,-7-3-404,-2 5 51,-1-3 1,-2 5-1,0-6-483,0 3 0,-5 1-802,0 5 1580,-6 0 0,-4 0 0,-11 0 0,-2 0 0,-2 0 0,0 0-156,0 0 1,0 0 572,0 0 1,5 1-1,1 4 29,3 5 1,1-1 0,5 2 0,0 4-122,0 4 1,0 9-1,0 1 1,0 8-131,0 6 0,5-1 0,1 10 1,1 0-210,0 3 0,-1-3 1,-2-3-1,1-7-303,-2-7 0,-1-8-372,-2-2 0,0-15 1,0-5 41,0-12 0,-2-8 1,-1-3-1,-4-4 647,-1-2 0,4-1 0,-2-5 0,-1 0 0,-3 0 0,1 0 0,1 1 0,1 2-55,4 2 1,-4 7 0,1-2 0,-1 3-57,0 2 1,1 5 1511,1 0-1137,-4 6 1,-4 4 0,1 11-380,2 2 0,7 2 0,-4-2 0,2-1-364,0-2 0,-5 0 479,5 5 0,-7 0 0,4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29.22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46 8057,'13'-10'0,"-1"2"243,-2 1 0,-5-3 709,5 5 0,-5 0-689,5 5 0,-5 5 1,4 2-561,-2 1 1,-1-5-1,-2 4-382,1 0 0,1-6 1,-1 4 70,5-3 0,-3-4 1,0-3 607,-1-5 0,3-3 0,6-2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29.91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75 14 7976,'16'0'-201,"-6"0"0,0-2 1352,1-3 534,-4 3 0,5-3-1301,-7 10 1,-2-1 0,-8 6-517,-5 2 1,-3 1-1,-2 2-38,0 0 1,1-5-1,2-1 1,4-1-1113,1 0 0,-3-3 0,4 4 337,-3-3 1,4-1 636,-5-5 904,7 7 9,-4-5 1,9 11 97,3-3 1,-4 4 0,6-1 0,-2-1-401,0-2 0,5 2 0,-3 8-291,1 5 0,-4-3 0,2-2-148,1-4 0,-5 0-1016,3-1 0,-4-5 654,-1 0 0,0-9 1,-1 1-1,-3-7 239,-1-3 1,0-2-1,5-5 1,0-1 213,0 1 0,0 0 1,2 0-1,1-2 99,2-3 0,7 4 0,-2-4 0,4 3 230,1 2 0,0 0 0,0 0 0,2-1 15,3 1 1,-4 7 0,5 1 0,-5 2-13,-1 0 1,0 0 0,1 7-22,-1 3 0,-2 5 0,-3 8 1,-5 3-44,-3-3 0,-2 5 1,0 1-1,-2 1-201,-3 0 1,-2-5 0,-4 5 0,-1 0-161,-5-1 1,2 3 0,-5-7 0,2 0-150,-3 2 1,10-11 0,-4 3 0,1-4-165,1-2 0,-2-4 1,0 1-64,0-4 0,1-7 1,2-4-1,4-4 461,1-1 1,2 0 0,5 0 0,0 0 97,0 0 0,0 0 0,0 0 1,2 0-48,3-1 1,-2 6 0,7 2 0,2 0 383,2-1 1,1 6-1,0-2 1,0 2-109,0-2 1,0 3-1,0-3 1,0 3-240,0 2 1,0 0 0,0 0 0,0 0-147,1 0 0,-6 0 0,0 0 185,1 0-74,3 0 0,1 0 0,0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30.09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 0 8179,'-13'10'974,"3"0"1,3-5-1648,7 5 0,2-1 1,3 1-236,5-5 908,-3-4 0,13 6 0,-3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1:09.671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151 1 14909,'-6'15'3276,"4"-5"1,-3 0 0,1 3-2233,-1 6 0,2-1 0,-5 5 1,-1 1-678,1-1 1,0 2 0,-4 4 0,3-2-418,3-2 0,-4-5 0,3 3 1,0 1-281,1-1 0,-4-3 0,3 6-255,-2 0 1,6-9 0,-2-2-2234,3-1 2623,2-8 1,14-6 0,3-8-1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50.66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61 120 8403,'8'-15'-1418,"-1"0"1732,-1 0 0,-4 5 1,5 0 160,0-2 0,-4 0 1,5 0 225,-1 2-458,5 7 1,-11-2-1,4 10 1,-3 5-56,-2 3 1,-2 9 0,-3 3 193,-5 4-263,-3 1 0,3-5 0,0 0 1,-2 2-75,-1 1 0,3-2 0,1-3 0,1-1-505,0-4 0,4-1 1,-3-2-1,2 0-1179,0 0 1058,0-6 0,7-3 0,3-6 581,5 0 0,4-6 0,1-3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31.17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331 0 7971,'0'15'430,"0"0"0,0-5 1,2-1-413,3-3 1,-4 6 29,4-2 0,-3-1 0,-2 1-139,0 1 0,0-2 0,-2 1-286,-3 2 0,2 1 0,-9 0 0,-3-1 261,-3-2 0,-4 0 0,3 5 0,-2 0 227,-3 0 1,6 0 0,-2-1 0,3-2 258,2-2 1,5-7-208,0 2 0,8-3 0,2-4-32,8-3 0,11-3 0,3-7 0,1-2-96,4-3 0,-4 3 0,1-3 1,-2 3-95,-4 2 1,-1 0 0,-2 0-3,0 0 1,-5 5-580,0 0 1,-8 6 178,-2-1 0,-2 4 1,-8-1 229,-2-3 0,4 3 0,-2-3 216,-2 4 1,4-1 0,-2-1 44,-2-2 1,4-1 0,-1 5 0,1-3 166,-1-1 1,4 2 204,-5 8 1,5 5 0,-3 10 0,1 5 50,4 4 0,1 3 0,2 3 0,-1 5-218,-4 4 0,3 1 1,-3 0-1,3 0-241,2 1 1,0-3 0,0-3 0,0-5-45,0-3 0,0-13-21,0-4 0,2-12 0,1-5-673,2-11 1,0-4 0,-3-6 0,1-1 439,2 1 0,0-2 1,-5-5-1,2 0 304,3-1 0,-3 6 0,3 2 0,-4 1 0,-1 4 0,0 1 0,0 2-63,0 0 1,-1 6 0,-4 4 95,-5 4 0,1 9 0,1 5 0,0 6 361,-1-1 1,-1 4 0,-3 0 0,1 0-299,2-1 1,2 1-1,-4-3 1,3 1-335,3-2 0,-4-6 1,3-2-606,-1 2 843,4-6 0,-1-1 0,10-8 0,5-4-75,4-1 1,-4-2 0,0-4 0,2 3 259,1 1 1,4 1 0,-1-2 0,3 2 89,-1 2 0,-9 1 0,6 2 0,-2-1 135,1 2 1,1 1-1,0 2-169,0 0 0,-2 7-285,-3 3 0,-3 4 0,-7 1-25,0 0 0,-7 0 0,-3 0 1,-3 0-1,-2 0 0,-5 2 1,-2 1-1,-2 2 45,-2-1 1,2-1 0,-1 1-1,-2 1 24,-1-2 1,3-1 0,1-2 0,2 0 31,4 0 0,8-5-41,5 0 1,5-6 0,7 1 0,6-4 11,5-1 1,8-6-1,-5-3 1,3-1-125,3 0 0,-4 2 1,0-4-1,1 4 99,-1 1 0,-9-3 1,1 5-1,-2 1 659,1 3-181,-6-6 0,-3 12 1,-10 2-291,-5 10 0,-8 1 0,-3 5 1,1 1-95,-1-1 1,-1 2 0,-5 4-1,4-4-301,1-5 1,2-3 0,5-2 0,0 0-619,-1 0 1,6-7 0,2-4 846,1-8 0,9-4 0,6-7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31.34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7971,'5'10'246,"0"0"0,0 0 271,1-1 0,-2 4 0,6-3 0,0 3-200,-2 2 0,6 1 0,-4 0 0,3 1-201,2-2 1,0 4 0,0-11 0,0 0-525,0-3 0,-4-3 0,-1-2-663,1 0 1,-2-7 1070,1-3 0,-7-10 0,4-3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31.76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91 0 7905,'-19'2'0,"1"1"0,-1 2 0,13 0 0,-14-5 0,11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32.46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59 7958,'23'-15'0,"-3"2"0,-3 3 0,-7 1 0,0 6 0,4-2 379,4 2 1,1 3 0,4 5 0,-1 5-43,-4 3 0,-1 2 1,-2 2-497,0 3 1,-5-8 0,-1 3 0,-3-2-320,-2 1 0,-3 1 1,-2 0-1,-3 0-923,-1 0 1401,-7 0 0,-3 0 0,-8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32.63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1 7850,'-5'10'-59,"0"0"1,0 0 0,5 5 136,0 0 1,0-5-1,0 0-391,0 2 111,0-6 0,0 8 1,0-4-545,0 3 746,0-4 0,6 4 0,3-5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33.57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143 91 7812,'15'-13'-5,"-5"8"1,1-9 0,2 4 86,5 2 0,1 3 0,4-4 0,1 1 105,-1 0 1,1 4 0,1-1-1,-3 4 193,-1 1 1,-4 0-1,3 0 1,-3 1-399,-2 4 1,-2-1-1,-3 6-183,-5 1 0,-3 3 0,-4 1-184,-3 0 0,-3 0 1,-7 0-1,-2 0 116,-3 0 0,3 0 0,-3-1 0,2-2 39,-2-2 1,3-5 0,-3 3 0,1-1 186,-1-4 1,7 0 0,-5 1 0,-1 1 251,2-2 1,6-1 0,1-2 365,-2 0-282,5 0 0,2 0-85,10 0 1,4-2 0,6-1 0,0-2-144,0 1 1,0 3-1,0-1 1,0-1-126,0-2 0,-5 0 0,0 5-108,2 0 1,-5 1 121,-2 4 0,-5-1 0,-4 6 0,-2 1-68,-3 3 1,-6-4 0,-5 0 0,0 2 104,-2 1 0,4 2 0,-6 0 1,1 0 41,-1 0 0,6 0 1,-2-1-1,3-2 135,2-2 1,5-5 0,2 5-100,1 1 1,4-4-1,8-2 1,5-3 33,3-2 1,7 0 0,2 0-1,0 0-13,-1 0 1,5 0-1,-6 0 1,-2 0-379,-1 0 1,-2 0-610,0 0 682,0 0 0,-8 0 0,-7 2 0,-9 1 119,-4 2 0,-4 7 0,-1-2 0,-4 3 85,-1 2 1,-1 0 0,-1 0-1,3 0 131,0 0 1,6 1 0,-4-3 0,3-1 183,2-2 1,5-5-56,0 5 1,8-7-1,2 0-93,8-6 1,12-2 0,6-8 0,2-4-100,2 0 1,5 0 0,1 2 0,-3-1-35,-1-4 0,-2 4 0,0 0 0,0 4-106,1 0 1,-6-1 0,-2-1 0,-1 4-313,-4 5 1,-6-1 265,-2 1 0,-7-2-260,2 2 0,-10 3 0,-5-3 43,-3 4 1,3-4-1,0-2 376,-2-2 0,4 6 1,-1-4-1,1 2 275,0 0 0,3 0 0,-5 5-54,-2 0 0,3 0 0,1 2 49,1 3 0,-3 3 0,5 7 0,0 1-36,-1-1 1,4 5 0,-5 1 0,2 3-173,0 3 0,-7 1 0,4 1 0,-2-3-52,0 0 0,2-3 0,-4 4 0,2-4-167,-2-1 1,0-2 0,1-6-711,1-4 0,0 0 288,-6-10 1,8-4-1,3-12 549,3-4 0,2-4 0,0-6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33.73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7897,'15'23'45,"-2"4"0,0-7 93,3-2 1,-10 4 0,9-2 0,-1 0-77,-1 2 1,1-8-1,-3 4 1,-2 0 69,-3-1 1,4-5-276,-5-2 1,2-7-1,-4 1-258,2-8 1,0-1 0,-5-8 400,0-4 0,7-15 0,2 1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33.93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7677,'10'6'0,"-2"4"-110,-1 4 0,-1 2 0,-2 3 0,3 1 306,1-2 0,-5-1 0,2-2 0,-1 0 29,1 0 1,-4 0 0,6-1-406,0-4 1,-4 2-87,7-7 1,-5 0 0,4-7 0,-1-1-125,0-2 0,-3-9 0,4 1 390,-3-6 0,6-1 0,-4-1 0,8-3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34.42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118 180 7897,'5'-24'-322,"1"4"1,3 3 238,2 2 0,-4 0 0,0 2 581,0 3 1,1-2 0,7 7-317,0 2 0,0 3 1,-1 5-1,-3 5-137,-1 3 1,-5 2 0,4 0 0,-3 0 18,-2 0 0,-3 6 0,-1-1 0,-1 0-201,-4 2 0,-4-6 0,-6 4 0,0-1-111,0 1 0,0-3 0,0 3 0,-2-3 60,-3-2 1,3 0-1,-3-2 1,2-1 84,-2-2 0,6-5 1,-4 3 6,0-1 173,-1-2 0,11-7 1,4-3-1,9-5-49,10-3 1,2-4 0,8-1 0,2-4-66,2-2 1,-4 6-1,-2-2 1,-1 2 2,-4-3 1,-1 5-1,-2-4-175,0 3 0,-6 2 0,-4 0-2,-4 0 0,-2 5 1,-4-1 210,-5 0 0,-4-3 0,-1-1 0,0 0 0,0 0 0,0 0 348,0 0 0,5 5 337,0 0 0,5 7-448,-5-3 1,6 13 0,-1 7 0,4 6-1,1 3 1,0 4 0,0 6 0,0 4-45,0 2 1,0-1 0,0 3 0,0-5-333,0 1 1,0-3 0,-2 4 0,-1-1-139,-2-3 1,-2-8-1,4-2 1,-2-2-270,1-4 1,1-6-680,-2-2 1225,3-7 0,-11 4 0,4-7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34.56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211 1 7897,'-13'15'-48,"1"0"35,2 0 1,5 0-1,-5 2 1,-2 3 25,-1 5 1,-4 3 0,0 1-1,-1-2-125,0-2 0,6-5 0,-5 3 0,5-1 63,1-3 1,4-8 48,2-1 0,3-6 0,2 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52.51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91 324 8435,'7'-15'35,"-6"0"0,4-1 468,-3 1 1,-2 5-298,0 0 0,0 14 0,0 1 1,0 8 42,0 7 1,-2-1 0,-1 6 0,-4 2-202,-1 1 1,3 2 0,-4 0 0,1 0 1,0 1 0,-1-6 0,-2-2 0,2-1-271,3-4 0,-5-1 57,6-2 1,0-8 43,5-7 1,0-8 0,4-13-1,4-4 31,7-3 1,4-2 0,-4 0-1,1-1 106,5 1 0,-5 2 0,4 1 0,-3 4 10,-2 1 1,0 2 0,0 6 0,1 4 52,-1 5 1,-5 3-1,-2 4-26,-1 3 1,-1 5 0,-2 9 0,1 1 137,-2-2 0,-1 6 0,-2-1 0,-2 1-87,-3-4 1,3 1-1,-4 0 1,1-3 12,0-1 0,-5-2 0,3 0-73,-1 0 1,4-5-242,-1 0 1,4-8 0,1-2 35,0-9 1,6-4-1,4-2 1,5-2-100,5-3 1,-3 2 0,3-6-1,-3 1 197,-2-1 1,0 6-1,0-1 1,-1 6 150,-4 3 0,-2 5 0,-3-3 9,5 1 0,-3 3 0,-2 9 92,-3 6-120,-2 9 0,0-4 0,0 6 0,0-2-85,0 0 0,0 0 1,0-4-1,0-1-509,0 0 0,0-5-52,0 0 0,6-7 74,4 2 0,4-3 0,1-2 149,0 0 0,-2-2 1,-1-1 336,-2-2 0,-5-5 0,3 3 46,-1-1 0,-2 3 1223,-5-5 522,0 6-398,0-2-1021,0 12 0,7 1 0,3 3-310,3-5 0,2-5 1,0-3-1,1-4-125,-1-1 0,1-2 0,3-4 1,1 1-41,-2-2 1,-1 6 0,-2-9 106,0-1 0,-6 1 0,-4 3 0,-4 0 52,-1 0 0,-1 5 0,-4 1-12,-5 3 0,-4 1 0,-3 6-73,-3 4 63,4-3 0,-6 11 1,5-3-1,-1 6 54,-2 4 0,-1-4 0,6 6 1,0-2 31,0 0 1,2 5 0,1-4 0,4-1-26,1 1 1,2-4 0,5 3 0,0-3-58,0-2 0,7-5 1,3-1-1,5-3-155,5-2 1,-2-3 0,7-1-1,2 0-289,2 0 1,-4-1 0,0-3 0,2-2-136,1-3 1,2 1 0,1-4 0,-1 0 185,0-4 1,2 1 0,0-7 0,-1 2 314,-2 0 0,-4-7 0,0 2 0,-5-4 22,-3-1 0,-7-2 0,-2-3 1,-1-5 204,-4-4 0,-1 2 1,-2 2-1,0 0 455,0 3 1,0 14-1,0-2-122,0 6 1,-2 12 0,-1 7-241,-2 9 0,-2 11 0,4 5 1,-4 3 10,-1 3 0,3 4 1,-5 2-1,-2 1-39,-1 4 1,3-3-1,0 1 1,-2 0-44,-2-1 0,1-1 1,1-4-1,4 1-127,1-2 0,2-8 0,5-5 1,0-3-213,0-2 1,7-6 0,3-4 0,5-4-216,5-1 0,-1-6 1,4-6-1,0-5-148,1-3 1,-1-5 0,3 3 0,-6-1-79,-4-4 0,-6 5 0,-1 0 0,-3 2 136,-2 0 0,-4-2 1,-5 4-1,-7-2 451,-6 1 0,-6 4 0,-6 4 0,-3 2-15,-8 3 1,6 1-1,-10 5 1,1 1 15,1 4 1,3 2-1,3 5 1,3-2 425,6 1 1,3 3 0,0 1 252,4 0 1,11 0 51,5 0 1,12-6 0,6-4-518,6-4 0,9-1 1,1 0-1,6 0-61,4 0 1,-4-6 0,3-5-1,1 0-153,-1 1 0,-4-4 0,-1 6 1,-4-2-748,-4 0 0,-7 5 1,2-4-1,-3 3-1728,-2 2 1522,-6 3 952,-3 1 0,1 0 0,1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35.61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151 209 7897,'19'-8'0,"-4"3"0,-2 3 197,1 2 1,1-5 0,1 0 0,3 2-17,1 1 1,0 1 0,-5-3-241,0-1 1,0 0-317,0 5-133,-6 0-75,-3 0 0,-7 0 1,-4 0 429,-5 0 1,-4 2-1,-1 1 1,0 4 228,0 1 1,3 2 0,1 5 0,-4 1-29,-2-1 1,8 1 0,-6 3 0,2 3 321,0 1 0,-3 2 0,3 5 0,1 0-6,2 1 0,7-1 0,-2-2 0,3-1-390,2-2 0,0-6 1,0 1-1,2-4-224,3 0 0,3-8 0,7-3 23,0-3 0,1-2 0,-3-2 1,0-3-120,2-5 1,-8-9 0,8-1-1,-1 0 346,-1-2 0,-3 4 0,-2-5 0,-1-1-50,-4 1 0,1 3 1,-1-4-1,2 2 50,-1 4 0,-3 1 0,-1 2 467,0 0 1,-6 7 0,-3 4 477,1 8-764,-6 4 0,11 14 0,-7 3-9,-2 3 0,-1 3 0,-2 0 0,0 3-25,0 1 1,0 0-1,-1-5 1,1 1-69,0-1 1,0 0 0,0-2-1,0-3-271,0-4 1,0-10 0,0-2 93,0-3 0,5-1 0,1-6 32,3-4 1,-4-4 0,5-6 0,1 0 26,3 0 1,1-2-1,1-1 1,4-4 16,5-1 1,4 4-1,1-3 1,0 2-30,0 0 1,2-7-1,1 4 1,4-4 31,1-3 1,-3 7 0,6-11-1,0-1-50,3-2 1,1 0 0,-2-5 0,-1-1 39,-2 1 0,-1 7 1,1 1-1,-7 6 430,-6 3 1,0 11 97,-7-1 1,-2 10-128,-8 0 1,2 5 0,-7 5-176,-2 5 1,5 4-1,2 1 1,4 0-178,1 0 0,0 2 0,0 1 0,0 2-130,0-2 1,0 1-1,0-1 1,1 2-134,4-1 0,2-2 0,5-2 0,-2 0-10,2 0 1,6-5 0,2 0 0,-1 0 137,-3-2 0,1 4 0,0-5 0,0 0 200,-4-1 0,-3 6 1,2-2 37,-2 3 1,-9 2-1,-1 1 1,-8 0 6,-5 4 1,-7-3 0,-2 3 0,-2-3-52,-2-2 0,2 0 1,1 0-1,-1-1-288,1-4 1,4 1 0,-1-6-307,3-1 1,4-4 0,3-5 0,3-5 47,1-4 0,4-1 0,-3-2 0,2-1 467,-2-2 0,3-2 0,-3 4 0,1-2-60,-1 1 0,4 2 0,-4 2-38,3 0 1,4 7 0,3 3 472,5 3 0,-2 2 0,2 0 0,2 2 214,1 3 1,2 2 0,1 4 0,-1-1-203,0 2 0,0-3 1,0 1-1,0 0-446,0-2 0,0 4 1,-2-6-1,-1 1-264,-2 0 1,-1 0 0,2-4 0,-1 2-152,2-2 0,-3 1 0,1-1-1180,1 2 1654,3 0 0,1-5 0,0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35.72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1 7897,'0'15'0,"0"0"0,0-5 0,0 0-105,0 2 1,0 1 0,-2 2-1371,-3 0 1475,3-6 0,-11-2 0,4-7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36.30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 61 8174,'-7'0'533,"7"0"1,7 0-1,10 0 1,1 0-254,2 0 0,7 0 1,-2-2-1,3-1-148,3-2 0,-6-2 1,0 4-1,2-2-193,1 2 1,-3-1-1,-1 1 1,-1-2-239,1 2 1,-6 1 0,2 2-1056,-3 0 574,-9 0 1,-3 0 0,-8-2 779,-2-3 0,-13 4 0,1-6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36.50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300 0 7898,'-15'9'-15,"5"4"1,0-4 0,-2 1-190,-1 0 1,-4 1 0,-1 8 0,-2 1 353,1-2 1,-4 1-1,-1-1 1,-1 4-258,0 1 0,10-4 0,-2 1 1,2-5-373,3-5 1,7-2 478,0-3 0,10-10 0,4 4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36.64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91 8027,'23'-2'-186,"-3"-3"1,-6 2 0,-1-6 0,6 1-1,2 0 0,0 3 0,2-5 0,0 0 335,1 1 0,-6-3 0,2 7-352,-3 2 213,-8 1 0,-4 4-10,-10 3 0,-10 3 0,-9 8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36.84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0 8027,'0'10'304,"0"0"87,0 2 0,0 1 0,0 3 0,0 0-95,0 4 1,0 9-1,0 6 1,0 0-175,0 2 0,5 0 1,0 5-1,-1-4-51,-3-1 1,-1-7 0,2-8 0,1-3-647,2-6 0,7-8 1,-2-2-92,4-6 1,-4-7 0,0-10 0,1-7-899,3-6 1564,1 1 0,0-19 0,0 5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37.93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180 0 8385,'2'14'349,"3"-4"1,-2-2 0,6-3-305,-3 5 1,4-1 0,-5 1-265,-1 2 0,2-4 0,-1 2-176,-1 2 1,-3-4 0,-1 2 21,0 2 0,0-4 1,-1 1 206,-4-3 1,1 4 0,-4-3 0,0 0 162,-1-1 0,4 4 0,-5-3 25,-1 2 0,2-6 1,1 4 229,1-1 1,-3-2 0,3 4 0,1 0-25,-1 1 0,0-4 0,4 5 0,-4 0 49,-1-2 0,4 6 1,-1-4-447,4 3 1,1 2-822,0 0 313,0-6 0,1-4 677,4-10 0,-1-4 0,6-6 0,2 0 0,-4 0 0,2 0 8,2 0 0,1 0 0,2 1 0,0 3 231,0 1 1,0 5 0,0-5-1,2-2 154,3-2 1,-1 4 0,4 2-1,1 0-89,-1-1 0,2 4 0,4-3 0,-4 1-173,-5 4 1,-3 1 0,-2 2 0,0 0-285,0 0-207,-7 0 1,-3 7-1,-10 3 0,-5 3 0,-3-3 1,-4 0-1,-1 2 33,-2 2 0,-6-4 0,5 0 0,-1 1 191,0 3 1,-5 1 0,4-2 0,-1-1 165,4-2 1,2-5 0,1 5 0,0 0 134,4-2 1,6 1 0,-1-4 239,1 5 0,4-3 0,8-1-125,5 1 1,-2-5-1,2 3 1,2-4-65,1-1 0,3 0 0,-1 0-184,0 0 0,0 0 1,0 0-325,0 0 1,-7 2-168,-3 3 0,-3-2 268,-2 8 1,-7-1 0,-4 3 0,-6-1 107,-3-2 1,0 0 0,5 5 0,-1 0 109,1 0 0,0-5 1,0 0 347,0 2 0,7-4-20,3 2 1,3-5-183,2 5 0,7-6 0,3 1-107,3-4 1,2-1 0,0 0-1,0-1-265,1-4 1,-1 1 0,0-4-105,0 1 0,-5 2 0,-2 4 0,1-3-350,-1-1 0,-6 2 625,-2 8 0,-7 3 0,-10 7 0,-1 2 0,-2 3 1,-9-1-1,1 6 1,-6 2 143,1 1 1,1 0 0,3-1 0,3-3 260,0-2 1,13-2 0,0-5-7,4 0 0,6-7 1,10-3-239,8-3 0,1-7 0,10-2 0,0-1 12,3-4 0,1-3 0,0-3 0,0-3-335,0 3 0,1-4 1,-3 2-1,-1 0-76,-2-2 1,-7 5 0,3-3 0,-5 4-75,-1 1 0,-5-1 0,-1 1 0,-2 0 133,-4 0 0,-1 0 0,-2 0 0,0-2 207,0-3 0,-7-3 0,-2-7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38.07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151 0 8027,'0'15'-609,"0"1"0,0-1 785,0 0 1,0 0 0,0 0-1,0 0 168,0 0 1,0 2 0,0 1 0,0 4 0,0 0 67,0 0 0,0-1 1,-1-1-217,-4 6 0,1-5 1,-4 1-1,-1 0-49,1 3 0,0-3 0,-4-2 1,2-3-191,-2-2 0,0 0 1,1-2-1,2-1-818,3-2 1,-1-7-1362,2 2 1456,3-3 0,-6-9 766,3-3 0,3-3 0,-5-2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38.25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0 8063,'16'0'159,"-6"5"1,0 2 0,1 0 90,3-1 0,1 4 0,-2-3 1,-1 0 188,-2 0 1,0 4-1,5-2-459,0-1 1,-6 0-1,-3-4-1065,1 1 34,-5 0-532,4-5 1583,-6-7 0,7-1 0,1-7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39.27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190 1 8220,'7'8'896,"-4"4"0,5-5-632,-1 1 0,3-3 0,-3 3 1,-1 1-404,1-1 1,0-3-81,-2 5 0,-3-5 1,3 5-97,-4 2 0,-1-4 0,-1 1-43,-4-3 0,-4 6 0,-6-3 196,0-1 0,0 4 0,0-6 0,0 1 110,0 0 0,5-2 1,0-5 134,-2 0 0,3 0 10,-1 0-68,7 0 0,3-5 0,10-2 80,4-1 1,-4 4 0,0-1 6,1 4 1,3 1-27,1 0 1,-5 0-20,0 0 0,-5 0-220,5 0 0,-7 1-964,2 4 229,-3-3 675,-2 5 1,2-7 212,3 0 0,-2 0 0,7-2 56,2-3 0,1 3 0,1-4 1021,-4-1 251,3 5-1145,-4-11 0,-1 13 0,-5 0 0,-6 7-116,-7 1 0,-4 5 0,-1-1 0,-1 5-286,-4 3 0,3 0 1,-5-5-1,2 0-22,0 0 1,0 0 0,3 0 0,-1 2 33,-3 3 1,1-8 0,5 3 0,0-2 81,0 1 1,0-4 604,0 0-302,7-7 0,8 2 0,10-8 0,3-4-116,2-1 0,7-2 0,1-5 1,2 0-28,1 0 1,-6 1 0,3 2-1,1 2-11,-1-1 1,-5 4-1,3 2-96,-5 3 0,-1-3 29,0 0 0,-8 7 1,-7 8 65,-8 3 1,-6 2 0,-1 2 0,0 2-21,0 1 0,0 1 0,0-2 1,0 1 133,0-2 0,0 4 0,0-2 0,0 0-34,0 2 1,1-8 0,2 4 0,2-1-18,-1-6 0,4 5 1,0-8-115,1 0 0,6-1 22,0-7 0,1-2 0,9-3 0,2-5-215,1-3 0,2-1 1,1 3-1,-1 1 102,0-2 1,0 0-1,-2 1 1,-1 2 160,-2 2 0,0-3 0,5 4 53,0-3 0,-5 6 243,0-2 0,-6 5 0,1 5 1,-4 5 241,-1 3-484,0 2 0,-6 1-43,-4-1-24,-4 6 0,-1-4 0,0 3 0,0-3-52,0-2 0,5-2 1,0-1-1,-2-3-509,-1-3 0,3-1-41,0-5 0,4-1 1,-2-4-1,1-7 573,4-7 0,1-4 0,2-7 0,0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4:00.08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31 348 8080,'0'-15'-452,"1"-1"0,3 1 1325,1 0 1,0 0-415,-5 0 1,0 8-1,0 7-238,0 9 0,0 4 1,0 4-1,0 1-97,0 3 0,0 5 0,0-2 0,0 1-96,0 0 0,-5-5 0,-2 4 0,0-3-242,0-2 1,2-7-1,4-2-34,-4 1 1,3-2 107,-3 1 1,3-9 0,2-1 0,0-10-6,0-8 1,7 1 0,3-5 0,4 1 94,1-5 1,0 3-1,0 0 1,0-1 62,0 1 0,0 4 0,0-1 0,0 3 67,0 2 1,0 2 107,0 3 0,-1 5 1,-4 10-32,-5 5 0,-3 5 0,-2 3 0,0 4 48,0 2 1,-6-6 0,1 2 0,0-1-158,-1 1 0,4-9 1,-5 5-21,1-3 93,4 0 0,-5-6-183,7-7 1,7-7-1,3-8 1,3 0-47,3 0 1,4-5-1,1 0 1,1 0 152,0-2 0,-2 5 0,-5-1 1,0 4 133,0 4 0,-5 7 0,0-2 17,2 3 0,-5 4-88,-2 3 1,2 3 0,-2 9 0,-2 2-74,-1 1 0,-2 0 1,-2-5-1,-1 0-203,-2 0 1,0 0 0,3 0-1,-2 0-388,-1 0 0,0-5 0,5 0 257,0 2 1,0-3-1,2-1 1,3-1-289,5-4 1,4-1 0,1-2-1,0 0 404,0 0 0,5 0 0,2 0 0,1-2 456,4-3 1,-4-3-1,1-8 1,-1 1 97,1 0 1,-4 0 0,2 0-1,-2 0-66,-2 0 1,-4 0 0,6 0 0,-4 0 43,-1 0 0,-1 0 0,-4 0 0,-3-1-48,-1 1 0,-4 0 0,3 0 1,-3 0-121,-2 0 0,-7 5 1,-3 2-1,-3-1-25,-3 1 0,-4 5 1,-1-2-1,-3 5-41,-3 5 1,-1 5 0,-2 10-1,0 5-20,-1 3 0,1-1 0,2 2 0,1 2-125,2 1 0,6 0 1,1-3-1,5-3-89,3-1 0,6-4 0,1 0 1,6-2-70,7-6 0,4-8 0,1 0 0,1-3 47,5-2 1,-3-2 0,7-3-1,2-5-71,1-3 0,-2-2 0,-1-2 1,0-1 94,-2-3 0,1 1 0,-6 5 0,2 0 268,-1 0 1,-8 0 774,-1 0-853,-6 7 0,-4 3 0,-9 10 0,-1 5 88,0 3 1,5 2 0,-5 0 0,0 0-280,2 0 1,-1 0-1,6 0-772,-2 1 0,0-6 375,5 0 1,7-7-1,3 0 208,3-6 0,2 1 1,0-4-1,0-1-71,0-3 1,1-4 0,-1 1 0,0 1 312,0 2 1,-5 0 0,0-5 464,2 0 1,-6 5 0,1 2 1633,0 1-673,-6-5-909,6 11 1,-5-6-394,3 7 1,3 0 0,7 0 0,0 0-101,0 0 1,0 0-1,2-2 1,2-1-83,1-2 1,7 0 0,-4 5-528,0 0 522,-1 0 0,-2-5 0,0 0 0,-1 1-63,-2 3 1,-7-4-837,0 0 534,-7 0 1,4 3 82,-7-3 1,0 2 0,-2-6 496,-3 3 0,-3-5 0,-6 5 0,3-1 132,1 0 0,-1 1 0,-4 2 163,0-1 0,0 0 0,0 5-42,0 0 1,5 2 0,0 3-1,-2 5-91,-1 3 1,-2 2-1,1 1 1,1-1-174,-2 0 0,8 5 0,-6 2 0,3-1-160,1 1 0,6-2 0,-2-5 0,3 0-54,2 0 0,0 1 0,2-3-52,3-3 1,5-3 0,10-9-1,5-1-356,4-2 0,3-9 1,1 1-1,4-7 254,1-4 0,-2 4 0,4-5 1,0-2 74,-1-1 0,-3-2 1,-5-1-1,-3 1 74,-3 0 1,2-5-1,-9 0 1,-2 1 632,-5 2 1,-7 2 0,1 2 692,-4 3-435,-1 3-134,0 14-420,-6 1 1,-1 15 0,-5 6 0,2 6 798,-2 3-843,-1 2 1,-2 5 0,-2 2 83,-3 3 0,3-1 1,-4 6-1,0 0-43,1-1 0,-1-1 1,2-4-1,-1 3-105,2 1 0,1-9 0,2-1 1,1-4-573,4-6 339,4-1 0,7-10 0,4-7-147,5-9 0,5-4 0,4-2 0,3-2-86,1-3 1,-3 3-1,5-5 1,0 2 188,-1 0 0,-1 0 1,-6 5-1,0 0 180,-4 0 1,-1 1 0,1 3 68,-3 1 1,-3 8 456,-7 2 1,0 7 0,0 9 0,-2 3-114,-3 1 0,4 5 1,-6-3-1,2 0-189,0-1 0,0 1 0,5-3 0,0 1 22,0-2 0,0-1 0,0-2-407,0 0 0,2-7 0,3-3 0,5-3-497,3-2 0,2-2 0,2-1-839,3-2 1114,-3-7 1,5 4-1,-7-7 1,0 0-225,0 0 0,-2 0 0,-1 0 0,-2 0 198,2-1 0,-4 5 420,2-4 0,0 3 0,5-10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39.68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61 8027,'10'-2'0,"0"-3"0,-2 2 0,4-5 130,-2 1 0,0 0 0,5 4 245,0-2 0,-5-2 0,0 4-196,2-2 1,-4 0-85,2 5 0,-6 2 0,1 3 0,-5 5-91,-5 3 1,1 0-1,-6 1 1,-1-1-101,-3 4 0,4 1 1,2-3-1,-1 1 63,1-1 1,3-5 0,-3 0 0,1 1-95,4 3 0,1-4 0,2 0 29,0 2 0,0-4 0,2 0 50,3-1 1,3 0 0,7-4 0,0 2 26,0-1 1,2-3 0,1-1 0,2 0 25,-1 0 1,-1-5 0,1 0 0,1 2-53,-2 1 1,-1 2 7,-2 0 1,-2 2 22,-2 3 1,-6-2 0,-10 6 0,-6-1-120,-2 0 1,-2-3-1,0 4 1,0-3-158,0-2 0,-5-1 0,0 0 0,1 2-1,2-1 0,2-3 0,0-1 293,0 0 0,-7 0 0,-1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39.93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91 8027,'5'-15'0,"1"0"-114,3 0 1,-4 5 0,3 0 232,-1-2 25,5 5 35,-4 0 0,0 9 1,-1 5-1,-2 6-26,0 6 0,0 7 0,-5 1 0,0 7-27,0 6 0,0-2 0,0 3 0,0 1 102,0 1 0,0 4 1,0 2-1,0 1-17,0-2 1,-1-1 0,-3-1 0,-1-1-87,2 0 1,-4-8 0,2-5 0,0-6-192,-2 1 1,6-10-826,-4-2 529,3-10 1,2-5 0,0-10-555,0-3 0,0-4 0,0-1 916,0-3 0,0-5 0,0 2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40.33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29 31 8089,'-10'0'205,"0"0"212,7 0 1,-2 0-177,10 0 0,3 0 1,7 0-211,0 0 0,0 0 0,0 0 0,0 0-18,0 0 1,0 0-1,1 0 1,-1-2-665,0-3 1,-5 4-1,0-4-162,2 3 0,-1 0 813,-1-3 0,4 4 0,-6-6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40.53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212 1 8089,'-15'8'334,"6"6"-33,4-4 0,2-2 1,-2 2-237,-5 2 0,-3 1 0,-1 2 1,2 0-112,2 0 0,0 2 1,-5 0-1,0 0-63,0-4 0,5-1 1,0 1-2131,-2-3 2239,6 4 0,-8-13 0,6 6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40.70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91 8089,'15'-9'0,"1"4"0,-1 2 30,0-2 0,0 3 1,0-3-1,0 4 154,0 1 0,0-5 0,2 0 0,1 1 48,2 3 1,2-5 0,-3 1 0,1 2-88,-2 1 0,-1-3 0,-2 0-318,0 2 0,-7 0-696,-3-2 0,-5 3 0,-5-3 414,-5 3 1,-3 4-1,-2 1 455,0 2 0,-7 7 0,-1-4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40.89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 1 7353,'-6'15'-92,"4"-5"1,-3 0 0,1 0 451,-1-2 1,4 7-1,-4-1 1,3 6-104,2 3 1,0 4-1,0 7 1,0 2-10,0 3 0,0-2 0,0 5 0,0 1-171,0-1 1,0-7 0,2-1 0,1-6-174,2-3 1,0-6-1,-5 1-828,0-3 456,7-9 1,-5-3 0,3-10 0,-4-5-965,-1-3 1432,0-3 0,7-5 0,1-3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42.21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136 1 8226,'10'10'1306,"-2"0"-1030,-1 1 1,0 3 0,-4 1-266,2 0 1,0-5 0,-5 0-1,0 2 28,0 1 1,0-3 0,0 0-174,0 2 1,2-5-317,3-2 1,3-4 0,7-1 243,0 0 1,-1-1 0,-3-4 0,0-4 38,0 1 1,3-5-1,1 4 306,0 1 1,-5-4-281,0 7 0,0 0-244,5 5 258,-7 0 1,-1 2 0,-9 3-1,-1 5 66,-2 3 1,-7 2 0,2 0-1,-3 0-23,-2 0 1,-5 1-1,0 0 1,1 3 204,2 1 1,2 0 0,0-5 0,0 0 137,0 0 1,0-1 0,2-3 0,1-2 547,2-3-703,7 6 1,-2-10 0,10 3 0,5-4-130,3-1 0,4-6 0,1-4 0,4-4 12,1-1 1,-3 0 0,4 2 0,-2 1-208,-4 2 1,-3 5-1,-3-3 1,-4-1-547,-1 1 473,-2 4 1,-7-2 0,-3 6 292,-5 0 0,-3 0 0,-2 1 0,0 3-16,0 1 0,5 5 0,0-3 56,-2 1 0,3 0 0,1 4 0,1-2 306,4 2 1,-4 1 0,1 2-1,-1 0 148,0 0 1,1 2-1,2 3 1,-3 5-102,-1 4 0,3 8 1,-5 3-1,-2 3-114,-1 3 1,0-1 0,1 0 0,2 0-150,-2 1 1,4-6 0,-1-3-1,1-4-225,0-4 1,4-9 0,-3 0-786,1-3 0,2-9 335,-6-3 1,7-5 0,-4-5 0,2-5 62,0-3 0,0-4 1,5-2-1,0-2 249,0-3 0,2-3 0,1-6 1,4-2 232,1 1 0,1-3 0,2 4 0,-1 3 90,2 3 0,0 7 0,0-5 0,-2-1 228,1 3 0,5 0 1,2 6-1,2 0-33,-2 4 0,1 1 0,-1-1 0,2 1-18,-1 2 0,-2 6 0,-2-1 0,0 4 296,0 1 0,-5 1-324,0 4 1,-7 4-210,2 6 0,-3 0 0,-2 0 0,0 0 24,0 0 1,-5 0-1,-2 0 1,1 0-63,-1 0 0,0-4 0,4-1 0,-2 1-59,1 3 0,3-4 0,1 0 0,-2 2-248,-3 1 0,3-3-192,-3 0 361,4 0 1,2-2-1,4-2 57,5-5 1,2-2 0,0-5 0,-2-4-93,2-3 1,1-2 0,0 0 0,-1 0-55,-2 0 1,-6 0 0,2 0 64,1-1 0,-5 6 435,3 0-144,-10 7 0,1-2 1,-6 10-1,-1 5 87,-3 3 1,4 4-1,0 3 1,-2 4 99,-1-1 0,3 6 0,0-4 0,-2 3-79,-1 2 1,3-1 0,1-2-1,1-2-173,-1 2 0,6-9 1,-2 1 3,3-1-1614,2-6 197,0-6 1089,7-12 0,-4-3 0,8-6 0,-1 0-99,-2 0 0,4 0 1,-6 0-1,3 0 348,2 0 0,-2 0 0,-1 0 0,1 0 18,-1-1 0,-3 6 0,3 0 593,-1-1 1,5 4 45,-2 2 1,-3 5 0,-2 5-342,-4 5 0,4 3 0,0 2 0,-1 1-325,-3-1 0,-1 0 0,0 0-423,0 0 0,-5-5 0,-1 0-124,-3 2 0,-1-4 0,-5 0 575,0-1 0,-7 5 0,-1-4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42.69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76 9544,'0'8'-1080,"7"-1"1,-4-7 0,7 0 1079,2 0 0,-4 0 0,2-2 0,2-1-50,1-2 1,7-7 0,2 4 0,0-2 193,0 0 1,5 1-1,-4-1 1,2 4 228,0-1 1,-1 5 0,1-3-1,-3 4-35,-1 1 0,-9 0 1,2 1-1,-6 4 2,-5 5 1,4-1-1,-2 1 1,-3 2-310,-6 1 1,1 2-1,-7 0 1,-3 0-151,-6 0 0,2 0 1,-4 0-1,0 0-83,1 1 0,-1-1 0,2-2 1,-3-1 93,-1-2 1,5-2 0,-3 4 0,5-4 27,1-1 1,1 0 0,2-4 37,2 2 174,7 0 1,-2-5-1,10-2 50,5-3 0,4 4 0,1-4 0,1 1-34,4-1 0,-3 2 1,5-5-1,-2-1-78,0 1 0,2 3 0,-4-4 0,2 1 13,-1 0 0,-2 3 0,-2-5-591,0-2 0,0 3 1,-2-1-182,-3-1 0,2-3 0,-7-2-659,-2-5 1348,-1 5 0,5-13 0,1 6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44.44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248 0 8300,'-8'15'865,"1"-5"0,7 0-642,0 2 0,0 1 1,2 1-287,3-4 0,-3 3 1,3-3-163,-4 4 1,4-4 0,0 0-166,-1 2 1,-4-1-1,-4 1-15,-1-2 0,-5-5 1,4 3-1,-3-1 227,-3-4 1,4 1 0,-2-1 443,-2 2 0,-1 0 190,-2-5 0,0 0-177,0 0 1,6-1-96,4-4 0,5 3-93,5-3 0,-1 3 1,4 4-97,-1 3 1,3 3 0,-5 7 0,-2 0 35,-1 0 1,3 2 0,0 2 0,-2 1-123,-1-2 0,-2-1 1,0-2-1,-2 0-444,-3 0 1,3 0-656,-3 0 923,4-6 0,2-3 0,5-7 267,4-4 0,-2-4 0,2-6 0,3 0 26,6 0 1,-6-5-1,4 0 1,-2 1 167,-3 3 0,-2 6 0,2 0 466,-2-2 0,-5 5-298,5 2 0,-7 5 0,0 5-299,-6 5 0,-5 9 1,-7 1-1,-1 0-53,1 2 0,0-6 0,0 6 0,0-2-168,0 0 1,0 0 0,0-4-318,0-1 369,0 0 1,0 0 0,0-2 0,-2-1 39,-3-2 0,3-5 0,-3 5 116,3 2 0,2-4 115,0 2 1,8-7 8,7 3 0,7-6 1,8-4-1,2-3-123,3-1 0,-2 0 1,6-4-1,-2 2-66,-4-2 0,4 0 1,-2 1-1,-2 2-44,-1 3 1,-3-1 0,-3 4-47,-1-2 62,0 0 1,-3 6 200,-7 4-103,-7 4 0,-4 7 0,-3 3 0,-3 1 31,1-2 1,-1-1 0,4-2-1,1 0-16,2 0 0,0 0 0,-5 0 24,0 1 0,5-6-96,-1 0 1,3-5-250,-2 5 163,3-7 0,14 4 0,3-7 1,2-2 31,-2-3 0,3 3 0,-3-4 0,5 1-6,6 0 0,-8 0 0,4 3 1,-1-1 65,1-2 1,-8 0 0,6 5 204,-2 0-33,0 0 0,-3 1 0,-1 4 387,-2 5 1,-2-1-302,-5 1 1,-2 0-1,-3 3-50,-5-3 0,1 2 0,-1-7 0,-1 0-156,-3 2 1,4-6 0,0 4 0,-2-3-318,-1-2 1,3 0-1,2-2 1,1-3-230,4-5 1,-4-3-1,2-2-704,1 0 911,3 0 1,1-2 0,0-3-543,0-5 653,7-4 1,-1-1-1,6 0 1,-2 0 60,2 0 0,1-2 0,2-2 0,0-3 134,0-1 0,2 4 1,2-1-1,1 3 204,-2 2 1,-1 7 0,-2 4 0,0 6 535,0 3 1,0 7-132,0-2 0,-1 5 0,-3 5-35,-1 5 0,-6-2-383,1 2 0,-2-2-282,2 3 1,-3-3-227,3-3-25,-4-3-176,-1 4 322,0 1 0,-5-4 1,-1 7 79,-3 2 0,4 0 0,-3 0 0,1-2-46,4 1 0,-4-2 0,2 1 31,2 2 1,1 1 0,2 2 110,0 0 1,0-5 0,0 0 10,0 2 1,0 1 0,0 2-13,0 0 1,5 1 0,2-3 43,1-3 1,2 3 0,5-4 18,0-1-62,-6 6 0,4-13 0,-3 6 18,4 0 0,-4-6 0,0 6 58,2 0-135,-6-6-71,1 6 1,-9-7 0,-3 0-202,-5 0 1,-3 0-1,-2 0 172,0 0 1,0 0 0,-1 0-463,1 0 363,7 0 0,-5-5 0,3 0 186,-4 2 1,4-4 0,0 0-11,-2-1 0,4 3 462,-2-5-243,7 6 1,-6-7 560,4 6 76,3-7 1,-3 10-555,10-3 0,2 10 1,3 5-1,-3 4 63,0 1 0,-6 2 0,4 1 0,-3 4-44,-2 1 1,0 7 0,0 7-1,0 2 156,0 3 1,0 1 0,0 2 41,0 1-292,0-1 0,-2 0 0,-1-1 80,-2-4-162,0-3 1,5-5 0,0-1 179,0 0-193,0 2 0,-2-16 0,-1 5 0,-2-2 0,2 0 1,1-5-1,2-5-1411,0 2 445,0-6 0,0-6 299,0-10 1,0-3 0,0-2 0,0-2 111,0-3 0,2 3 1,1-5-1,2 2 502,-2 0 0,-1-7 0,-2 4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2:44.56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 8084,'0'10'-340,"0"0"1,0-5 339,0 5 0,0 0 0,0 5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4:00.58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167 166 8667,'-15'0'-364,"5"-5"328,-1 0 1,6 0 2859,-5 5-2683,7 0 0,3 5 1,10 0-1,4-2-239,1-1 1,-4-4 0,3-1 0,2-4-39,1-1 1,0 0 0,-4-4-33,-3 2 134,4 0 0,-11-4 0,6 3 0,-3 1-29,-2-2 1,2-1 633,-1-3-527,-6 1 1,-3 7 0,-6 3 0,-1 3 69,-3 2 0,-3 0 0,-1 2 0,-2 1 62,1 2 0,-2 7 0,1-2 1,1 4-36,2 1 0,1 1 1,-1 3-1,0 1 141,4-2 1,1 1-1,-1-1 1,3 4-165,4 1 1,5-4 0,1 1-1,1-2-146,5 2 1,2-3 0,7 2-419,0-8 334,7 3 1,-4-13 0,7 4 0,2-3-172,2-2 1,1-2 0,-2-1 0,-1-4-573,-2-1 0,-6-2 0,1-5-370,-4 0 0,-2 0-343,-4 0 1562,-3 0 1,-14 0 0,-1-1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5:02.66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0 361 8817,'2'-9'557,"3"4"1,-3 5 0,3 7 0,-4 8-29,-1 8 0,0 6 1,0 1-1,0 2-422,0 3 0,0-3 0,0 3 0,0-3-460,0-2 1,2-5 0,1-1-824,2-3 0,0-4 674,-5-12 0,5-8 0,2-17 0,0-5 21,-1-4 0,5-3 0,-5 1 0,1-3 481,0 0 0,3 11 0,-5-5 0,0 2-1,1 3 1,-2 5 0,4-3 102,-1 5 1,0 6 239,-2 0 1,-2 13-1,5 2 1,-1 8 485,-4 7 0,6-1 1,-1 4-1,2 1-445,0-1 1,0 1 0,4 3 0,-1-4-181,2-1 1,-3 3 0,8-5 0,-3-2-134,-2-1 0,2-7 0,1-1 0,2-3-63,-2-2 0,-1-3 0,-2-2 0,0-4-267,0-5 0,-6-9 0,-4-1 0,-2 0-168,2-2 0,-3 4 1,1-6-1,-4 1-53,-4-1 0,-7 6 0,3-2-58,1 3 1,-10-3 220,3 0 1,-4 0-1,4 5 111,0 0 1,-5-2 0,0-2 0,0-1 110,-2 2 0,5 1 1,-3 4-1,3 1 277,2 2 0,5 5 0,0-3 643,-2 1 1,6 4-351,1 8 1,3-2-390,2 7 0,7-2 0,1 4 0,2-4-225,0-1 1,0-2 0,5-5-230,0 0 0,0 0 0,1 0-107,-1 0 1,0 0-1,0-1 242,0-5 0,0 3 0,-2-7 0,-1 0 234,-2 2 0,0-6 0,5 4 231,0-3 0,-5 3 0,0 1 286,2 3 1,2-4 0,1 5-1,0 1 33,0 3 1,-4 1 0,3 0-365,3 0 1,1 0 0,-3 0 0,0 0 170,0 0 0,-5 1-849,0 4 197,-6-3 1,4 5-675,-3-7 1,-5 0 451,0 0 0,-2 0 1,-8 0-1,-1 0 517,-3 0 0,-1-5 0,0-2 0,0-1 0,0-4 0,0 0 0,0-1 0,-2-1 0,-3-2 0,3-1 0,-3 5 0,3 2-64,2-2 0,5 4 0,0 0 846,-2 1 0,4 3 485,-2 10-995,7 9 1,-4 8 0,7 7 0,0 2 18,0 3 1,0-1-1,0 6 1,0 3-79,0 6 1,-5-2-1,-2 3 1,-1-1-82,-4 1 1,-1-3-1,-4 3 1,-1-3-268,-2-2 0,-2 1 1,3-3-1,-1-1-186,2-2 1,1-8 0,4-2 0,1-8-194,2-5 0,8-12-299,2-10 0,5-12 0,7-18 1,-2-7 812,2-7 0,1-4 0,2-8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5:03.27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45 0 8295,'0'15'489,"0"0"0,0 0-123,0 0 0,0 0 1,0 0-1,0 1-204,0-1 0,0 1 0,0 3 0,-1 1-162,-4-2 0,3 1 0,-5-1 0,2 2-188,0-1 0,0-3 0,3-2 0,-1-2-248,-2-2 0,0-5-650,5 5 1,2-7 786,3 2 1,-2-3 0,7-2 432,2 0 1,-4-5 0,2 0 83,2 1 1,-4 3 0,2 1 838,2 0 0,-3 0-364,1 0 0,-2 1-313,2 4 0,-2-3 0,-4 5-177,1-1 1,0-2 0,-5 6-198,0 2 0,-2-4 1,-3 2-280,-5 2 0,2-1 0,-2 1 0,0-2 89,1 2 0,-4-4 0,3 1 0,-2-1-147,2 0 1,-3-2 40,3 4 0,1-7-338,-1 2 355,7-3 1,-4-1 277,7 4 1,2-3 0,3 5-147,5-1 1,-2-2 1283,2 6-863,-6-7 1,7 6 0,-6-4 121,-1 5 1,2-2-1,-1 2-206,-1 2 1,-3-4-1,-1 2-100,0 2 0,0 1 0,0 2-1020,0 0 0,-6-4 364,-4-1 0,1-7 1,-1 0-113,-1-6 1,4-12 0,2-10-1,1-4 672,-1-1 0,4-13 0,-6-4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5:04.02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0 151 7787,'10'-23'124,"1"3"0,-6 5 0,5 3 1,1 2 239,3-2 0,-4 4 0,0-2 0,2 0-28,1 1 0,2 1 1,0 5-1,0-2 451,0 1-712,-6 3 0,-3 7 0,-6 4-230,0 4 1,-6 1 0,-4 0 0,-4 2-232,-1 3 0,5-4 0,2 5 0,-1-5-171,1-1 1,3 0 0,-3 1 189,1-1 0,0 0 0,4 0 112,-2 0 0,0-5 0,5 0 820,0 2 1,0-4-1,0 2-19,0 2 1,0 1 0,0 2 0,0 0-21,0 0 0,0 1 0,0-1 0,1 0-328,4 0 1,-3 0-1,3 0 1,-3 0-492,-2 0 0,1-5-939,5 0 313,-5-6 744,6 2 0,-7-7 0,0-4-11,0-6 1,5-2 0,0-2 0,-2 0-108,-1 0 0,-2 0 0,2 0 0,1 0 189,2 0 1,5-6-1,-3 1 1,1 2 326,4 1 1,0 2 0,-1 0 0,-1 0-15,2 0 1,2 5 0,1 0 0,0 0 290,0 1 1,-2 1 0,-1 5 0,-2-2-123,2 1 0,-4 3 0,0 2 1,1 4-148,-1 5 1,-5 4 0,3 2-1,-5 3-28,-1 1 1,0 2-1,0-4 1,0 4-167,0 1 1,0-4 0,0 1 0,-1-2-486,-5 2 0,0-8 0,-6 3 0,4-1 123,1-1 1,-3-3 0,3-1-857,-1-3 0,-2-1 497,-5-5 0,5-6 0,1-5 351,3-2 0,-4-4 0,5-1 0,1-2 317,3 1 1,1 3 0,0 1 34,0-1 0,0 6 983,0 0 1,-2 10 0,-2 4-496,-1 9 0,-1 7 0,2 0 0,-2 5-188,-3 4 1,4 6 0,-3 2 0,0 0-471,-1 0 0,4-2 0,-3-7 1,-1-1-485,1-2 0,3-6 1,-3 1-998,1-3 963,2-9 1,5-3 0,0-10 668,0-5 0,0-4 0,-7-1 0,-1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5:04.17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 7787,'15'6'99,"-5"-4"1,-1 5 0,-1-2 383,0 0 0,-3 5 1,6-3-201,0 1 0,1-3 0,0 3 0,-2-1-236,1-4 0,-2-1 0,1-2 22,2 0 1,1 0 0,2 0-764,0 0 1,-1-2-1,-3-3 1,-2-5-1364,-3-3 2057,6-2 0,-4 0 0,8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5:04.45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0 104 7787,'8'0'170,"4"-1"0,-5-3 0,1-1 410,4 2 0,3 1 0,4 2 0,1-1-166,-2-4 1,4 3 0,0-5 0,-1 2-584,1 0 0,3-7 1,-3 4-1,0-2-275,0 0 1,-2 7 0,-7-4-447,-3 0 1,-5 5 331,-10-3 1,-3 5 0,-7 4 0,-2 2 557,-3 3 0,-4 8 0,-6 6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5:05.71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166 61 7923,'-5'15'0,"-1"0"56,-3 0 1,6 0 0,-2 0 0,3 2 334,2 3 1,0-3 0,0 3 0,2-3 152,3-2 1,-3-5 0,4 0-787,1 2 1,1-1-422,7-1 1,-5-3-54,1-7 1,-6-1 274,5-5 1,-7 3 0,2-7 277,-3-2 1,-1-1 0,3-2 0,1 0 138,-2 0 0,0 1 0,1 3 1,2 1 231,3-2 1,-4-3 0,3-4 0,1-1 127,-1 2 0,2 1 0,7 2-67,3 0 0,-3 0 1,3 1-1,-4 4-45,0 5 1,0 4-1,3 1 1,1 0-23,-2 0 1,-1 5-1,-4 1 1,-1 3-30,-2 2 0,-6 3 1,1 1-1,-4 0-119,-1 0 0,0 0 1,0 0-1,-1 0-106,-4 0 1,-4 0 0,-6 1 0,0-1-94,0 0 1,-5 0-1,-2 0 1,0 0-452,0 0 1,1-5-1,2-2 1,-1 1 121,2-1 0,1-4 0,2 1 0,0-5 474,0-5 0,5 1 0,0-6 0,0-3 0,1-6 0,3 3 0,6-6 0,0 0-43,0-3 0,0 1 0,0 1 1,1 1-563,4 4 594,-3 1 743,11 2-428,-11 0 1,11 8 678,-3 7-724,-3 7 0,0 10 0,-7 1 0,2 2 61,3-1 0,-4 2 0,4 1 0,-3 0-178,-2 0 1,0-2 0,0-5-1,0 0-197,0 0 0,-2 0 0,-1 0 0,-2 0-267,2 0 1,-4-5-1,0-1 1,0-1-494,1 1 1,-1-6-540,2 2 1242,3-3 0,-4-4 0,6-3 1,1-4 98,4 1 1,-3-5 0,5 3 0,-1-2 194,4 2 0,-3-4 1,0 6-1,-2-2 488,0 0 1,5 5 597,-5-5-1061,7 7 0,-11-2 0,6 10 0,-2 5-83,0 3 0,0 7 1,-5 2-1,0 0-89,0-1 0,0 5 0,0-5 0,0 1-70,0 0 1,0 3-1,0-5 1,0-1-105,0-3 0,0-1 1,0 0-1,2 1-65,3-1 1,-2-5 0,7-2-43,2-1 1,-4-2 0,2-5-108,2 0 0,-3-2 0,1-3 0,0-5 88,-2-3 0,4-4 0,-6-2 1,1-2 214,0-3 0,-2 6 0,-3-2 1,1 1 244,2-1 0,0 7 1,-5-6 172,0 1 0,0 5 1,0 2 997,0 0-1047,0 4 1,0 2 0,0 10 0,0 5 21,0 3 1,0 3 0,0 0-1,2 4-203,3 6 0,-4-3 0,4 2 0,-3 2-51,-2 1 1,0 3 0,0-3 0,0-1-266,0-2 1,0-5-1,0 4 1,-2-3 24,-3-2 1,2-3 0,-7-2-1,-2-2-21,-1-2 0,-2-7 0,-2 2 0,-3-3 30,-5-2 0,-4-7 1,-1-3-1,-2-3-64,-3-3 1,3-4-1,-3-1 1,3-3 17,2-3 0,2 6 0,1 0 0,5 5 290,5 1 1,1 0-1,11-1 66,1 1 0,2 5 0,4 2 0,3 1 1,5 4 1,4 1 0,1 2 0,0 0 44,0 0 0,2 0 0,1 0 0,4 0-3,1 0 0,-3 0 0,4 2 0,-1 1-69,1 2 1,-1 0 0,4-5 0,-2 0-123,2 0 1,1 0 0,3 0 0,-1 0-218,0 0 0,-7 0 0,-1 0 0,-2 0-471,0 0 0,-5 0 0,-5 0-31,2 0 1,-5-1 0,0-3-818,-1-1 1518,-4-6 0,11 9 0,-4-5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5:06.91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30 378 7447,'-5'-16'0,"-2"1"-65,-1 0 1,5 0 0,-2 0 0,3 0 495,2 0 1,0 0 292,0 0 1,2 6 112,3 4-672,3 11 1,6 2 0,-3 9 0,-2 3 25,-3 5 1,4-2 0,-3 2-1,0 2-149,-1 2 0,1-4 1,-3-2-1,1 1-157,-2-1 0,-1-9 0,-1 1-1413,4-2 1275,-3-6 1,5-7-1,-7-12 1,0-5 150,0-3 1,5-7-1,0 2 1,0-3 8,1-2 1,-2-1 0,4 3 0,-1 1 232,-4 2 1,4 7 0,0-1 0,-1 6 205,1 3 1,5 8 0,-4 2-31,1 8 1,-1 11 0,-5 3 0,2 1-81,-1 4 1,-3-4 0,1 3-1,1 0-116,2 3 0,0-6 0,-5-3 0,0-3-825,0-2 1,2-1-330,3-4 1,-2-4 0,7-7 578,2-4 1,-3-4 0,-1-6 0,0-2 454,1-3 0,-6 4 0,4-6 0,-2 2-19,0 0 0,0-1 1,-5 6-1,1 0 66,5 0 0,-5 5 979,4 0 1,-1 7-583,1-2 0,3 8 0,5 4 0,1 1-313,1 4 1,-3-4 0,8 1 0,-2-3-182,2-2 0,-3-3 1,3-2-1,-2-4 27,3-5 0,-10-4 0,4-2 0,-3-3-30,-4-1 0,1-5 0,-6 5 0,2 0 16,-1-2 1,-8 5 0,-2-3 0,-3 3 292,-3 2 0,4 7 0,-2 3 1,-2 1-53,-1-1 1,-2 4 0,1-3 0,3 8-80,1 6 0,5 3 0,-4 2 0,1 2-39,-1 3 0,6-1 0,-2 6 0,3 1-116,2 3 0,0-4 0,0-1 0,0-3-314,0-2 0,7 3 0,3-4 0,4-3-150,1-3 1,-4-7 0,3 3 206,3-1 1,3-4-1,-4-8 1,1-5 106,-3-3 1,-3-4 0,3-1 0,-3-4-6,-1-2 0,-1 4 1,3-3-1,-4-1 68,-1 1 0,3 3 0,-5-4 0,0 3 520,1 2 1,-2 2 353,6 2 1,-7 9-406,2 6 0,-1 8 0,-1 10 0,2 4 86,-2 2 0,1-4 0,-1 5 0,4 0-304,1-2 1,-3 1-1,5-6-404,2 2 1,1-1 103,2-9 0,0-5 0,-1-10-286,-4-5 0,-2-5 0,-4-5 0,1-4 160,-2 1 1,4-4 0,-2 5 0,-2 0 289,-1 1 0,-1 0 0,3 6 0,1 0 743,-2 0-476,-1 0 1,-1 7-1,3 4 1,1 8-91,-2 6 0,1 3 1,-1 2-1,2 0-69,-2 0 1,1 1 0,-1-1 0,4 0-92,1 0 1,-5-5-1,4-2-29,0-1 1,-4-2 0,7-5 46,2 0 0,-5-7 0,-2-3 0,-2-3-12,2-2 0,-3 0 0,3 0 0,-2-1-453,2 1 0,-3-5 1,3 0-1,-4 2-920,-1 1 0,5 2 1352,1 0 0,5-7 0,-2-1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5:07.46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84 1 7638,'0'15'0,"0"-5"273,0 0 0,0 0 0,0 5 0,0 0 423,0 0 0,-2 0 0,-1 0 0,-4 0-559,-1 0 1,-1 1 0,-2-1 0,2 0-631,3 0 1,-5-5 0,5-2-731,-3-1 0,8-4 0,-1-8 1223,5-5 0,9-10 0,-3-3 0,6-8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5:07.79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39 89 7638,'-2'8'1172,"-3"-3"1,5-3-710,0-2 0,7 0 0,10 0 1,1-2-270,2-3 0,7-2 1,-4-4-1,3 1-261,-1-2 0,-7 0 0,2 1 0,-3 2-80,-2 2 1,0-3 0,0 5 29,0 2 0,-6 3 0,-4 5 142,-4 5 1,-7 5-1,-3 5 1,-2 7 53,-4 7 1,3-1 0,-10 6 0,2-1-207,0 1 0,-7-1 0,2 4 0,-2-3-310,2-3 0,-2-5 0,7-8 0,2-1-475,1-4 0,7-6 443,0-2 1,8-8 0,0-2 0,7-9 468,4-4 0,1-9 0,5-1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5:08.08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31 7638,'11'-14'246,"-1"4"1,-5 4-1,5 6 1,0 3 211,-2 7 1,4 0 0,-5 12-286,1 0 1,-3 0 0,3 4 0,1-1-296,-1 2 0,-5-5 0,4-2-54,0-3-1428,-6-2 0,6-8 1604,-7-7 0,2-7 0,1-10 0,2-1 0,-1-2 0,-3-2 0,-1 3 0,2-1 0,3 2 0,-2 1 0,7 2 28,2 0 1,-4 2 0,2 3 0,1 3 531,-3 0 1,5 6 0,-3-5-291,4 5 1,1 1-889,0 0 1,-7 1 548,-3 5 1,-5-3-1,-5 7 1,-5 0-625,-3-2 0,-2 6 693,0-4 0,-7 10 0,-2 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4:02.01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151 119 8374,'0'-15'0,"0"0"0,0 0 21,0 0 1,0 5-1,0 0 925,0-2 0,0 4-671,0-3 0,0 10 0,-2 1 15,-3 8 1,4 6 0,-6 2-114,0 4-116,-1 4 1,-2 1 0,0 0-1,-2 2 37,-1 1 1,3-2-1,0-3 1,0 0-287,1 1 0,-4-6 0,4 2-658,1-3 700,1-8 0,7-9 1,2-12-1,3-7 6,5-6 1,5-2 0,4 1-1,2 1 102,3-2 1,-4-2-1,3-1 1,-1 2 46,-3 2 0,-3 5 0,-1 6 0,0 0-53,1-1 0,-6 8 188,0 3 0,-7 5 1,2 5 129,-3 5-146,-2 4 0,0 1 0,0 0 0,0 1 20,0 5 0,-5-5 0,0 4 0,0-3-8,-2-2 1,4 0-1,-6 0 255,3 0 1,-1-4-352,2-1 0,5-7-191,0 2 0,3-5 0,11-5 0,2-5-130,1-4 1,5-6-1,0 0 1,-1 2 242,1 1 0,3 2 0,-5 0 418,-1 0-232,-2 6 0,-2-2 1,-2 4 92,-3-1 1,-2 4 0,-4 1-42,1 6 0,0 6 0,-5 6 0,0 2 8,0 3 1,-5-2 0,-2 6 0,0-3-174,1-2 1,-4-1 0,3 1-312,-1 1 1,4 0 0,-1-5-583,4 0-64,1-7 1,6-3-1,4-8-41,4-2 0,-4-5 0,0 3 625,2-1 1,1-1 0,0-2 0,-1 2 333,-2 3 0,0-6 0,5 4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5:08.39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31 121 7638,'-9'17'0,"4"3"0,2-6 304,-2 6-66,3-14-113,-5 21 1,9-22 0,3 10-192,5-1 0,-1-8 1,1-1-321,1-3 0,3-4 1,1-3 235,0-5 0,-5-3 1,-2-2-1,1-2 0,-1-3 1,-3 3 0,5-5-1,2 2 159,1 0 0,-3 0 0,0 5 0,2 0 134,2 0 1,1 5 0,0 1-1,0 1 207,0 0 0,2 4 0,1-1 0,2 4-24,-1 1 1,-3 1 0,-2 4 0,-4 5 55,-5 4 1,-4 1 0,-1 2 0,0 1-275,0 2 1,-6 2-1,-4-4 1,-5 2-251,-5-1 0,3-2 0,-3-4 1,3-1 1,2-2 0,0-7 0,0 2 0,0-3-683,0-2 0,6-7 1,2-3-1,2-5 823,0-5 0,0-4 0,5-6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5:08.55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15 7656,'14'-1'0,"-3"-3"310,-1-1 0,-5 0 0,4 7 34,-3 3 0,-1-2 0,-3 9 0,1 3-121,2 4 1,1-4 0,-6-5-1,0 1 32,0 3 1,0-4 0,0 0-3527,0 2 2519,0-6 1,0-1-1,0-10 752,0-5 0,-7-3 0,-2-2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5:09.42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46 262 7638,'24'0'18,"-4"0"0,-3-2 1,-2-1-1,0-2 170,0 1 0,-5 3 0,-2 2 1,-1 4 20,-4 5 1,4 4-1,-2 2 1,-2 5 226,-1 4 0,-4 3 0,-3 2 0,-5 0-216,-3 1 1,1-1 0,0-2 0,-3-1-277,-1-2 0,7-6 1,-6 1-1,2-4-347,-1-1 1,4-6 0,0-4-36,-2-3 1,4-4 0,0-3-1,1-7-195,4-6 1,1-1 0,2-6 0,0 0 566,0 2 0,0-6 1,0 6-1,0-1 160,0 4 1,0-2-1,0 2-42,0 2 1,2 8 620,3 5 1,-4 11 0,6 8-1,-2 6-240,0 3 1,0 3 0,-5 4 0,0 0-385,0 0 1,0-5 0,0-1-1,0-1-176,0 0 1,0-4 0,0 1 0,0-3-1222,0-2 586,0-7 0,2-1 0,1-9 524,2-3 1,5-3-1,-5-7 1,0 0 324,2 0 1,-5-2 0,4-2-1,-1-1-65,0 2 0,2 1 1,-4 2-1,2 0 1555,-1 0 0,4 7-940,2 2 1,-1 5 0,-1 2-375,-1 5 1,3 2 0,-4 7-197,3 0 1,-4-2 0,5-3-375,2-4 1,-4-5-366,2-1 1,-5-1-1,3-5 1,-1-4 193,-3-3 1,2-2 0,-1 0 262,-1 0 1,-3 0 0,-1 0 28,0 0 0,0 5 831,0-1 0,0 10 0,0 1 1,2 7-349,3 1 0,-3 5 0,3-3 0,-4 4-270,-1 1 0,2-2 1,1-1-288,2-2 1,0-5 0,-3 3-53,3-1 1,-3-4-1,3-8 1,-4-5-250,-1-3 1,6-4 0,-1-3 0,-2-5 560,-1-3 0,-2-3 0,0 1 0,0-2 0,0-3 0,0 2 0,0-6 0,0 2 0,0 4 0,0 1 0,0 2 0,0 0-3,0 0 1,0 11 0,0 4 564,0 2 1,0 9-1,0 8-57,0 9 1,0 12-1,1 2 1,3 6-229,1 8 0,1 6 0,-2 4 0,2 8 114,3 3 1,-6 5 0,2 10 0,-2 2-59,3 0 0,-5-11 0,4 6 0,-3-5-566,-2-6 0,0-12 0,0-8 0,0-6-363,0-9-202,0-4 0,0-22 0,0-7 1,2-9-1562,3-6 2359,-4-3 0,6-14 0,-7-2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5:10.31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91 0 9730,'8'10'2447,"-3"0"-2221,-3 0 0,-2 7 0,0 2 0,0 2-3,0 3 1,0 3 0,-2 6-1,-3 4-296,-5 2 1,1-6 0,-1 2 0,-1-3-792,-3-2 0,-1-6 79,0-4 0,7-12 1,3-8-1,3-8-70,2-6 1,0-7 0,0-5 854,0-2 0,7-2 0,1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5:10.91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29 0 7667,'15'7'259,"0"3"0,0-1 1,2 1-1,3 3 479,5 5 0,-1 1 0,1 6 0,2 2-435,1 1 1,-3-3 0,-1-1 0,-2-1-280,-4 1 0,-3-11 0,-3 1 1,-4-4-1542,-1-2 571,-2-5 1,-7 4-1,-3-9 386,-5-3 0,-3 4 1,-4-4-1,-1 3 560,-3 2 0,0 0 0,2 0 0,-3 0-61,-1 0 0,3 2 1,-4 1-1,3 2 143,2-2 1,1 1 0,-1-1 0,-1 2 450,2-2 0,6 1 1,2-1 548,-2 2-949,6 0 0,1-5 0,10 0 0,5-1-164,3-5 1,9 3 0,1-5 0,3-1-27,-1 1 1,-2 3-1,4-3 253,-2 1-106,-7 2 0,4 5 1,-7 0-1,0 0 315,0 0 1,-1 7-1,-4 3 49,-5 3 1,-3 4-1,-2 1 1,-2 2-166,-3-1 1,-3 3 0,-8-1 0,1 1-222,0 0 0,0 0 1,0-4-1,0 2-296,0-1 0,0-3 1,0-2-1,0-3-607,0 0 1,5-8 0,0 0 289,-2-6 0,5-6 0,2-7 0,3-4-77,2-5 1,2-6-1,3-2 1,4-2 621,-1 1 0,5 1 0,-4 1 0,1 0 35,0 4 0,-5 6 0,3-2 222,-1 3 0,-2 9 0,-5 12 64,0 8 1,-7 12 0,-1 5 2368,-1 4-2341,-4-6 0,6 6 1,-4-6-1,2 1-331,3-4 0,-4-3 0,4-2 0,3 0-63,1 0-1189,2-7 1,2-1-1,1-9 1,4-3 1233,2-5 0,1-10 0,5-3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5:11.19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76 1 12110,'10'7'1242,"-2"3"-1065,-1 3 1,-2-3 0,-5 0 0,0 2-80,0 1 0,0 2 0,0 0 0,0 1-280,0-1 0,0 0 0,0 0 1,0 0-551,0 0 1,-5 0 0,-2 0-889,-1 0 1,3-5 1027,-5 0 0,0-6 0,-4-1 340,4-6 0,-2-6 252,7-6 0,-6-7 0,2-1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5:11.52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14 212 8756,'-8'1'1726,"3"4"0,5-3 1,5 1-1311,5-6 1,3 1-1,4-4 1,1-1 125,2-3 0,7-3 0,-2-2 0,5-1-397,6 1 0,-5 0 0,6 0 0,-1 0-94,-1 0 0,0 0 0,-7 2 0,-3 1-704,-4 2 1,-5 5-753,-1-5 1,-8 6 324,-7-1 0,-7 4 0,-8 2 68,0 4 0,2-1 0,1 4 1,2 0-186,-2 1 1197,-1-6 0,-2 17 0,0-3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5:11.72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1 8718,'-9'15'490,"4"0"1,-1 0-1,1 0 1,1 0-69,3 0 0,1 7 1,0 2-1,0 2-35,0 5 1,0-3-1,0 11 1,0-1-408,0 1 0,0-6 0,1 1 1,3-6-743,1-3 1,0-11 484,-5 1 0,1-12 0,3-5 0,1-11-799,-2-10 1,-1-8 0,-2-2-1,0-4 1076,0-2 0,0 6 0,-7-11 0,-1 6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5:11.87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8273,'15'2'676,"0"3"1,0-2 0,-1 7 0,-3 0-843,-1-1 0,-1 4 1,2-4-1,0 1-393,0 0 0,-2-7 0,1 4 0,1-2-216,3 0 1,1 0 774,0-5 0,0-7 0,0-1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5:12.69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150 104 8121,'-9'7'2262,"3"1"-1975,6 7 1,1-6 0,4-3 0,5-1-106,4 1 0,2 0 1,3-2-1,1 1-230,-2-2 1,-1-1-1,-3-1 1,-3 3-667,-1 1 446,0 0 1,-3 1 137,-7 4 1,-8-1 0,-11-1 0,-2 1 29,-3-1 0,1 2 1,-4 5-1,2 0-18,-2 0 1,3 0 0,1 0 0,1 0 82,4 1 1,3-1-1,3-2-219,2-3 177,7-3 1,-2-7 101,10 0 1,3-2 0,7-3-1,0-3 87,0-1 1,0-2 0,0 6 0,0 1 202,0 3 0,1-5 1,-1 1-44,0 2 0,0 8 0,0 5 0,-2 4 0,-3 1 0,2 0 0,-5 1 1,-1 3-213,1 1 0,0 0 0,-4-5-212,2 0 1,2-1-290,-2-4 0,-3-5 0,4-12 8,1-8 0,-4-2 0,6-8 1,-1 0 176,0 2 0,-2-6 0,2 6 0,-1-3 448,-4 1 1,4 7 0,-1-2 0,1 3 79,0 2 1,-2 5 147,-5 0 1,5 8 0,0 2-61,-2 9 1,-1-1 0,0 2-1,1 2-335,2 1 1,2 2-625,-2 0 1,-2-1 0,7-4 230,2-5 1,-6-5 0,1-5-213,0-5 1,-5-4 0,3-1-1,-2 0 295,2 0 0,-3-2 0,3-1 1,-4-2 230,-1 1 1,0 3-1,0-1 1,0-2 139,0-1 1,0 0-1,0 5 1,0 0 72,0 0 1,-5 0 0,0 0 704,2 0-393,1 6 0,2 4 0,0 10-166,0 5 0,0 4 0,0 3 0,0 3-23,0 5 1,5 5 0,0 3 0,0 3-29,2-3 0,-5 1 0,3-1 0,-2 4 79,2 2 1,-3-6-1,3 2 1,-4-3-506,-1-2 0,0-6 1,0-4-3693,0-3 2590,0-9 0,0-10 1274,0-13 0,-6-7 0,-3-8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4:02.50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241 181 10874,'10'-6'1177,"-1"-4"-1037,-3-4 1,6-1 0,-3 0-358,-1 0 0,4 0 0,-7 0 0,-2 0 169,-1 0 0,-2 5 0,-2 1 80,-3 3 0,2-5 1,-7 6-1,-4 2 91,-4 1 0,1 4 0,-3 3 0,2 5 51,-3 4 1,3 2 0,-5 3 0,-1 3-67,1 1 1,3-3 0,-2 4 0,3-1-35,6 0 1,3-2 0,0 2 0,5-1-417,3-4 0,4-8 9,3-5 201,3 4 0,7-8 0,0 3 1,0-6-63,1-3 0,0-7 0,3 2 0,1-3 6,-2-2 1,-1 1 0,-2 3 0,0 1 39,0-2 0,0 3 1,-1-1 405,-4-1 0,1 2 1348,-6-1-1411,1 7 0,-8-4 0,-3 9-159,-5 3 1,1-2 155,-1 7 0,0 0-222,-5 5 1,7-5-988,3 0 0,-2-4-2721,2 4 3738,0-7 0,-2 10 0,-1-4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5:13.69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1 369 7592,'0'-15'200,"0"0"0,0 0 183,0 0 0,0 8 0,0 7-9,0 9 0,0 6 0,0 3 0,0 4-217,0 1 1,0 4 0,0 7 0,0 1-188,0-2 0,0-1 1,0-3-1,0-2 207,0-2 0,1-7 1,3 2-1852,1-3 1,0-5 1168,-5-7 0,5-9 0,0-16 1,-2-5 504,-1-3 0,-2-2 0,0-1 0,0 1 0,0 0 0,5 0 0,0 0 0,-2 0-45,-1-1 0,-2 6 0,0 0 0,0 0 17,0 2 0,5 1 1,2 7-1,1 1 273,4 4 1,1-1 0,2 4 0,2 0 129,3 0 0,-2 2 0,8 5 0,0 0-99,3 0 0,-4 0 0,-2 0 1,-1 0-152,-3 0 1,-3 0 0,-1 0 0,1 2 314,-1 3 1,-5-1-210,0 6 0,-2 0 0,2 5 0,-3 0 62,0 0 0,-6 2 1,4 1-1,-3 4-90,-2 1 0,0 2 1,0 6-1,0-1-29,0 0 1,0 2 0,0-1 0,0 3-100,0-1 1,0-2 0,-2 7-1,-1-1-134,-2-3 1,-5-8 0,5-1 0,0-1-107,-2-6 1,5 2 0,-4-11-918,-1-1 0,4-8 0,-6-12 0,1-6 384,0-7 1,3-4 0,-4-2 0,1-3 412,-1-1 0,-1-7 0,-3 2 0,1-4 285,2-1 0,0 0 0,-5 0 0,0-1 2,0 1 1,0-2 0,0-1 0,0-3 183,0 3 1,1 8 0,2 6 0,4 7 391,1 7 1,2 12 0,5 10-135,0 11 1,5 15 0,2 13-1,0 2-155,-1 2 1,0 1-1,-6-1 1,0 0-150,0 0 0,-2 1 1,-2-3-1,-2-1-219,-3-2 1,1-10 0,-4 0 0,4-3-783,1-5 1,-5-14 202,2 2 0,4-15 1,1-8-1,3-7 375,2-4 0,2-1 0,1-3 1,2 1 282,-2 2 0,4 2 0,0-3 0,0 6 0,-1 4 0,4 0 0,-3 3 0,0 1 283,-1 2 1,1 7 0,-2-2 36,5 3 0,-1 9 0,-1 3 1,0 3 215,1 2 0,-4 1 0,5-1 0,0 0-387,-2 0 0,6-5 1,-6 0-1,2 0-281,0-2 0,0 6 0,5-6 0,0 0-3409,0-3 3541,0-3 0,7 5 0,2 1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5:14.19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0 210 9281,'7'-9'1022,"3"4"1,3 4-1,3 1 1,0-2-676,4-3 1,4 2-1,6-6 1,2 2-245,3 4 0,-8-4 0,1 1 0,-3-1 71,-1 0 1,-11 1-1,2 2-1506,-1-1 0,-8-1-1212,-1 1 1860,-3 3 1,-9-5 0,-3 7 328,-3 0 0,0-2 1,1-1-1,2-2 91,-2 2 1,4-4-1,-2 0 332,-2-1 1,0-2-1,0-3 414,2 2 1,5 0 0,-3 4 230,1-1 0,1 4 32,1-1 0,3 5 0,-3 7 1,3 6-127,2 6 1,-5 8-1,0-1 1,0 6-395,-2 3 1,4 7 0,-7-1 0,-2 4-201,-1 5 0,-2 4 1,0 4-1,0-1-171,0-2 1,5-9 0,0 1 0,-1-6-654,3-9 1,-4-7-838,7-9 0,0-10 0,5-6 861,0-8 1,5-12-1,2-5 775,1-4 0,2-8 0,6-1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5:14.39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16 7938,'2'-9'4835,"3"4"-4376,-4 4 0,11 7 0,-7 5 0,-2 4-259,-1 5 0,-2 3 1,0 7-1,0 2-315,0 3 0,-2-1 0,-1 4 0,-2 1-361,2-1 1,1-9 0,2 1 0,0-3-1202,0-4 1,0-6 928,0-7 0,0-8 0,0-4-372,0-11 1120,0-9 0,7-15 0,1-1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5:14.93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1 182 7671,'1'-10'323,"3"0"1,1-2 218,-2-1 0,4 2 0,-1 1 0,3-1-77,3-3 0,-4 4 0,2 0 1,2-2-120,1-1 1,2 3-1,0 2-135,0 1 1,0 0 0,0 4 25,1-2 1,-6 0 0,-2 7-90,-1 3 1,3-2 0,-5 7 0,-2 2-109,-1 1 1,-2 2-1,0 2 4,0 3 0,0-3 0,0 3 0,0-2-500,0 2 1,1-3 0,3 3 0,1-1-59,-2 1 0,6-3 0,-1 3 0,2-4 301,0-1 1,-2 1-1,4-3 1,-2-1 390,2-2 1,-4-2-1,1 4 1,-1-4 177,0-1 1,-4 5-1,1-2 103,-4 3 0,-1-3 1,0 0-1,0 4-165,0 4 1,0-5 0,-1 6 0,-4-1-262,-5-1 0,-4 1 0,1 1 0,1 1-148,2-2 0,0-6 1,-5-2-1,0 0-258,0-1 0,0-3 1,0-6 150,0 0 0,1-8 0,4-7 0,5-9-74,3-4 1,2-9 0,0-3 0,0-4 75,0-1 0,2 5 0,3 1 0,5 1 97,4-1 1,2 4 0,3-2 0,1 4 20,-2 4 0,-1 9 0,-2 0 0,0 3 312,0 2 1,0 5-1,0 2 270,1 1 0,-8 4 1,-1 6-92,-1 2 1,-4 7 0,3-2-216,-3 3 1,-2 2-1004,0 0 0,0-4-1299,0-1 1,-2-7 632,-3 2 1495,3-3 0,-11-2 0,5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8:05.50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1 8674,'10'0'1336,"0"0"-641,1 0 1,-2 0-184,1 0 1,0 7-309,5 3 1,-7 3 0,-1 1-180,0-4 0,-6 3 0,4-3 0,-5 3-18,-5 3 0,2-1 0,-5 0 0,-1 0-849,1 0 1,-2 0 0,-3 0-687,2 0 1149,-2 0 0,6 0 0,-4-1 1,2-3-296,3-1 0,-1-6 674,2 1 0,3-4 0,-5-2 61,7-4 1,2 3 123,3-3 1,-1 5 512,6 5 0,-7 3 0,2 7 1,-2 1-198,2-1 0,-3 0 1,3 0-440,-3 0-52,-2 0 0,5 0 0,0 0-943,-2 0 593,-1 0 0,-1-5 11,4 0 1,-3-15 0,5-5-1,-2-11-1688,0-8 2017,0-1 0,2-14 0,1-3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8:06.32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15 151 7750,'2'-13'96,"3"3"0,-2-4 0,6 4 0,-1-2 317,0 2 1,2-3-198,6 3 1,-1 2 0,1-3-179,4 0 0,-8 2 1,3 1-168,-1 1 0,-6 2-119,2 5 0,-7 2 108,2 3 1,-8 5 0,-2 8 0,0 3 69,-2-3 0,4 4 0,-5 0 0,-1 1-1,1 4 0,-1-4 0,-2 1 0,2-1 208,3 1 0,-4-1 1,3 2-1,0-3 71,1 0 0,-5-6 0,6 5-231,2-5-169,-5-7 34,6 4 0,-3-13 19,10 0 1,3-7 0,6-9 0,-2-3-156,-2-1 1,0-7 0,5 4 0,0-2 342,0 0 1,0 5 0,-2-4 0,-1 2 299,-2 4 1,0 1-1,5 4 80,0 3 0,-6 1 0,-3 6-84,1-2 0,-5 7 1,3 8-1,-3 3-223,-2 2 1,0 0 0,-2 0 0,-2 0-252,-1 0 0,-5 2-580,5 3 574,-6-3 0,4 5 1,-5-9-1,4-1-432,1-2 1,-5-7-171,2 2 1,-3-5-1,0-5 681,3-5 1,1-5 0,6-3 0,-2-4 16,1-1 0,1-3 1,0-4-1,-2 0 170,1 0 0,3 2 0,1 2 0,0 5 338,0-1 1,0 10-66,0-3 0,1 12 1,3 3-1,2 10-89,3 8 0,-4 1 1,3 4-1,1 2-161,-1 4 1,-3-8-1,3 10 1,1-3-99,-1 1 0,-5 1 1,2-2-1,-3-1-102,-2-2 0,0-5 0,-2 5-41,-3 2 1,2-10 0,-7-2-1,-2-3-265,-1-4 0,-2 4 1,0-7-1,0-2-234,0-1 1,0-2 0,1-2 0,2-3 336,2-5 0,5-3 0,-3-4 0,0-2 214,-1-1 0,6 0 0,-2 5 129,3 0-42,2 0 1,0 0 342,0 0 0,2 7 1,3 2 101,5 5 0,3 8 0,2 4 0,2 6-143,3 3 0,2 5 1,5-3-1,-2 0-296,2 0 1,-4 3-1,2-4 1,2 1 40,2 0 1,1-2-1,-2-5 1,-1-1-486,-2-4 0,-6 1 1,1-6-431,-4-1 1,-6-3 0,-1-4 0,-2-5 815,-4-7 0,-8-11 0,-4 3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8:07.22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15 317 7750,'-5'15'201,"0"0"0,0-5 0,5 0 0,0 2 181,0 2 0,0 2 0,0 3 0,0 1-274,0-2 1,0-1-1,0-2 1,0 0-574,0 0 1,0-5-850,0 0 1057,0-6 0,2 1 0,1-10 0,2-5-138,-1-4 1,2-6 0,-1-2 394,-1-1 0,4-9 0,-5 4 0,6-6 0,-1 1 0,0 1 0,-3-2 0,4 2 0,-2 2 0,-2-10 0,0 20 0,1-8 0,1 2 331,0 3 1,3 5 0,-4-1 0,3 6 227,3 3 0,1 6 0,2-1 1,2 4-235,3 1 1,-3 1 0,3 4 232,-4 5-435,0 4 1,-1 3 0,0 1 0,0 4 144,0 1 0,-5 2 0,0 5 40,2 1-180,1 5 1,-3-2 0,0 4 127,2-1-285,-5 5 0,1-7 0,-5 7 0,2 2-4,-1-2 0,-3-7 0,-1-2 0,-1-6-318,-4-7 1,3-8 0,-5-4 0,1-1-344,-4-4 1,1-9-1,-1-8 1,-2-6 150,-1-3 1,-7-2-1,0-6 1,0 1 542,-2 0 0,4 0 0,-8 0 0,1 0 0,2 0 0,-6-1 0,6 3 0,-1 1 0,4 2 0,4 7 0,0-1 0,3 6-33,3 3 329,3 6 0,9-1 1,3 9-1,5 2 125,3 3 1,4-4 0,2 3 0,2 1-293,3-1 0,-6-5 0,2 2 1,-3-1-99,-2 1 1,0-4-1,0 4 1,0-3-361,1-2 1,-8 2 0,-1 1-323,-1 2 1,-4 2 357,3-2 0,-10 2 0,-3 4 1,-4-1 136,-3 2 0,3 1 1,-8 3-1,2-1 249,-3 0 1,3-5 0,-5 0 0,1 1 201,3 3 1,3-4 0,1 0 1088,-1 2-1140,8-6 1,3 1 0,10-7 0,7-2-264,6-3 1,-1 2 0,3-5 0,-1-1-351,1 1 0,-4-2 0,5-5 0,-5 0 133,-1 0 0,0 3 1,-1-1-1,-2-4-30,-2 0 1,-2 0-1,2 2 1,-3 0 265,-1 0 0,-4 0 0,3 0 0,-3 0 0,-2 0 0,-7 0 0,-3 0 0,-3 0 0,-2-1 0,-1 3 0,1 1 92,0 2 0,0 7 0,0-2 335,0 3 1,7 4 0,3 3 0,3 5-69,2 3 0,0 14 0,0 5 1,0 5-372,0 5 0,5 6 0,2 3 0,-1-1 169,1 2 0,3-4 0,-5 4-157,-1-5 0,4 2 0,0-11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8:08.56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1 195 9658,'15'-10'99,"0"0"0,0 5 1,0-5-1,0 0-105,0 1 0,2 1 0,1 4 0,2-1 27,-1 2 0,-2-4 0,-2 2 1,0 2-429,0 1 1,-5 2 0,-2-1-965,-1-4 713,5 3 741,-11-5-90,6 7 1,-14 2 137,-3 3 0,-3-3 1,0 4-1,1-1 258,2 0 1,6 2-1,-2-4 1,1 4-4,0 1 1,-5 3 0,5 4-254,1 0 0,3 1 1,1 3-1,0 3-44,0 1 1,0 2-1,0 5 1,0 1-338,0-1 1,0 0-1,0 0 1,0 0 76,0 0 0,0-5 0,0-1 0,0-2-198,0-4 1,0-6 171,0-2 1,-5-8 0,-2-2-1,-2-9 110,-2-4 0,2-2 0,-1 0 0,0-1 89,2 1 1,-4 0-1,5 0 1,1 0 107,-1 0 1,0 0-1,4 0 1,-2 0 83,2 0 0,1 0 0,2 0 0,0 0-108,0 0 1,5-2 0,2-2 0,1-2-298,4-3 1,3 4 0,3-5-1,4-2 63,1-1 1,-4-3-1,3 3 1,-2 3 75,0 5 1,0 3 0,-5 2 616,0 0-157,-6 6 0,-3 4 599,-6 10 0,0-1-694,0 6 0,0 0 0,2 5-206,3 0 1,-2-5 0,7-2 0,0 1 25,-1-1 1,4-3-1,-3 4 1,5-1-447,5 0 1,-1-3 0,4 4 0,1-1-76,-1 1 1,-3-4 0,4 5-1,-1 1 439,1 3 1,-6 1 0,2 0 0,-5 2 160,-5 3 1,2-3 0,-7 4 0,-2-1-18,-1 0 0,-2 2 1,0-3-1,-2 1 120,-3-2 1,2 1 0,-7-3 0,-2 3-248,-1-1 0,-7-4 0,0 6 1,1-4-355,2 0 1,2-6 0,0-2-2,0-1 0,0-2 0,0-7-461,0-3 0,5-5 1,2-8-1,-1-6 404,1-4 0,3 4 1,-5-9-1,0-1 377,1 2 0,-4 1 0,5 0 0,-3 3 52,1 3 1,5 3-1,-5 7 133,-1 0 0,-1 8 0,0 7 438,2 8 0,7 11 1,-2 3-1,3-1-420,2 1 1,0 3 0,0-5 0,0-1-317,0-2 0,0-7 1,2-2-1,3-1-102,5-4 1,0-1 0,3-2-126,4 0 1,1-7 0,-2-3 0,-1-3 164,0-2 0,0 1 0,-2 2 0,-1 2 451,-2-1 1,-5 2 184,5-1 1,-5 7-309,5-2 0,-7 5 1,2 5-1,-3 5-237,-2 3 1,2-3-1,1 0-342,2 2 0,0 2 0,-3-1-311,3-3 1,-2-3 723,7-7 0,7-14 0,7-2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8:09.65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181 46 7668,'-10'0'-337,"0"0"800,7 0 369,-4 0-143,7 7 1,0 1-529,0 7 0,2 0 1,1 0-224,2 0 0,2 1 46,-2-1 1,-3 0-1,4-2-353,1-3 0,-5-1 0,4-6-279,1 2 0,-4 0 551,8-5 1,-1-7 0,5-3 118,0-3 0,-5-2 1,0 0-1,2 0-14,1-1 1,-3 1-1,0 0 1,2 0-8,1 0 0,-4 5 1,-3 2-1,-1-1-155,0 1 1,5 3-367,-5-5 221,0 7 311,-5-4 312,0 7 0,0 2-15,0 3 1,0-2 8,0 7 1,-5-5 0,0 5-222,2 2 1,1 1 0,1 2 0,-3 0-274,-1 0 1,0-5 0,5 0 0,-1 2 72,-4 2 1,3 1 0,-5 0-1,2 0-100,0 0 0,-2 0 0,4 0 1,-4 0-36,-1 0 0,0 0 0,-4 0 1,2 0 269,-2 1 1,-1-1 0,-4 0-1,-1-2 217,-3-3 0,1 4 1,5-6 292,0 0 0,0-1-290,0-7 1,8 0 0,7 0-67,9 0 1,1-5-1,3-2 1,6-1-191,2-4 0,-2 0 1,3 1-1,-2 1 33,0-2 0,2 0 0,-4 0 1,2 2-129,-2-1 1,-6 4 0,-3 0 0,-1 2-266,0 0 423,-4 0 1,1 7 22,-10 3 0,1 3 0,-4 7 0,0 2-26,-1 3 0,1-3 1,-4 5-1,2 0-33,-2 3 0,4-4 0,-2 1 0,0-2-3,1 0 1,1 1 0,5-6 0,-2 0-132,1 0 0,3-5-303,1 0 226,0-7 0,6-3 0,4-10 85,4-3 1,1-2-1,-2 0 1,-1 0 143,-2-1 1,0 3 0,4 1 0,-3 2 119,-1-1 1,-5 4 0,5 2 371,2 3 0,-3 2-140,1 0 1,-7 7-1,2 3-251,-3 3 0,-2 2 1,-2-1-1,-1-3-105,-2 0 1,-7-1-1,2 5-152,-4 0 1,-1-2-1,0-1 1,0-4-395,0-1 1,0 3 0,0-5-1,-2-2-112,-3-1 0,2-2 1,-6-2-1,1-3 356,-1-5 0,4 0 1,-3-3-1,-1-6 265,1-2 0,-2 2 0,-5-16 0,-1 3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8:10.16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84 31 7761,'9'-7'-68,"4"-1"0,-5-1 359,8 4 1,-6 3 0,-2 4-147,-1 3 1,-1-2-1,-2 8 1,1 0 0,-2 3-29,-1 1 0,-2-5 0,0 0-313,0 2 1,5 1-1,0 2 114,-2 0 1,-1 0-1,-2 0 1,2-1-373,3-4 0,-4 3 1,4-3 401,-3 4 0,-2 1 0,0 0 397,0 0 0,0-5 15,0 0 0,0 0-155,0 5 1,0-5 0,0 0-159,0 2 0,2-4 1,1 2-87,2 2 1,0-4 26,-5 2 0,-2-6-72,-3 1 1,-3-4-1,-7-1 1,0 0-78,0 0 1,0-5-1,0 0 23,-1 2 119,1-5 0,5 4 1,0-4-1,-1 0 45,-3-1 1,-1 4 92,0-5 1,5 7 290,0-2-194,7 3 0,3 2 0,10 0 0,5 2-38,5 3 1,-2-2-1,6 6 1,-1-1-116,1 0 1,2-3 0,8 4 0,3-3-77,1-2 1,2-3 0,4-1 0,0-1-11,1-4 0,-10 1 1,4-6-1,-9 0-455,-5 2 1,-12-6 0,2 6-1,-3-2-104,-4 0 0,-3 0 1,-10-5 301,-5 0 0,-3 5 0,-2 0 0,-2-2 280,-3-1 0,3 4 0,-18-11 0,3 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4:04.71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121 15 8374,'-9'-1'-279,"4"-4"498,-3 3 0,5-5-343,-7 7 1,0 0 212,-5 0 0,6 7 1,2 1-84,1 1 1,4 4 0,-5-3 53,1 3 1,4-2-1,-3-1-23,3 1 1,1 1 0,-3 0-67,-1-2 0,0 0 3,5 5 1,0-5-686,0 0 0,0-5 291,0 5 0,2-7 1,3 2 419,5-3 0,-3-2 0,6-7 0,-5-1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8:10.32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44 37 7664,'-15'-15'-86,"2"5"672,3 0 1,5 9-433,10 1 0,3 1 1,7 9-1,0 2-232,0 1 1,5 3 0,2-3-1,2-1-494,2-2 0,-2-7 0,1 2 0,4-3 572,4-2 0,-1 0 0,18 0 0,-3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8:11.55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113 61 7740,'0'-10'1182,"1"1"-919,4 3 1,4-1 0,6 4 0,1-2-171,5 1 1,-3-2-1,7 0 1,0 3-171,-1 1 0,2 2 0,-5 0 0,-3 0-25,-1 0 0,-4 7 0,-1 2 152,-2-1 0,-7 5 0,1-3 6,-8 4 0,1 1 1,-7 0-1,-2 2-11,-1 3 1,3-3 0,0 3 0,-2-2-15,-1 2 1,4-3 0,2 3 0,2-3-82,0-2 1,0 0-1,5 0 1,2 0-41,3 0 0,-2-5 0,7-1 88,2-3 1,2 4 0,1-5-1,-2 0 73,-3 2 1,4-5-1,-6 4 1,2-1 59,0 0 1,-7 2 0,2-2-154,-3 5 0,-2 4 1,0 1 25,0 0 1,-7-2 0,-1-1 0,-2-4-336,0-1 1,0 3 0,-5-5 0,0-2-94,0-1 0,0-2 0,-1-2 0,0-3 59,-4-5 0,3-3 0,-3 0 1,1 1 362,-1 2 1,3 0 0,-3-5-1,4 1 1,1 4 0,-1-2 0,3 6 0,1-1 380,2 0 1,7 1 369,-2 1 0,5 3 1,5-3-538,5 3 0,3 2 0,4 0 1,2 0-196,1 0 0,1 0 0,-2 0 0,1 2 25,-2 3 1,-6-2 0,-2 6 79,2-3 1,-4 4-1,1-3-54,-3 2 1,-1 1 0,-6 3-1,-3-1-202,-1-2 1,-6-2-1,1 4-652,-4-2 0,-1-2-1130,0 2 1686,7-3 1,3-14-1,10-3 1,5-5 229,3-5 0,4 2 0,1-7 0,4-2 44,1-2 0,-2 4 0,2 2 0,0 1 230,1 4 0,-4 2 0,3 5 0,-1 2 325,-3 3 1,-3 1 0,0 6-304,-1 4 1,-7-1 0,-3 6 0,-3 1-45,-2 3 0,0 1 0,0 0-320,0 0 1,0 0 0,-2-1 0,-1-3-355,-2-1 1,-2-1-1,2 2 1,-5-1-11,-4 2 0,-1-3 0,0-1 0,-1 0 110,-5 1 0,-2 1 1,-7 3-1,-2-1 297,-3-2 0,3-2 0,-5 4 1,2-4 91,0-1 0,0 3 0,4-5 1,3-1 483,3-3 0,3-1 25,7 0 0,8 0-159,7 0 0,7 2 0,8 1-178,0 2 1,2 2 0,1-4 0,2 4-266,-1 1 1,-2-3 0,-2 4 0,0-3-98,0-2 0,0-1 1,0 1-1,2 1-176,3-2 1,-3-1-1,4-2 1,-1-2-67,1-3 1,4 2 0,-4-6-1,3 1 62,3-1 0,-4-1 1,2-5-1,0 0 223,-1 0 0,3 0 0,-7 2 0,-2 1 223,-1 2 1,-2 2 0,0-4 1323,0 2-932,-6 6 0,-1 3 0,-5 7 253,2 3-580,0 1 0,-5 5 0,0 0 0,0 0-35,0 0 0,0 0 0,0 0 0,0 0-429,0 0 0,0 1 0,0-1-1889,0 0 1415,7-7 0,0-3 0,4-10 730,0-5 0,-1-10 0,5-4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18:48:13.28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90 7686,'-14'16'448,"4"-1"-504,5 0 1,3-5 93,2 0 0,7-5 1,3 3-1,4-1-272,1-4 0,0-1 1,0-2-1,0 0-39,0 0 1,0-5 0,-2-2-1,-1-1 273,-2-4 0,0 4 0,5-2 0,0-2 0,0-1 0,-4-3 0,-1 3 0,0 1 80,-2 2 1,5 7 0,-4-4 466,-1 1 0,6 4 138,-4-3 0,-2 3-367,2 2 1,-5 0-359,5 0-81,-7 0 1,4 2-1,-7 3 1,-2 3-38,-3 1 1,2 4-1,-7-3 1,-2 3-13,-1 3 0,-4-1 0,-1 0 0,-4 1 70,-1 5 1,-3 0 0,-2 6 0,3-2 44,5 2 1,1-5 0,3-2 0,-1-3 211,3-2 0,9 0-21,0 0 0,5-7 1,7-3-1,6-5-79,6-5 0,6-5 0,-3-8 1,0-2-129,-1 1 0,4-2 1,-4 0-1,-3 1-163,-1-1 1,-2 4-1,-2-3 1,-1 3 99,-2 2 1,-5 5 0,3 0 0,-1-2 133,-4-1 0,-1 3 0,-4 1 0,-3 1 0,-5-1 0,2 4 0,-2-3 0,-2 0 0,-1-1 0,-2 4 0,0-5-55,0-2 1,-1 4 0,1 0 331,0 1 1,0 2 146,0 5 1,7 3 0,3 6-161,3 6 0,2 10 1,0 0-1,0 5-61,0 5 1,5-1 0,0 4-1,-1 1-219,-3-1 0,4-4 0,0 1 0,-1-5-398,-3-5 1,-1-3 0,2-7-109,3 0 1,-2-6 0,6-6 256,-3-6 0,-1-6 0,-5-6 0,2 0 265,3 0 0,-3 0 0,3 0 0,-4 0-33,-1 0 0,0 0 0,0 0 254,0 0 1,-1 6-1,-4 4 168,-5 4 0,1 1 1,1 1-1,0 4-162,-1 5 0,4-1 0,-3 1 0,-1 1-547,1 3 0,3 1 0,-3 0 101,1 0 1,-3 0-1328,5 0 1546,0-6 0,5-3 0,0-7 0,0-4 0,2-5 46,3-4 1,-2 4 0,5 0 0,1-2 107,-1-1 0,2 3 0,4 0 1,-3-2 114,-1-1 0,0 3 0,5 0 0,0 0 46,1 1 1,-1-4 0,0 4-230,0 1 0,-5 0-1792,0 3 1435,-7 3 0,4-3 0,-7 10 0,0 5 192,0 3 0,-2 2 1,-1 1-1,-4 0 154,-1 4 0,3-1 0,-5 6 0,0 2-218,1 1 715,-4-4 1,11 4 0,-4-3-245,-1 4 0,5-4 1,-3-2-1,3-1-343,2-3 0,0-3 0,2-2-165,3-4 1,4-4 0,6-6 77,0 0 1,0-6-1,0-6 1,-2-5-364,-3-3 1,4-2 0,-6 4 0,2-4 464,0-1 0,-6 3 0,1-4 0,-4 2-16,-1 2 1,0 5 0,0 0 73,0 0 1,-1 2 144,-4 3 0,1 10 0,-4 10 1,1 5 262,4 5 0,-6-2 0,1 6 0,-2-1-326,0 1 0,5-1 1,-5 2-1,-2-3-201,-1 0 0,3-5 0,0 3 1,-2-4 111,-2-1 1,-1 1 0,0-3 0,0-3-245,0-5 1,5-3-1,0-2 75,-2 0 1,6-7 0,1-3 0,3-3 54,2-3 1,2 0 0,3-1 0,5-1-6,3-1 0,4 6 1,1-7-1,4 1-14,2-1 1,-4 2 0,3-6 0,1 1-92,-1-1 0,0 4 0,4-5 1,-3-2 88,-3-1 1,1 3-1,-5 1 1,0 1 121,-4-1 1,-6 6 0,1-4 0,-1 2 43,-4 0 0,-1 5 0,-2 5 1032,0-2-681,0 5 0,2 1-155,3 6 0,-4 6-183,4 4 0,2 4 0,-2 1 0,0 0-61,2 0 1,-6-5 0,6 2 0,-2 3-177,0 3 1,2 2 0,-4-5 0,4 1 114,1-1 1,-4 1 0,1 3-1,-2 1 90,2-2 1,-3 1 0,3-1 0,-4 2-1,-1-1 1,-1 2-1,-3 0 1,-2-3-76,-3-1 1,-1-2-1,-5 0 1,0 0-251,0 0 0,-2-5 0,-1-2 1,-2-1-128,1-3 1,3-3 0,1-1 0,-1-1 104,1-4 1,2-9-1,3-8 1,5 1 283,3-1 0,2-5 0,0 4 0,0-1-22,0 4 0,0 3 0,2 2 429,3 0 1,-2 7-1,7 3-14,2 3 1,1 2-1,3 2 1,-1 3 82,0 5 1,0-2-1,2 2 1,1 2-405,2 1 0,5 2 0,-5-1 0,0-3-415,2 0 1,-5-3 0,3 4 0,-3-4 170,-2-1 0,-5-2 172,0-5 0,-7 6 0,4 3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40:11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3766 6519 1897 0,'0'0'0'16,"0"0"106"-16,0 0 0 16,0 0 69-16,0 0 0 15,0 0-57-15,0 0 1 16,0 0-61-16,25 12 1 15,14 0-20-15,19-5 0 16,11-5-11-16,17-4 0 16,24 0-2-16,9-3 0 15,10-3 2-15,6 0 0 16,6 4 6-16,-1 0 0 0,-3 0 0 16,1 0 2-16,-5 2-3 15,-6 2-1-15,-2 0-4 16,-7-4 0-16,-11-3 3 15,-9-5-1-15,-9 0-4 16,-2-4 1-16,-7 3-7 16,-3 1 1-16,-9 8-4 15,-7-2 1-15,-61 6-2647 16</inkml:trace>
  <inkml:trace contextRef="#ctx0" brushRef="#br0" timeOffset="5322.27">6765 6607 1482 0,'0'0'0'15,"0"0"111"-15,0 0 0 16,0 0 65-16,0 0 0 15,0 0-55-15,-18 22 0 16,18-18-49-16,10 3-1 16,21 5-28-16,19 6 0 15,19-6-9-15,25-8 2 0,28-4-2 16,12-8 0 0,18-12 3-16,4 2 0 0,0-1 5 15,6-3 2-15,1 11 4 16,1-1 2-16,-4 8 0 15,-16 0 2-15,-6 4-3 16,-9-4 1-16,-4 2-7 16,-1 0 1-16,-11 0 0 15,-5-2 1-15,-6-2 2 16,-6 4 0-16,-5-1-4 16,-7 3 1-16,-14 0-7 0,-3 3 0 15,-9-3-15-15,-6 4 0 16,-8 4-13-16,-4-2 2 15,-40-6-2726-15</inkml:trace>
  <inkml:trace contextRef="#ctx0" brushRef="#br0" timeOffset="7229.46">12055 6462 1709 0,'0'0'75'0,"0"0"0"16,0 0 48-16,0 0 1 15,0 0-39-15,0 0 0 16,0 0-28-16,0 0-1 15,0 0-32-15,0 0 2 16,38 20 1-16,12-12 0 16,8-4 29-16,2-4 0 15,9 0 8-15,8 0 1 16,17-4-11-16,10-4 0 16,14 0-10-16,7 0 1 15,9-2-3-15,11 3 2 16,1 7-8-16,4 0 1 0,-4 7-4 15,6 3-1-15,2-2-2 16,10-4 1-16,1-4 6 16,1-10 1-16,-6-2-1 15,1 1 1-15,-1-5 2 16,-6 0 2-16,-16-1-6 16,-16 5 0-16,-9 4 2 15,-9 4 1-15,-11 0-7 16,-13-2 0-16,-8 2-5 15,-7 1 0-15,-3 3-12 0,-7 3-1 16,-5-3-14-16,-9-7 1 16,-41 7-2811-16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848" units="cm"/>
          <inkml:channel name="Y" type="integer" max="972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68.82886" units="1/cm"/>
          <inkml:channelProperty channel="Y" name="resolution" value="657.297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14T16:40:26.4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4188 6546 1255 0,'0'0'60'0,"0"0"-1"16,0 0 74-16,0 0 0 16,0 0-20-16,0 0 2 15,0 0-44-15,0 0-1 16,0 0-20-16,4-19-1 15,-4 15-10-15,3 4 2 16,-3-4-1-16,4 4 1 16,4 4 7-16,4 0 0 0,7 0 10 15,12 0 2-15,15 7 5 16,0-5 1-16,2 0-1 16,2 0 2-16,8 2-11 15,9-4 0-15,10 0 2 16,14 0 2-16,5 4-12 15,-4-1 1-15,6 3-8 16,4-2-1-16,6 0-3 16,10-4 1-16,12 0-2 15,3-8 1-15,12-4-8 0,3-4 2 16,17-2-6-16,3 3 1 16,-1-1-3-16,-11 4 0 15,-2 0-5-15,-6 2 1 16,-7 4-3-16,-5 0 0 15,-5 2 2-15,-2-3 0 16,4-5 6-16,-2 4 2 16,-14 4-2-16,-7-4 0 15,-3 0 1-15,-10 0 1 16,-7 0 0-16,-13 0 1 16,-10-2-4-16,-9 2 1 15,-8 1-5-15,-4 6 1 16,-5-1-11-16,-10 2 0 15,-8 0-8-15,-12-4 1 16,-3-2-3-16,-4-2 1 16,-4 4-2905-16</inkml:trace>
  <inkml:trace contextRef="#ctx0" brushRef="#br0" timeOffset="1232.4">4730 9860 2224 0,'0'0'0'16,"0"0"6"-16,0 0 1 15,0 0-8-15,22-4 1 16,12 0 40-16,20-4 1 15,23-4 12-15,10-7-1 16,17-7 27-16,5 1 1 16,5 1-1-16,5 7 2 15,-1 3-6-15,-7 0 2 16,3-5-29-16,-6 1 1 0,-3 3 8 16,-8 3 2-16,-7 4-8 15,-5 2 1-15,-8-2-11 16,-2 0 1-16,-10 1-31 15,-5 1 0-15,-60 6-2497 16</inkml:trace>
  <inkml:trace contextRef="#ctx0" brushRef="#br0" timeOffset="15340.48">11298 8340 1897 0,'0'0'0'16,"0"0"111"-16,0 0 1 16,0 0 87-16,0 0 0 15,0 0-68-15,0 0 1 16,0 0-55-16,0 0-1 15,-25 45-32-15,4 0 1 16,-2 6-9-16,-8 4 1 16,1 2-6-16,-5-8 2 15,4-4-8-15,4-4 2 16,0-4-6-16,2-4 0 16,2-5-16-16,8-12 1 15,3-9-6-15,12-7 0 16,0 0-2450-16</inkml:trace>
  <inkml:trace contextRef="#ctx0" brushRef="#br0" timeOffset="15536.05">11545 8327 2400 0,'0'0'0'16,"0"0"32"-16,0 0 1 0,0 0 41 15,-33 15 1-15,0 24 37 16,-3 8 2-16,1 4-38 0,1 2 0 16,-1 0 1-16,-4 0 0 15,5 4-36-15,-3 1 0 16,37-58-2463-16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0:44:45.345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1612 6908 7546,'0'-12'-453,"0"5"0,0 0 0,-1 4 499,-3-1 0,1 0 0,-5 4 42,-2 0 22,-1 0 1,-1 0-1,-1 0-2,1 0 1,-1 0-1,1 0-56,0 0 1,3 0 15,1 0 1,0 0 385,-5 0-264,7-6 0,-1 5-4,3-3 1,2 4-149,-2 4 1,3-1 0,2 5 75,3 2 0,-1-3-169,5 1 0,-1-4 1,3 3 95,-2-2 1,0 1 0,5-3 0,-1 1 21,0-1 1,1-2-1,1-1 1,1 0-23,1 0 0,6 4 0,-2 0 0,0-1 30,1-2 0,-2-1 0,3 0 1,-1 0 45,1 0 1,2 0 0,-1 0 0,-1 0-48,-1 0 0,-1 0 0,5 0 0,0 0-16,0 0 0,0 0 0,-1 0 1,1 0 16,0 0 0,3 0 0,-2 0 0,-3 0-82,1 0 0,-1 0 1,3 0-1,0 0 71,-1 0 0,7-1 0,-7-2 0,1-1-11,0 1 0,-1-2 0,0 1 0,-1 1-6,1 2 0,0-1 0,0-1 1,0-1-40,-1 1 0,-3 2 0,0 2 0,-1 2-52,0 1 1,3 2-1,-3-3 1,0 1 30,1-1 0,-2-1 0,3 1 0,-3 1 96,-1-1 0,-1-2 0,-5-1 1,1 0 21,-1 0 1,1 0 191,-1 0 1,0-4 0,1 0-241,-1 1 0,-1 1 1,-1-1-70,-2-1 1,-1-2-1,3 3-618,-2-1-471,-5 0-182,2 4 0,-3 0 1287,2 0 0,8 6 0,7 1 0</inkml:trace>
  <inkml:trace contextRef="#ctx0" brushRef="#br0" timeOffset="1">3572 6784 6268,'7'-5'-89,"0"3"0,-5-3 261,3-1 1,-1 6 91,-4 0 1,0 2-10,0 6 1,0-4-1,-2 3-167,-2-2 0,3 5-150,-3-2 1,2-1 143,2 1 0,2-5 88,2 1 1,3-2 0,5-2-29,0 0 0,1 0 0,-1 0-54,1 0 1,-1 0 0,2 0 0,1 0-99,2 0 1,-1 1 0,-2 2 0,1 2-26,2 2 1,5-4-1,-2 1 1,4-1-11,1 1 0,-1-3 1,3 4-1,0-4 87,2-1 1,4 0 0,-3 0-1,2 0 13,3 0 1,-1 0-1,0 0 1,0 0-6,0 0 0,-2 0 0,1 0 0,0 0-16,-1 0 0,2 1 0,-5 2 1,-2 3-59,0 0 0,2-1 0,-2 1 1,-2 1 5,-3 0 1,-5-3 0,2 5 0,0-1 101,0-1 0,-3 0 1,1-5-1,0 3 61,0-3 1,-1 0 0,-2-2 0,1 0-78,2 0 0,3 0 0,-3 0 0,-2 0-25,-1 0 0,-2 0 0,1 0 0,-1 0-12,0 0 1,1 0 0,-1 0-59,1 0 1,-5 0 0,0 0-286,2 0 0,1 4 0,1 0 0,1-1-13,-1-2 0,0-1 0,1 0 0,-1 0 199,1 0 0,3-4 0,1-2 0,-2 0-20,-1-4 1,-2 0 0,2 1 0,1 0 61,1 0 0,1-2 1,-5-2-1,1 2-615,-1 3 699,-5-3 0,4 4 0,-4-5 0</inkml:trace>
  <inkml:trace contextRef="#ctx0" brushRef="#br0" timeOffset="2">5804 6102 7954,'0'-12'-44,"0"-1"0,0 5 0,-1 0 366,-3-2 0,1 4 1,-4 1-1,0 1-114,0 0 0,3 0 1,-4 4-248,-2 0 0,-1 0 0,-1 0-142,-1 0 0,-3 5 0,-1 2 0,1 3 37,-2 2 1,-1-2-1,-6 6 1,0-2 125,0-2 0,2 5 1,1 1-1,1 0 12,-1 0 1,-1 2 0,-1-3 0,2-1 82,1 2 1,1-4-1,-5 4 1,2-1 20,2-1 0,-1 1 0,4-5 1,0 0-84,0 1 0,2 3 0,3 2 0,1 0-21,-1 0 1,2 4 0,2-1 0,0 2 0,0 2 0,-2 4 0,-2 1 1,1 1 38,0-1 0,3 3 0,2-4 0,1-2 19,-1 0 1,4 0 0,-1-1 0,2-4-48,2-2 0,2 0 0,2-3 0,4-2-59,3-1 1,3-6 0,1-1 0,3 0-27,1 0 0,1-4 0,2 1 0,-2-3 137,2-1 0,0-1 0,0-2 0,-1-3 48,1 0 0,2 1 1,0-1-1,1-1-78,0 0 1,4 3 0,1-3 0,2 0-48,2 0 0,-2 3 0,1-3 1,0 0-17,-1 0 0,0 3 1,-5-3-1,1 0 70,-5 0 1,2 0 0,-6-2-1,2 1 133,0-2 0,-6-1 1,1-2-1,-2 1-48,-1 0 0,-1-2 1,0-1-1,1-2-130,-1 2 0,1-3 0,-2 0 0,-2-1-196,-1-3 1,-5 4-1,3 0 1,-2 2 114,0-1 1,2-4 0,-4 3 0,2 0 85,-1 1 0,-1-5 0,-2 1 1,0-3 139,0 0 1,0-1 0,-2 0-1,-1 0-42,-1 0 0,-4 1 0,2-1 0,1 0-44,-1 0 0,-2 0 0,3 2 0,-1 1-97,1 1 1,-1 6 0,3-1 0,-2 2-66,-2 1 1,3 5 0,-4 1-1,-2 2 151,-1 2 1,-1 2-1,-1 1 1,-1 0-176,-2 0 1,1 5 0,-6 3 0,-1 3-273,-2 2 0,0 1 0,-1 1 1,1 3-203,4 1 0,-4-3 611,4 5 0,-4 5 0,-1 6 0</inkml:trace>
  <inkml:trace contextRef="#ctx0" brushRef="#br0" timeOffset="3">1960 15193 7164,'-13'0'-320,"1"0"1,-1 0-1,1 0 828,0 0 1,-1 0 0,1 0-1,-1 0-369,1 0 0,-2 0-207,-2 0 1,-2-4 0,-3 0 0,5-1 124,2 0 1,0 2 0,-1-4 0,-2 2 14,2 2 0,1-2 1,2 0-1,0 3 101,-1 0 0,-1 4 1,-1 0-1,-1 4 77,0 1 0,3 0 1,-1 2-1,-1 0-181,-2 0 0,1 1 1,3 0-1,0-2-107,-4 1 0,3 5 1,-2 1-1,2-1 54,1 1 0,-3 5 0,-1-2 0,2-1-174,1 1 1,2 4 0,0-1 0,-1 3 63,1 0 0,-1 1 0,2-1 0,2-2 43,1-2 0,3 0 1,-3 2-1,0-3 40,1-1 0,1 2 1,5-2-1,-2 0 2,-1 0 0,0 0 1,4-3-1,0 2 34,0-2 1,0 3 0,0-2 0,1 1 12,4 1 1,1-4 0,5 2 0,-1-2-84,-2-2 1,5 1 0,3-1 0,-1 1 12,-1-1 0,3 0 1,1 1-1,0-2 29,0-3 1,4 3-1,-3-3 71,0 3 0,0 2 0,-2-1 1,2 1-1,2-2-38,0-3 1,-5 3 0,5-4-1,1 1-52,1 0 0,2-3 0,0 1 1,-2 0-35,-2-3 1,2-2 0,-2-1-1,3 0 35,0 0 0,0 0 0,-2 0 1,-2 0 61,3 0 1,0-4 0,0 0 0,-1 0 35,-1-2 0,-2 5 0,2-3 0,-3 2 24,0 2 1,-4 0 0,2 0 0,-2 0-60,-2 0 0,1 0 1,1 0-1,1 0-21,1 0 0,1 0 0,-5-1 0,1-3 6,-1-5 0,5-2 0,-1-1 0,-1 0-61,-1-1 1,0-3 0,1-2-1,0 0 42,-4 0 1,4 0 0,-5 3 0,0-2 166,1 2 0,-2 1 1,1 2-130,-2 0 1,-4-4 0,3 1 0,-1 2 73,-4-3 1,1 0-1,0 1 1,1-3-200,-1-2 0,-2 0 0,-1-5 0,0 0-57,0 0 0,0-1 1,0-1-1,0-2 118,0 1 1,0 3 0,0 3 0,0 3 123,0 1 0,-1-3 1,-3 5-1,-3 1 36,0 1 0,-4 2 0,3-1 1,-3 1 0,-2-1 0,1 1 1,-1-2-1,0-1-203,-4-2 0,3 1 0,-2 3 1,1 1-106,-2 0 0,2-1 1,-6 2-1,1 2 115,0 0 1,-3 2-1,4-2 1,-2 1 203,0-2 0,5 4 0,-5 2 1,0 3-63,2 1 0,0 0 1,4 0-1,-2 0-350,2 0 1,-3 1 0,1 2-1,2 3-296,2 0 0,0-3 0,2 3-493,3-1 1,-2-2 1046,6 5 0,0 0 0,4 5 0</inkml:trace>
  <inkml:trace contextRef="#ctx0" brushRef="#br0" timeOffset="4">2406 16247 7948,'0'-8'-1280,"0"0"1166,0 5 132,0-3 1,-1 5 159,-3-3 183,2 2 267,-9-3 2,4 5-392,-5 0 1,5 1-117,3 3 1,2 3 0,2 6 0,2-1-42,2 0 1,3 2 0,7 1 0,1 3-65,1 2 1,2-4 0,-1 5 0,2 1 10,0 1 0,3-2 1,-4 0-1,0-1 59,0 0 0,3 2 0,-5-6 0,0-1 38,-3-1 1,0-1 0,-1-1-1,-1 0 55,-3 1 0,3-1 1,-4 1-123,0-1 0,3-4 0,-6 0-88,-1 2 1,2-3 0,-1 1-148,-1 2 1,-1-3-456,-2 1-280,0-5 267,-6 2 0,3-6 116,-5-3 0,5-3 0,-1-5 529,3-1 0,-5-5 0,-1-1 0</inkml:trace>
  <inkml:trace contextRef="#ctx0" brushRef="#br0" timeOffset="5">2220 16259 8001,'-7'0'367,"2"6"1,5 4-311,0 5 1,5-1 0,2 2-61,0-2 1,4 0 0,-3 1-1,3 1 1,0 0 119,-2-3 0,2 1 1,-3 1-1,3 2 2,1-2 1,-3-1 0,-3-2 28,0 1 1,2-5-385,-4 0-140,6 0 280,-9-1 1,1-7 0,-8-7 47,-1 0 0,5-4 0,-4 3 1,2-3 19,0-1 1,-2 3 0,4 1 0,-3-1-6,3-2 1,-4-2-1,2 1 1,1-1 34,2 1 0,1-1 1,0 1 70,0 0 0,0-1 1,0 1 52,0-1 1,0 5 0,0 0-32,0-2 1,1-1-1,2-1 261,1-1 0,6 1-239,-2 0 0,-1-1 1,1 2-1,2 2 1,1 2 14,1 1 1,2-2 0,1 4 0,3 1 30,1 2 1,-2 1-1,2 0 1,1 0-6,-1 0 1,-3 0 0,4 0 0,-2 0-94,-3 0 1,-2 0 0,0 0 0,-1 0-203,1 0 1,-5 1 0,0 2-660,2 1 1,-3 0-45,1-4 1,-5-5 0,2-4 839,1-2 0,1-1 0,5-1 0</inkml:trace>
  <inkml:trace contextRef="#ctx0" brushRef="#br0" timeOffset="6">18591 7417 7946,'-8'4'-22,"0"0"75,-2-1 1,4-1-1,1 1 657,-1 1-492,5 0-147,1-4 0,3-1 0,5-3 82,2-4 0,1-3 0,2-3 1,3-1-96,0-2 1,1-5 0,-5 1 0,1-1-16,-1 2 1,0-8 0,-1 2 0,-1-3-8,-2-1 0,-1-3 0,3 2 0,-3 1-20,-2 0 0,-1-3 0,-4 4 1,0 1-8,0 2 0,-1-3 0,-3-1 0,-4-1-74,-3 1 1,-2-3 0,1 4 0,-1 1 56,1 2 0,-5 3 1,1 2-1,1 5 132,1 2 1,2 3 0,-1 3 47,1 3 1,1 11 0,1 6 0,3 8-84,2 3 1,1 7-1,4 6 1,1 6-71,3 3 0,4 12 0,9-2 1,2 7-141,0 4 1,-7-31-1,0 0 1,7 33 0,-9-34-1,1 1-47,-1 1 1,0-1 0,10 27 0,0-4-1,-2-6 50,0-2 1,-4-2 0,1-2 0,-4-6 29,-3-6 0,-1 1 1,2-6-1,-4-2 58,1-1 0,-5-6 0,3-4 97,-2-2 0,-1-7-89,3-3 0,-3-8 0,4-6 0,-4-5-64,-1-6 0,4-3 1,2-4-1,1-2 16,2-2 0,2 3 0,2-3 57,-1 2 0,0 1 0,1 4 1,-1 2 58,1 2 0,-1-1 0,0 6 0,1 0 0,-1 4 81,1 4 1,-1-2 0,0 6 6,1 1 0,3 2 0,1 1 0,-2 0-12,-1 0 1,-2 4 0,2 0 0,1 0 3,2 2 0,-1 1 0,-3 5 0,-1 0-109,0 1 0,1-4 0,-1 1 1,-1 1-224,-2-1 0,0-1 1,-3 2-1,-1-1-86,1-2-332,-2-5 1,0 1 0,0-8 0,0-6 623,2-5 0,1-4 0,5-6 0</inkml:trace>
  <inkml:trace contextRef="#ctx0" brushRef="#br0" timeOffset="7">19186 7144 7946,'-12'0'216,"0"0"1,-1 0 0,1 0 154,-1 0 1,1 0-1017,0 0-212,5 0 1,3 0 856,8 0 0,3-6 0,5-1 0</inkml:trace>
  <inkml:trace contextRef="#ctx0" brushRef="#br0" timeOffset="8">19335 7293 7946,'21'1'0,"0"2"97,1 1 1,0 0 0,0-4 0,-3-1 172,-1-4 0,0 3 0,-3-7 0,2 0-97,-2-2 0,3-2 0,-2 1 0,-1-2-54,-1-2 1,-6 2-1,-1-4 1,-1 1-9,-3 1 0,-2-1 0,-1 5 1,0 0-243,0-1 1,-4 1-1,-2 1 1,-1 1 99,-2 2 1,-6 5 0,-2-1 0,2 3 59,1 1 0,2 0 1,-1 1-1,1 4 43,-1 8 0,7 1 1,0 6-1,2 2-22,0 2 0,1 1 1,7-1-1,4 0-47,3-4 0,7 3 0,3-7 0,2-2-140,2-5 1,1-3 0,2-6-1,2-1-47,2-4 0,-4-1 1,1-8-1,-3-1-34,-1-2 1,-1-5-1,1 1 1,-1-1-67,-4 2 1,2-8 0,-5 3 0,-2-2-109,-1-4 0,-2 0 0,-1-6 0,-1-1 342,-2 1 0,-5-4 0,1-3 1,-3-2 22,-1-1 1,-1-12 0,-5 4-1,-5-3 156,-4-3 0,-7 2 0,2 0 0,-2 4 51,1 4 0,-3-2 0,4 9 0,-4 2 330,0 4 1,0 8 0,3 9 0,5 5 108,2 2 1,2 7 0,-1 4-295,1 6 0,4 8 1,1 9-1,1 3 3,3 7 0,6 9 0,3 4 0,2 2-72,6 6 1,0 4-1,6 7 1,1-1-220,-2-3 0,5 1 0,-4-5 0,4-3-407,1-4 1,-1-5-1,3-6 1,0-3-76,2-4 1,1-8 0,-2-6 0,1-4 91,-2-3 1,0-5 0,-4 1 30,-2-2 1,2-2 0,-4 0 0,1-2 0,-4-2 41,-2-4 0,3-7 1,0-3-1,1-2 155,0-2 1,3-5 0,-3-2 0,0 1 237,0 2 1,2-3-1,-3 0 1,-2 2-77,-1 0 1,-2 3 0,-1-1 0,-2 1 182,-5 4 0,-3-2 1,-2 4-1,-3 0 219,-5 0 0,-2 3 0,-3 5 0,-1 3-85,-1 2 1,-1 1-1,5 5 1,-1 3-143,1 4 0,-4 5 0,-1 3 0,3 6-85,5 6 1,-2 2 0,4 5 0,0-2-15,3 1 0,2 1 0,4-1 1,2-2-148,4-2 0,0-6 0,3-8 0,3-2-143,0-2 1,5-5 0,2-3-1,1-2 11,-1-2 0,2-10 0,-1-4 0,3-2-84,0-2 1,2-8 0,-6-1 0,1-1 121,-1-3 0,-1-3 1,-6 2-1,-3-2 125,0-4 1,-5 7 0,-2-9 0,-3 0 29,-1 1 0,-7-5 0,-4-1 0,-4-4-44,0 0 0,-4-1 0,-2 2 0,-3 1 18,0 2 1,0 6 0,2 2-1,3 8 49,1 7 0,-3 4 0,5 6 1,1 0 145,1 4 0,-3 1 1,1 5-1,1-3-120,1 3 1,-3 0 0,1 1-1,1-2-110,1-1 1,1-1-1,1 0 1,0-2 54,-1 1 1,1-4-1,-1 4-3,1 0 0,4 3 1,1 0 26,1 6 0,4 9 1,6 10-1,4 6 105,3 5 0,7 7 1,3 3-1,3-1-264,5 1 0,-2 2 1,3-3-1,-1-4-246,0-3 1,1-5 0,-2-5 0,1-2 16,-2-2 1,-1-4-1,-2-8 1,-2-2-357,-2-1 1,-4 2 0,0-4 0,-2 0 698,-2 2 0,1-5 0,-1 5 0</inkml:trace>
  <inkml:trace contextRef="#ctx0" brushRef="#br0" timeOffset="9">20836 6152 8246,'8'-6'0,"-1"-2"621,-1-3 0,-2-2-363,-4 1 1,-2 4-1,-2 1 1,-4 1-5,-3 4 0,-1 6 1,-2 4-1,-1 3 46,-2 1 1,1 5 0,3 1 0,1 0-238,-1 0 0,6-2 0,3-3 0,3-1-212,1 0 0,1 1 0,5-1 1,6-1 151,7-3 0,6-1 0,4-4 0,4 1-50,3-1 1,3 0-1,1 0 1,1 2 240,-1 2 1,-1-3 0,-4 4-1,-2 1 58,-4-3 0,-4 6 0,-4-4 0,-6 3 8,-5 1 0,-5 1 0,-5-1 0,-1 0-52,-3 1 0,-3-1 0,-6 1 0,1-1-850,0 0 0,-1-1 1,1-1-1,-1-2-2999,1 2 3641,0 1 0,-6 1 0,-2 1 0</inkml:trace>
  <inkml:trace contextRef="#ctx0" brushRef="#br0" timeOffset="10">19261 13097 8005,'-6'-7'207,"1"0"1,-5 4 0,3-2 130,2-2 0,-5-1 1,3-5-1,-1 1-45,0-1 1,5 1 0,-3 0-154,1-1 1,4-1 0,-4-1 0,4-3-108,1-1 0,0 4 0,1-3 0,2 1-41,1 1 0,5-1 1,-4 6-1,1 2-25,-1 0 0,5 7 1,-2-2 1,3 2 1,1 4 0,2 2 0,1 4 161,2 3 0,1 7 1,-3 3-1,2 2-31,-2 2 1,-3 4-1,-2 1 1,-2 0-28,2 1 0,-5 2 1,-1-4-1,-2-2-172,-2-1 1,0-2 0,0-2 0,0-3-34,0-1 1,0-1-279,0-5 1,0-8 349,0-8 0,0-4 1,0-13-1,0-2 6,0-5 0,0-2 0,0-5 1,1 2 15,3-1 1,-1-1 0,5 0-1,2 0 214,1 1 1,1-1-1,1 8 1,-2-1-111,-3 5 1,3-1 0,-3 8-1,2 1 35,-2 1 1,3 7-252,-3 3 0,2 4 1,-2 4-1,-2 6 155,-1 5 0,1-1 1,4 3-1,-4 1 92,0 3 0,4-2 0,-2 2 0,2 0 104,-2-2 1,3 0-1,-3-4 1,3 2-202,2-2 1,-5-5-1,0-2 41,2 2 0,-1-3-204,0 1 1,0-7 0,-5-1 93,-1-7 1,3-4 0,-2-3-1,-1-2-3,-2-5 1,3-2 0,0-2 0,-1-1-154,-2-3 0,3 1 0,2-3 0,-1 0 82,1 4 1,4 2 0,-2 3-1,2 3 124,-2 1 0,3 3 1,-3 6-1,3 5 275,2 3 1,-1 1 0,0 1-1,2 3 39,3 5 0,-2 6 0,4 3 0,0 0-168,1-1 0,-1 4 1,3-4-1,-3-2-584,-1-1 1,0-3 0,-3-2-1,2-2 238,-2-1 1,3-2 0,-2-4 0,0 0-1164,-3 0 0,0-2 1382,-1-2 0,1-8 0,-1-7 0</inkml:trace>
  <inkml:trace contextRef="#ctx0" brushRef="#br0" timeOffset="11">20315 12514 7994,'7'-6'210,"-3"6"1,-3 6 0,-1 6 20,0 1 0,2-2 0,1-2-279,1 0 1,5-7 86,0 3 0,-2-7 1,-1-5-1,1-6-18,0-5 0,-3-3 1,3-4-1,-1 0-5,-4 1 1,4-3-1,-2 0 1,-1-2 47,-2 1 0,-1 2 1,0 1-1,-1 2 29,-3 2 0,-3-1 0,-6 6 0,1 0-4,0 3 0,-1 6 1,1 3-26,-1 2 1,1 4 0,1 3-1,3 8 5,4 6 1,2 10-1,2 4 1,2 3 55,2 1 1,4 4 0,7 1 0,3-4-73,1-3 0,2-5 0,4-7 0,0-2-146,-1-4 0,-1-9 0,-1-4 0,1-3 14,-1-1 0,0-5 0,2-5 0,-2-5-61,-2-6 0,0-2 0,2-3 0,-3-3-237,-1-4 1,0-3 0,-3-1-1,0 0 93,-4-1 1,1 0 0,-5-2 0,0-2 84,-3 2 0,-2-2 1,-2 0-1,0 1 205,0-2 1,-6 3-1,-3-5 1,-5-1 68,-3 2 0,-9-3 0,0 6 0,-4 0 35,-5-2 1,5 4-1,-1 0 1,3 5 57,-1 10 0,1 0 0,6 8 0,3 2 88,1 4 1,1 5-1,5 5 19,-1 0 0,7 7 0,1 5 0,4 7-102,1 5 1,7 6-1,7 3 1,8 4-148,5 5 0,8 2 0,-1 5 1,5 2 3,2 3 0,1-1 1,-4 2-1,1-4-264,-2-7 0,1-6 0,-9-5 0,-1-4 49,-2-3 0,-5-6 0,-2-4 1,-1-3-25,-3-5 0,-1 2 0,-2-5-390,1 2 427,-6-4 0,-3-3 0,-7-8 0,-4-5-27,-4-3 0,0 0 1,-11-4-1,-3-2-19,-2-2 0,-12-5 0,1-1 0,-4 1 218,-1 3 0,-2-2 0,4 9 0,1 0 20,1 2 0,6 8 0,1 2 1,3 1 386,6 3 1,4 2-273,6 1 0,6 6 1,6 2-1,7 4 170,6 5 0,10 2 1,1 4-1,6-2-225,3-4 1,0 1 0,2-2-100,-1-1 1,-5-6 0,1-5 0,-3-4 0,-1-4 11,0-5 0,-2-3 0,-1-5 0,-3-3 34,-1-4 0,-1-1 1,-5 1-1,1-3-83,-1-1 1,-5 1 0,-2-2 0,-1 3 1,1 1 1,-3 1 0,-6-1 0,-4 0 44,-3 0 1,-1 2 0,-2 1 0,0 2-8,2 3 1,-4 4-1,8 6 54,-3 2 0,4 3 0,3 11 0,4 9 151,4 8 0,5 1 1,6 8-1,3 3-33,1 6 1,2 3-1,3 0 1,1-1-94,0 0 1,0-8 0,0-5-1,-2-6-27,-2-2 0,-2-7 0,-4-4 0,2-6-174,-2-2 1,-1-2-1,-2-4 1,0-2-133,1-2 0,-1 0 0,-1-7 0,-1-3 134,-2 0 1,-5-1 0,2-1 0,0-4 73,-1 1 1,0-3 0,-3 4 0,2 0-24,1 0 0,2 6 0,-2 4 214,4-2 0,-1 5 0,1 0 1,0 5 14,-1 5 0,4 1 1,-1 7-1,4-1-63,2 1 1,2-1-1,-3-1 1,2-1-65,-2-2 0,3-1 0,-1 1 0,-1-4 17,2-2 0,-4-2 0,2 0 0,-2-2 33,-2-2 0,-3-3 0,-2-7 0,0-1 82,-1-1 1,-3-5-1,1 3 1,-2-1-54,-2-3 0,-6 0 0,-2 0 1,-3 1 16,-2-1 0,-3 4 1,-1 2-1,2 2-183,1 1 0,-2 2 0,-1 3 1,2 4-112,1 3 1,-2 2-1,-1 3 1,2 6-257,1 5 0,6 4 1,1 6-1,2-2-238,2-2 0,2 1 675,1-5 0,5-1 0,2-3 0</inkml:trace>
  <inkml:trace contextRef="#ctx0" brushRef="#br0" timeOffset="12">21741 11571 7569,'-12'0'-411,"0"0"0,-1 0 444,1 0 1,-1 0 0,1 0 374,-1 0 0,1 0-217,0 0 0,3 2-33,1 2 0,1 3 1,-1 5 297,4 1 0,2 3 1,4 1-1,2-2-452,4-1 1,-1-2 0,1 0-1,2 1-85,1-1 1,1-5-1,1-3 1,-1-2 110,1-2 1,-1-2 0,-1-2 0,-1-4 35,-2-3 1,-1-3 0,3-3 0,-4-3-33,0-4 1,-2-5-1,-4-1 1,0-2-62,0-2 0,-1-2 0,-3-1 0,-5-2-133,-2-2 1,-7-3-1,-4-6 1,-4 2 16,-3 3 0,-5-4 1,1 4-1,-3-3 108,-1-2 1,-1 5-1,1 1 1,1 2 136,3 6 0,4 6 0,9 11 1,3 5 31,3 4 0,3 9 0,3 2 0,4 10 22,3 9 0,2 10 0,5 7 0,6 9 10,7 6 0,6 4 0,4 8 0,-13-32 0,1-1-168,1 0 0,0 0 1,0 1-1,1 0 1,17 21-247,-3 0 0,3-9 1,-3-7-1,1-8 0,1-7-604,-2-5 1,-4-5 0,2-4 0,0-4 851,-4-2 0,0-2 0,-3 0 0,1-6 0,0-1 0</inkml:trace>
  <inkml:trace contextRef="#ctx0" brushRef="#br0" timeOffset="13">22014 11398 7836,'4'-24'-4,"0"4"0,1-4 1,-5 4-1,0-4 140,0-1 1,0 6-1,-2 1 1,-2 3 252,-4 3 0,1-4 1,-1 10-140,-2-1 1,-1 1-1,-1 7 1,-1 4-86,1 3 1,-1 3 0,1 3 0,0 1-72,-1 1 0,2 5 0,3-3-195,4 1 1,4-4 0,4 1 0,5-7-175,7-5 0,-1-2 1,7-2-1,3-2 232,2-2 0,8 1 0,-2-5 0,1-1 263,-1-2 0,2 0 0,-5 2 0,-1 5 108,-3 3 0,0 1 0,-9 0 0,-2 1 136,-1 3 1,-7 3-1,-3 7 1,-4 1-385,-4 2 1,-3 5 0,-7-2 0,-1 2-116,-2-1 0,-3 1 0,2-4 0,0 0 35,0 0 0,-4-2 0,3-3 0</inkml:trace>
  <inkml:trace contextRef="#ctx0" brushRef="#br0" timeOffset="14">2282 7181 8071,'0'-12'0,"-1"-1"-112,-3 1 1,2-1-1,-2 1 1,1 1-1,0 1 383,-1 2 0,-1 5 1,1-1 225,-5 3 0,0 2 1,-1 3-373,2 5 0,1 7 0,-3 5 0,2 2 42,-2 2 1,5 5 0,-1 5 0,2 3-44,0 4 1,0 0 0,4-2-1,0 3-104,0 1 0,0-3 0,-1 4 0,-2-3-183,-1-2 0,-2-3 0,3-3 0,-2-6-83,-2-1 1,3-4 0,-3-2 0,0-5-250,0-2 495,5-2 0,-10 1 0,6-1 0</inkml:trace>
  <inkml:trace contextRef="#ctx0" brushRef="#br0" timeOffset="15">2356 7156 8056,'21'-16'0,"0"-1"0,1 2-64,1 1 1,8-2-1,0-1 100,1 2 1,4 1 0,-3 3 0,3 1 0,0 4 207,-3 0 1,5-2 0,-3 4-1,0 1-72,5 2 1,-2 1 0,3 0 0,-1 0 32,1 0 1,-2 0 0,4 0 0,-2-2-89,0-2 0,5 1 0,-4-4 0,1 0-49,0 1 1,7-1-1,-4-3 1,1 2-20,1-2 0,-1 3 0,0-1 1,-1 0 22,0 1 1,3-3 0,0 5 0,1-1-16,0 1 1,-1-1 0,1 3 0,-1-1-34,1 1 0,-6 2 0,-1 2 0,-2 2 18,0 1 1,5 6-1,-5-3 1,-1 0-138,-1-3 1,-2 1-1,0 0 1,0-3 72,1 0 0,0-2 0,2 0 0,0 0 6,-4 0 1,3-4 0,-5-2 0,3 1 85,-1-1 1,-3-2 0,0 2 0,-4 1 37,-3-1 0,3 2 1,0 4-1,-1 0-57,-2 0 0,-5 4 1,-1 2-1,1 1-35,-2 2 1,3 1 0,-4 0 0,0-2-130,0 1 1,-1 3 0,-5 0 0,0-1 53,1-3 1,1 3 0,-1-3 0,1 2 60,-3-2 1,-1 3-1,2-2 1,-1 2 33,-2 1 1,2 1 0,-3-2 0,1-2-62,0-1 1,0 2-1,-3 5 1,-1 2-61,1-2 0,-2 3 0,-4 0 0,0 1 48,0 3 0,4-4 0,0 0 0,-1-1 99,-2-1 1,-1 5 0,0-5 0,2-2 25,2-4 0,-3 1 0,3-3 39,-2 3 0,-8 0-65,-2-3 0,-3 2 1,-1-6-1,-1-1-54,1-2 1,4-1 0,-1 0-32,0 0 0,-2 0 0,-2 0-19,1 0 1,-1 0 0,1 0-125,0 0 1,-1 0-1,1-1 95,-1-3 1,1 2 0,0-3 0,-1 1-23,1 0 1,-1-1 0,1 5 0,0 0 91,-1 0 0,1 0 1,-1 0-1,1 0 4,0 0 1,-1 2-1,1 1 1,-2 2-42,-3 2 0,4-3 1,-4 3-1,2-2 24,-2-2 0,0 3 1,-6-1-1,1 1-2,-4-1 1,0 4 0,-7-4-1,-1 2-19,-2 3 1,-1-4 0,-1 3 0,1 0-54,0 2 0,0-2 0,1-2 1,1-1-3,2 1 0,0 0 0,-4 2 0,1-4 17,3 1 1,-3-4 0,3 5 0,-3 0 114,-1 0 1,-4-3 0,-2 3 0,-1 0 120,-3 0 1,-4-3 0,-4 3 0,-4 0-68,0 0 0,-1-3 1,0 3-1,2-2 58,4-2 1,-1 2 0,1 0 0,2-3-266,1 0 0,1-2 0,-1 0 0,0 0-85,2 0 1,-9 0-1,5-2 1,-3 0 150,-2-3 0,0 1 1,-4 4-1,0 2 183,0 2 0,0 3 1,0 5-1,1 0 116,4 1 1,-3-1-1,8 1 1,4-1-160,5 0 0,4 1 1,2-2-1,1-1-254,3-2 1,-1-1-1,4 2 1,-1-2 131,1-1 1,-3-1-1,3-2 1,-1 1 27,1-1 1,-5 2-1,4 0 1,-1-1 56,3 1 0,0-3 0,3 2 1,3-3 242,-1-1 1,5 0 0,0 0 0,1 0-386,2 0 1,7 0 0,1 0-348,-2 0-1133,4 0 1,2 0 1563,8 0 0,9 0 0,6 0 0</inkml:trace>
  <inkml:trace contextRef="#ctx0" brushRef="#br0" timeOffset="16">2307 8806 7648,'-13'0'0,"2"-2"-482,3-2 1,3-3 437,5-5 0,-2 1 0,-1 1 229,-1 2 0,-5 5 0,0-1 232,-2 3 1,0 6 0,2 3 0,0 5-27,0 3 0,2 4 0,0 6 0,0 3-315,0 4 1,5 11 0,-3 4 0,4 3-24,1 6 0,0 6 1,0 3-1,0-1-131,0-2 0,0 1 1,0-4-1,-1-4-332,-4-3 0,0-6 0,-5-6 0,2-3 185,-2-5 1,5-4-1,-1-9 1,2-3 224,0-3 0,0-2 0,4 0 0</inkml:trace>
  <inkml:trace contextRef="#ctx0" brushRef="#br0" timeOffset="17">2406 8992 8005,'25'-14'-1,"1"-1"1,3-2 0,4 2 329,3 1 1,7-2 0,2-1 0,5 1-329,3-2 0,4 4 0,4-3 1,-4 5 22,-3 4 1,3-3-1,1 4 1,1-1-43,-1-1 1,1 7 0,-4-3 0,0 3 163,0-2 1,7 2 0,-2-2 0,-1 3-63,1 1 0,1 0 0,1 0 1,0 0-153,0 0 0,0 4 0,0 0 0,0-1-4,0-2 1,-5 3 0,-2 0 0,-3 0 141,-2 2 0,6-5 1,-6 3-1,0-1 148,-4 1 0,1-2 0,-5 3 0,-2-1-15,-2 1 0,-2 4 0,-2-2 0,-2 1-130,-2 1 0,-1-1 0,-4 4 0,0 1-374,0-1 0,0 0 0,-2 1 1,-2-1 223,-5 1 1,-2-5 0,-2 0 0,1 2 114,-1 1 1,1-3 0,-1 0 206,0 2 0,-1 1 1,-2 2-119,-5-1 1,-3 0 0,-1 2-1,0 1-187,0 2 1,-5 3 0,-4-2 0,-2 2 16,-1 2 0,1 0 1,1 0-1,3-2-29,2 3 0,-1-1 0,4 0 0,-3-3 32,3-1 0,0 3 0,2-4-336,0 3 275,0-5 1,0 3 0,0-6 96,0 1 0,-1-1 0,-2 0 27,-1 1 0,-4-5 1,2-1-1,1 0 311,-1 0 0,-3-5-225,0 3 0,-2 0-195,-1-1 1,4 0-13,-1-4 0,3 2 0,-4 1 0,2 1 56,-2-2 0,3 0 1,-1-2-1,-3 0-39,-4 0 1,-1 0 0,-6 0 315,-4 0 0,0 1 0,-7 2 0,-1 1 1,-2 0-150,-2 2 0,0-4 0,-1 5 0,1 0-98,2 0 0,1-4 0,-2 2 0,1 0-146,3-1 1,-7 4 0,3-4 0,-3 0-129,-3 2 0,4-5 0,-8 5 0,-3-1 151,-2 3 0,-12 2 0,2 0 0,-1-2 290,0 2 0,3 1 0,4 0 1,5-2-17,3 0 1,1-7 0,7 2-133,-2-2 0,1-2 1,2 0-1,-1 0-180,-1 0 1,-2 0 0,3 0 0,-2 0 0,-2 0 237,-3 0 1,-3 1 0,-4 3 0,-2 5 139,-1 2 1,-7 1 0,3 2 0,2 1 53,4 2 0,5-1 0,5-4 0,5-1-87,5-2 0,1 2 1,5-4-1,1 0-425,2-3 1,1 1 0,0-1 0,1 0-51,-1 2 0,0-5 0,0 3 0,0-1 23,1 1 0,4-1 1,4 4-1,2-1-1849,2-4 2129,5 5 0,7-5 0,7 3 0</inkml:trace>
  <inkml:trace contextRef="#ctx0" brushRef="#br0" timeOffset="18">16470 6970 8123,'-1'-7'167,"-3"3"88,-4 3 1,-3 1 0,-1 1 0,3 3-1,1 4 1,-1 5-103,2 3 1,-2 4 0,3 6 0,1 3-41,-1 4 1,2 3 0,4 4 0,0 4 36,0 5 0,4 8 1,2-1-1,-1 4-76,1 3 1,2 6 0,-4 0-1,-2-34 1,0 2-145,1 0 0,0 1 0,-2-1 1,-1-1-1,2 0 0,0-1 0,0 35-92,-2-1 1,0-33 0,0-1-1,0 32 1,-2-4 60,-2-4 1,-3-1-1,-5-8 1,1-6-32,3-4 1,-3-3 0,2-1 0,-2-2 304,-1-1 0,-1-9 0,2-1 0,2-3 411,1-5 0,-1-2-622,-3 0 1,-1-8-38,1-5 0,4-7 0,1-9 0,1-5 30,4-2 0,-4-2 0,2-1 1,1-2-104,2-1 1,2-5 0,2 1 0,1-3 123,-1-1 1,4-5-1,0 0 1,0-2 12,-3-3 1,1-1-1,-1-2 1,-1-1 5,-2-3 0,-1 3 0,2-4 1,1 1-6,1 1 0,1-7 1,-2 1-1,3-3 17,0 0 1,3-3-1,3 9 1,-1-2 28,-3 0 0,3 10 0,-4-2 0,0 3 126,-3 3 0,2 2 1,-2 6-1,-1 3 40,-2 4 0,-1 4 0,0 4 0,-1 5 381,-3 2-480,2 7 1,-3 3 0,5 9-143,0 8 0,0 6 0,1 11 0,3 9-68,4 9 0,3 14 0,-4-25 1,0 1-1,1 2 0,-1 1 10,2 1 0,-1 1 0,1 3 0,0 1 1,-1 0-1,-1 1 0,1 0 0,1 0-54,-2 0 0,1-1 1,-2 1-1,0-1 1,-1-3-1,0-1 0,-1-1 1,0-1 138,1 0 0,0-1 0,-2-4 0,-1-1 0,1 0 0,-2 0 0,1 27 86,-2-8 1,0-2 0,0-12-1,0-3 95,0-2 1,0-9 0,-2 0 0,-2-7-25,-4-5 0,1 0 0,0-9 0,0 1-90,0-1 0,3-2 0,-4-7 1,0-6-37,1-5 1,-4-6 0,4-7-1,-1-7-165,-1-5 0,7-5 1,-3-10-1,4-6 32,1-4 1,0 29 0,0-1 0,0 0 0,0 0 0,0-3 0,0 1 36,0 1 0,0-1 0,0-5 1,0 0-1,0 3 0,0 0 1,0-1-1,0 0 18,0 0 1,0 0-1,0 4 1,-1 1 0,0-2-1,-1 2 1,-1 1-1,0 1 209,-3-32 1,1 6-1,-1 8 1,0 3 197,3 4 1,-2 5 0,1 8 0,1 5 36,1 6 1,2 7-269,0 11 1,6 14-1,2 19 1,2 12-65,-2 10 0,0-16 0,-1 2 0,0 3 0,-1 2 0,1 3 0,1 0-246,1 3 0,0 0 1,-2 0-1,1 0 1,1 3-1,1 1 1,0-2-1,0-1-564,-1-1 0,1-1 0,0-5 1,1-1 756,1-3 0,0-2 0,1-1 0,-1-1 0,0 0 0,1-2 0,12 29 0</inkml:trace>
  <inkml:trace contextRef="#ctx0" brushRef="#br0" timeOffset="19">16793 7131 8236,'12'14'61,"1"1"1,-1 2 0,-1-2 173,-3-1 1,3 0 0,-4 2 0,1 3-227,1 1 0,-1 2 0,4-6 1,1 1-408,-1 1 1,1-5 159,-1 4 0,-1-7-122,-3-2 0,2-7 0,-6-1 164,-1-7 0,-2-4 0,-1-1 0,0 0 196,0-1 0,0 1 0,-1-1 0,-2 1-32,-1 0 1,-6-1 0,3-1 0,-1-1 277,0-1 0,4-1 0,-5 5 0,0-1 97,-2 1 0,-2-5 0,1 1 0,0-1 8,-1-1 1,5 5 0,1-5 0,0 0-22,0-3 0,4 2 0,-1 0 1,3 1 28,1 2 0,1 3 0,3 2-257,5 2 0,2 4 0,3 5 0,1 0-145,1 0 1,5 0 0,-3 1 0,0 3 27,0 5 0,-2 2 1,-3 1-1,-1 1-145,0-1 0,-5 2 0,-3 1-47,-2 1 1,-2 5 0,0-4 0,0-2 0,0-1-1094,0-2 254,0-5 1,0-7 0,0-10 1045,0-5 0,0-4 0,0-6 0</inkml:trace>
  <inkml:trace contextRef="#ctx0" brushRef="#br0" timeOffset="20">17140 6921 8189,'12'-6'-849,"-5"3"479,-3-5 0,-4 1 887,-4-1 0,-1-3 1,-5 4-7,2 0 1,1-4 0,-1 3-320,4-3 0,2-2 1,2 1-1,0-1-50,0 1 1,0 0 0,0-1-171,0 1 0,4-1 0,2 2 0,1 2-45,2 1 0,2 5 1,2-1-1,-1 2-4,1 2 1,-1 6 0,0 3 0,1 5 150,-1 3 0,1 1 0,-1-3 0,0 1-196,1 0 0,-1-7 0,1-2 0,-1-1 78,0-4 0,1-2 0,1-4 0,-1-4-338,0-3 1,6-3-1,-6-2 1,0-4 27,1 1 1,-1-4-1,-1 2 1,0-1 353,1 1 0,-5-2 0,-1 2 0,0-1-129,0 1 0,-5 2 0,4 4 0,-2-2 76,0 2 0,0 1 0,-4 2 1124,0 0-509,6 5 0,-5 3 0,3 8 1,-2 5-325,-2 7 1,4-3-1,0 5 1,-1-1-418,-2-1 1,-1-3 0,2-5 66,2 2 1,-3-6 0,5-4-584,-1-7 1,-4-4-1,4-2 1,-4 1 694,-1 0 0,0-1 0,-1 1-84,-4-1 1,-1 1 0,-8 1 0,-1 1 108,-2 2 1,-4 4 0,5-3 0,1 2 174,1 2 1,3-4-356,3-1 0,2-3-285,6-2 440,6 1 0,1-1 0,5 1 0</inkml:trace>
  <inkml:trace contextRef="#ctx0" brushRef="#br0" timeOffset="21">17512 6350 7977,'13'11'35,"-1"-3"0,-4 3 1,0-4-1,2 1 172,1 1 0,6-7 0,1 4 0,1-2-256,3 0 0,-3 0 0,1-4 0,-1 0 44,0 0 0,-4 0 0,2 0 0,-3-1 61,-2-3 1,0-2 0,-1-3-1,-1 0 33,-2 0 0,-5-2 0,1-2 0,-1 0 135,1-4 1,-3 2-1,4-6 1,-4 1-145,-1 0 0,0-3 0,0 4 0,0-1-573,0 4 0,4-2 1,2 3-1,-1 2 136,1 4 0,3 6 0,0-1 214,2 2 1,-3 2 0,0 0 341,2 0 0,1 0 0,0-1 97,-3-3 0,2 1 0,-5-7 0,1-2-56,-1-3 1,4-2-1,-4 4 1,1-3 76,-1 0 0,-1-1 535,-4 5-760,0 0 0,-4 10 0,0 8 0,1 7-163,2 8 1,1-2-1,0 1 1,0-1 167,0 0 1,4-4 0,1 1 0,2-7-170,3-5 1,1-2 0,1-2-1,2-2 4,3-2 0,-3-4 0,2-7 0,-2-3 10,-2-1 1,-1 2-1,-1-2 1,-3 1 72,-2 3 1,1 1 0,-3 2 452,1-1-260,0 1-62,-4 5 1,1 1-1,3 6 65,5 0-216,-4 0 0,6-5 1,-3-3-1,3-5-76,2-3 1,-1-4-1,1-6 1,-1-3-35,0-4 0,5-3 0,0-2 1,-2-2 48,-2-2 1,0 1 0,-1 4-1,-1 0 38,-2-1 0,-4 1 1,-5 0-1,0 0 20,0 0 1,-3-1 0,-4 1 0,-6-1-119,-5-4 1,-3 4-1,-5-4 1,-2 5-29,-1 4 0,0-1 1,5 6-1,0 5 61,4 5 1,2 5 0,5 4 317,1 0 1,1 9-1,3 3 1,3 10 103,4 4 1,11 10 0,3 7 0,4 5-5,1 2 1,5 10 0,1-3 0,3 0-290,1-1 0,-2-3 1,0 1-1,0-8-98,-1-7 0,3-5 0,-8-4 0,3-5-127,-3-2 1,2-3-1,-5-1-91,-2-2 1,-5-5 123,-2 1 0,-11 1 1,-1-1-1,-7-1 35,-6-2 0,-3-1 0,-8 0 0,-4 0-271,-3 0 0,0 0 0,-5 0 1,4 0 232,3 0 1,7 5 0,0 0-1,7 2 284,5 3 1,0 1 0,10 1 224,1 0 1,13-1-1,6-2 1,8-5-28,5-3 1,2-1 0,7-2 0,-1-5-75,0-6 0,4-12 0,1 1 1,-2-4-43,-2-2 1,4-6 0,-1-5 0,-2 1-164,-5 1 0,2 2 0,-4-2 0,-1 1 13,-2 0 0,-8 0 0,-5 8 0,-2-1-270,-1 1 1,-7 1-1,-1 6 1,-4 2 179,-1 4 1,0 4 0,-1 2 0,-4 2 3,-3 5 0,-3 5 0,-1 8 181,-1 7 0,6 10 0,3 5 1,3 0 304,1 4 1,1-1-1,5 1 1,6-5-74,8-4 1,7-1 0,3-11 0,1-4-107,-1-4 0,9-3 0,-2-7 1,3-6-1178,3-5 1,-5-5 0,3-8 0,-3-2 295,-5-2 0,1 4 1,-5 0-1,-1 3 603,-2 4 0,-1 3 0,-1 6 0</inkml:trace>
  <inkml:trace contextRef="#ctx0" brushRef="#br0" timeOffset="22">16024 10951 7932,'0'-12'0,"-2"1"-746,-2 3 1,2-2 1112,-7 6 1,5-4-154,-4 3-305,5 1 1,-4 4 0,4 2 0,-2 0-121,-2 3 0,3 3 1,-3-3 444,2 2 0,-4-3 0,4 5 11,-2 0 1,3 1-1,-3 0 1,1-2-122,4 1 1,-4 7 0,1 2 271,-2 1-313,4 1 1,-4 5 0,4 0 0,-1 1-92,1 3 1,-2 0 0,1 7 0,0 4-59,-2 3 1,5 2 0,-5 6-1,2 1 25,0 2 1,0 5 0,2-1 0,0 3 18,-2 1-1571,-1 0 1592,5 6 1,0-33-1,0 1-17,0 1 0,0 1 1,1 3-1,0 0 1,0-1-1,1-1 0,0 2 1,0 1-11,-1-1 1,0 0-1,0 2 1,0 0-1,-1-2 1,1 0-1,0 2 1,1 0 42,0 0 0,0 1 1,0-3-1,0 0 1,-2 1-1,0-1 1,0 0-1,0-1-3,0-1 0,0-1 1,0 3-1,0 0 0,0-5 1,-1-1-1,0 1 0,-1-1 8,-2 34 0,2-34 0,0 0 0,2 32 0,0 1-62,0-1 1,0-5 0,0-5 0,-2-3 24,-2-6 0,3 0 0,-3-7 0,1-2 20,-1-4 0,3-1 0,-5-5 0,2-3 440,0-4 1,0-4 0,4-6-631,0 1 267,0-6 1,0-9-1,0-9 1,0-4-116,0 0 1,4-4 0,0-2-1,0-4 26,2-4 0,-5 2 0,4-6 1,0-2-16,-1-1 0,1-2 0,-2-4 0,1-3 14,-1-3 1,-2-3 0,-1-3-1,0-2-3,0-1 0,0-8 1,2 1-1,0-5 16,0 33 1,0 0-1,1-4 1,-1 0-1,-2 3 1,1 0-1,0-1 1,1 0-2,0 0 1,0 0 0,0 1-1,0 0 1,-2-1 0,0 1-1,0 1 1,0-1 39,0-33 1,2 32 0,0 0 0,0 2 0,0 0 0,0 1 0,-1 0-23,0-34 1,1 34-1,1 0 1,1-33-1,-2 1 91,0-1 1,2 1 0,0 2-1,-1-1-64,-2 1 0,-1 6 1,0 1-1,0 2-163,0 3 1,0-3-1,0 10 1,0 4 84,0 2 0,0 2 0,0 3 0,0 1 1,0 6 1,0 3 0,0 4 0,0 4 19,0 4-38,0 0 0,0 8 0,0 5-57,0 7 0,0 5 1,0 6-1,0 5-21,0 5 1,0 5 0,0-4 0,0 0 35,0 1 1,0 6 0,2 7 0,2 1 15,4 3 1,-1 2 0,1 5 0,2 4 175,1 3 0,-5-25 1,0 1-1,0 1 1,1 1-1,-1 2 0,0 1-52,0 1 0,0 0 1,1-1-1,-1 0 1,0 5-1,0 0 0,0 0 1,-1 0-52,0 0 1,-1 1-1,-1 2 1,0 0 0,-1-2-1,-1 0 1,1 0 0,0 0 134,0 0 0,-1-1 1,0 1-1,-1-1 0,0-3 1,-1-1-1,0-2 0,-1-1-3,1-1 1,-2-1-1,-6 31 1,2-2 0,-2-7-198,1-6 1,4 2 0,-3-9-1,2-3-319,2-4 1,-3-1 0,1-10 0,-1-2 384,1 0 0,-4-7 0,5 1 0,0 0 0</inkml:trace>
  <inkml:trace contextRef="#ctx0" brushRef="#br0" timeOffset="23">16532 13010 8054,'7'6'8,"-3"2"0,-1 3 0,0 1 159,1 1 1,7 0 0,1 4 0,8 4 70,3 2 0,1 2 1,-1 0-1,-1-1-269,0 1 1,3 0 0,-9 0 0,0 0-19,-3 0 0,-2-2 0,-2-1 0,-5-3-47,-3-1 1,-1 3 0,-1-5 0,-3 0 53,-5-3 0,-2 0 0,-1-2 0,0-3-12,-1-4 1,-1-2 0,-1-2-1,-3-2 38,-1-2 1,-2-4-1,-3-9 1,-1-2-52,0 0 1,0-9 0,0 3 0,1-1-63,-1 0 1,5-3-1,4-1 1,2-1 211,2 1 1,1-3-1,2 3 1,5-1 91,3 1 0,1-3 0,0 3 0,1-1-71,3 1 0,2-3 1,5 4-1,0 1-62,3 2 0,1 7 1,-1 2-1,1 4-59,1 0 0,6 6 0,-1 3 0,1 4 33,-1 4 1,2 3 0,-2 7 0,1 4 49,-1 7 0,-3 0 0,-7 5 0,-3-1-11,-4 0 0,-3 5 0,-2-1 0,-3 3 110,-4 1 1,-3-1 0,-2-3 0,1-4-449,-1-3 1,1-2 0,0-2-1,-1-4-1202,1-5 1485,-1-3 0,1-4 0,0 1 0</inkml:trace>
  <inkml:trace contextRef="#ctx0" brushRef="#br0" timeOffset="24">16768 12700 8035,'0'12'0,"0"1"0,0-1 233,0 1 0,0-1 1,1 2-1,3 1-120,5 1 1,2 1-1,3-6 1,1-1-323,1-2 1,1-4-1,-5 3 1,1-2-44,-1-2 0,-1-3 0,-1-3 0,-3-2 205,-2-2 1,-1-1-1,-4-5 1,0 1-70,0 0 1,0-1-1,0-1 1,0-1 377,0-1 1,0-1 0,0 3 0,2-1-193,2-1 1,-2 3 0,7 6 0,0 2 33,2 2 1,3 2 0,1 1 0,3 1 125,2 3 0,0-1 0,4 4 1,-2-2-72,-2-2 0,0-1 0,2-2 0,-3-2-109,-1-2 0,-2-3 0,-3-5 0,-1-1-72,1 1 0,-2-6 0,-3-4 0,-4-6-210,-3-5 1,-1 0-1,0-3 1,-1-2 31,-3-1 0,0-3 0,-7 0 1,-3 2-36,0 2 1,-5-5-1,-2-1 1,-2-2 233,-2 1 0,-1 1 0,-2-3 0,-1 3 42,2 1 1,1 2-1,1 4 1,0 1 45,0 3 1,2 4 0,3 8 0,7 5 783,3 2-690,2 7 1,2 12 0,6 13 0,9 10-218,6 9 1,4 6 0,7 8-1,3 4 61,4 7 1,-15-31-1,0 0 1,1 2-1,-1 0 1,1-2 0,-1 0-158,20 27 1,3-3 0,0-7 0,-2-2 9,-5-5 1,1-8 0,-6-4 0,-2-4 291,-1-4 0,-5-3-97,0-6 0,-6-5-82,2-3 1,-4-3 0,0-1 0,-2-1-71,-3-3 1,-1-4 0,-4-8 0,1-1-45,-1-3 1,-2 0 0,-2-5 0,-2 0-28,-1 0 0,-5-4 0,4 0 1,-1 2 129,1 1 1,-1 1 0,4 1-1,-3 4 99,3 3 1,-1 7-22,-1 2 1,-3 7-1,-4 1 1,1 7 31,2 4 0,4 1 0,-3 1-90,1-1 0,2 0 0,4 1 0</inkml:trace>
  <inkml:trace contextRef="#ctx0" brushRef="#br0" timeOffset="25">17140 11286 8171,'7'13'155,"-3"-1"0,-3 2 0,1 1 0,2 3 353,4 1 0,10 7 0,7 9 0,7 3-203,3 4 0,7 6 0,1 1 1,-1 7-486,-20-28 1,-1 0-1,2 4 1,-1-1 0,0-1-1,-1 0 1,1-1 0,-1 1-177,0 0 1,1 1 0,-2-2 0,0 0 0,13 24 0,-4-7-21,-3-6 1,-3-9 0,-2-2 0,-5-2 375,-2-3 0,-3-4 0,-3-4 0,3-2 0,-4-2 0</inkml:trace>
  <inkml:trace contextRef="#ctx0" brushRef="#br0" timeOffset="26">17773 11943 8007,'12'2'475,"0"2"0,-5 3 1,-1 5-1,-2 1-319,0-1 1,4 5 0,-4-1 0,1-1-1494,0-1 1,-4-2 1336,4 1 0,-4-1 0,-1 1 0</inkml:trace>
  <inkml:trace contextRef="#ctx0" brushRef="#br0" timeOffset="27">17673 11733 8007,'9'-13'0,"-1"1"-80,2-1 1,1-3 0,2-2-1,2 0 80,2 0 0,5-4 0,-3 3 0</inkml:trace>
  <inkml:trace contextRef="#ctx0" brushRef="#br0" timeOffset="28">17884 11509 8030,'0'14'0,"-1"1"0,-2 3 178,-1 2 1,-4-4 0,4 5-1,1-1 1,0 1-99,-1 0 1,2-6-1,-2 3 1,3-2-213,1 1 0,1 4 0,2-5 0,1-1 210,-1-1 0,4-2 0,1 1 1,3-1-171,2 1 1,-1-6 0,0-3-1,1-3 371,-1-1 0,5-1 0,1-5 0,1-6-333,3-8 1,1-7 0,2-5 53,0-4 0,0 2 0,0-9 0</inkml:trace>
  <inkml:trace contextRef="#ctx0" brushRef="#br0" timeOffset="29">2530 14300 7760,'0'5'1115,"0"-5"-1206,0 6 1,0-1-1,0 13 1,-1 2-1,-2 2 362,-1 1 0,0 3 1,4 2-125,0 1 1,-2 4 0,0-3 0,-3 2-54,3 2 1,0 1 0,2-2 0,-1-4-259,-3-3 0,2-1 0,-2 0 0,3-2-328,1-2 1,-2-3 0,0-6-592,-2 0 1083,-1-5 0,0-7 0,-2-7 0</inkml:trace>
  <inkml:trace contextRef="#ctx0" brushRef="#br0" timeOffset="30">2468 14424 8560,'11'-7'0,"-1"-4"0,-2-4 122,2 0 1,1-3-1,2 0 1,3 0-482,0 0 1,2 2-1,-3 4 1,2 3 168,-2 1 0,-1 5 1,-2-1 497,1 2-128,-1 8 0,0 1 0,1 6 1,-1 3 48,1 0 0,-7 5 0,0-3 0,-2 1 20,0 3 1,0-3-1,-5 2 1,-3 1 29,-4 2 1,-3 0-1,-3 1 1,-1 0-124,-2 0 0,-8 0 0,3-1 0,-1 1-177,-5 0 0,3-6 0,-4-2 0,5-5-418,3-4 0,-1 2 0,4-6 1,0-1-37,0-2 0,2-5 0,5-1 0,1-1 475,2 1 0,-1-10 0,-3 1 0</inkml:trace>
  <inkml:trace contextRef="#ctx0" brushRef="#br0" timeOffset="31">2890 14436 7782,'12'13'493,"1"-1"1,-1-1 0,0-3-415,1-3 0,-5 0 0,-1 1-209,-2 0 1,0-1 0,-5 3 531,0 2 0,-2-5-55,-2-1 0,-3-2 1,-5-2-6,-1 0 1,5-2 0,0-2-180,-2-4 1,1-3-1,-1-2-894,2 1 1,5 0-139,-1-1 0,4 1 331,4-1 1,4 1-1,7 0 1,3-1-795,1 1 1332,2-1 0,4-5 0,0-1 0</inkml:trace>
  <inkml:trace contextRef="#ctx0" brushRef="#br0" timeOffset="32">3386 14275 8420,'0'13'269,"0"-1"1,-4 0 0,0 1-480,1-1 1,-3 2-1,2 2 1,0 4 104,-1-1 0,3 0 0,-2-4 0,3 2-366,1-2 1,0-1-408,0-2 878,0-5 0,-6-7 0,-1-7 0</inkml:trace>
  <inkml:trace contextRef="#ctx0" brushRef="#br0" timeOffset="33">3398 14139 7771,'-8'0'582,"0"0"0,4 0-1622,-5 0 1,2 1 1039,-1 3 0,-3 3 0,4 5 0</inkml:trace>
  <inkml:trace contextRef="#ctx0" brushRef="#br0" timeOffset="34">3659 14250 7685,'1'13'488,"3"-1"1,3-4 0,5 1 0,1-1-725,-1-1 1,5 4-1,-2-3 1,-3 3 185,-2 2 0,-2-1 0,3 2 0,-1-1 296,-2 0 1,-4 2 0,5-8 0,-1 1 65,-1 0 0,4-5 0,-3 1 0,3-4-190,2-4 0,-1-4 1,-1-7-1,-1-3-118,-2-1 0,-1-2 0,2-3 0,-2 2-1,-1 2 1,-1-1 0,-2-2 0,1 1-246,-1 1 0,-2 6 0,-1-2 0,0 3-1466,0 2 1708,0 5 0,0-4 0,0 4 0</inkml:trace>
  <inkml:trace contextRef="#ctx0" brushRef="#br0" timeOffset="35">4279 14114 7180,'-6'-11'230,"-2"3"0,1 2 0,-1 6-78,-2 0 0,-1 1 1,-1 5-1,1 5-66,3 4 0,-4 6 0,6-3 1,-3 1-40,1 3 0,5 1 1,-1 1-1,3-3-74,1-5 0,0 2 0,0-1-164,0-2 1,5-3 173,4-4 1,2-2 0,1-7 185,0-4 1,1-1-1,-1-7 153,1 1 1,0 1 0,3 1 0,0 3-186,-1 2 0,3 1 0,0 4 0,0 1-95,0 3 1,3-1 0,-5 4-1,-1 0-188,-1-1 1,3-3 0,-1 1 0,-1-2-94,-1-2 0,-2-2 0,1-2 0,-2-4-69,-3-3 0,3-6 0,-3-1 0,3-1 92,2-3 0,-5-5 1,0-2-1,1 1 275,-2 2 1,2 1 0,-5-1-1,-1-2 82,-2-1 1,-1 0 0,0 6-1,0 1 118,0 1 1,-4 6-1,0-1 1,0 3 204,-1 5 1,2 2 0,-4 9-257,1 5 0,-2 6 0,4 14 1,1 3-184,2 7 1,1 7 0,1 1-1,3 2 10,5 1 1,-2-3 0,-1-2 0,1-3-66,0-5 0,-4 0 1,2-8-1,0-4-323,-1-2 0,1-11 1,-2 2-714,1-2 936,0-6 0,-4 0 0,-1-10 1,-2-3-11,-1-3 1,-4-3 0,2-1 0,1-1 117,-1 0 1,-3-3 0,2 0 0,-2-2 109,1 1 0,4 0 0,-3-2 0,2 3 67,2 1 0,1 1 73,2 5 0,2 5 0,2 4-6,4 6 1,3 4 0,2 5-108,-1 1 1,2 3 0,1 1 0,3-2 0,0-1-25,0-2 1,0-1 0,-2-2-187,5-5 0,-2-3 0,2-1 0,1-1 0,0-3-45,-1-5 0,2-2 0,-4-1 0,1 0 224,-4-1 0,2-1 0,-1 1 0,-2-3 9,-1 1 0,-2 4 1,-1-5-1,-1 2 232,-2 1 0,-5 1-338,1 0 0,-8 1 0,-5 2 0,-2 5-12,-1 3 0,-5 2 1,-1 3-1,1 5 159,-1 2 0,0 1 0,3 2 0,-1 1-59,5 2 1,0 5 0,7-2 0,1 2 26,2-1 1,1 1 0,0-5 0,0-2-130,0-1 1,6-2 0,2-1-318,3-3 1,3 2 0,1-6-1,1-1-320,0-2 0,1-2 0,1-2 0,2-1 127,2 1 0,1-4 0,2 0 537,0 0 0,0-4 0,-1 5 0</inkml:trace>
  <inkml:trace contextRef="#ctx0" brushRef="#br0" timeOffset="36">5445 14387 8008,'8'5'76,"0"-5"0,-5-9 0,1-8-1181,-3 2 0,-2 5 1105,-3 2 0,-3 0 0,-5-5 0</inkml:trace>
  <inkml:trace contextRef="#ctx0" brushRef="#br0" timeOffset="37">5445 14015 7640,'4'12'1466,"0"0"1,-4-6-1467,-4-6 0,-6-6 0,3-6 0</inkml:trace>
  <inkml:trace contextRef="#ctx0" brushRef="#br0" timeOffset="38">2580 14610 7828,'-6'-18'0,"-1"-1"0</inkml:trace>
  <inkml:trace contextRef="#ctx0" brushRef="#br0" timeOffset="39">2567 14474 7749,'-1'11'-219,"-3"-3"-422,-3 3 350,0-10 0,3 3 421,8-8 0,-1-1 1,4-5 320,-2 2 1,5 4-155,-2-5 0,2 5 1,-1-3-186,0 2 1,-1 1-114,4 4 0,1-4 1,-1-1-1,1 3 37,-1 0 0,-4-2 0,0-1 0,3-1 15,5 1 1,-3-5-1,4 3 1,-2-1 69,2 0 0,-2 1 1,4-3-1,0 3-48,1 2 0,-4-4 0,4 5 0,-1 1-127,0 2 1,-2-3-1,3 0 1,1 1 8,-2 2 0,5 1 0,-5 0 0,2 0 33,-1 0 0,1 0 0,4 0 1,-2-2 49,-2-2 1,2 1 0,-2-3 0,2-1 63,2 0 0,-4 3 0,0-3 1,1 0-39,1 0 1,0 0-1,0-3 1,-3 4-38,2 0 0,2-2 0,-1 4 0,-1 1-59,-1 1 1,-1 2-1,4 0 1,-2 0 21,-1 0 1,-1 0-1,5 0 1,-1 0 49,-4 0 1,4 0 0,-5 0 0,2 0 16,-1 0 0,-3 0 1,2-1-1,0-2-17,1-1 1,-4-1-1,3 2 1,1-1 9,-1 1 0,2-4 0,4 0 1,-2-1-144,-2 0 1,6 4-1,-2-3 1,1 1 27,0 3 0,3 2 0,0 1 0,-1 0 89,-2 0 0,2 0 0,-2 0 1,-3 0 78,1 0 0,-1 0 0,0 0 0,0 0-3,-3 0 0,-3 0 0,3 0 0,1 0-38,-2 0 1,5 0 0,-4 0-1,4-1-81,1-3 0,-1 2 1,1-3-1,-1 1-67,-4-1 0,8-3 0,-3 4 0,1 1 25,0 2 0,0 1 1,2 0-1,1 0 203,-2 0 0,4 0 1,-2 0-1,0 0 39,1 0 1,-4 0 0,4 0-1,-1 0-127,0 0 0,0 0 0,-3 0 1,2 0-56,1 0 1,0 1 0,-6 2 0,-1 1 6,-1-1 0,-2-2 1,3-1-1,-2 0-48,-3 0 1,4 0 0,-4 0-374,-2 0 1,-1 0-308,-2 0 1,-5-1-1,-3-3-176,-3-5 0,-6-2 1,-3 0 897,-3 3 0,-7-8 0,-2 2 0</inkml:trace>
  <inkml:trace contextRef="#ctx0" brushRef="#br0" timeOffset="40">2555 14585 6802,'4'-8'-668,"0"0"733,-1-2 0,4 0 236,1 2 1,-1-2 0,1 6 0,2 2-173,1 0 0,1 2 0,1 0-167,-1 0 1,-4 0 0,1 0 0,0 0 137,2 0 1,6 0 0,1 0-1,0 0 29,0 0 0,5-1 0,0-2 0,5-3 83,0 0 0,3 3 1,2-3-1,3 2-83,1 0 0,-1-4 0,-1 4 0,-2 1-52,1 2 0,-4-4 1,1 0 43,-1-2 0,0 4 0,5-2 0,-2-1-39,1-2-44,-3 2 1,3-5-1,-4 3 1,2-3-3,3-1 1,0-1 0,3 2 0,-2 2-61,-3 0 1,1 2-1,-4-2 1,2 2 54,2 1 0,1-2 0,-2 4 0,-3 0 35,1-2 0,-1 5 1,6-4-1,-2 0-31,1 1 0,2-1 0,-7 2 0,1-3-62,-1 0 0,3 1 0,-3-1 1,1-1-20,-1 0 1,0 3 0,-2-3-1,1 0 47,-2 0 0,1 4 0,-1-1 145,2 3 0,0 1 1,-4-2-1,0 0 1,0-3 65,-1 3 1,1 0 0,0 2 0,0-1-67,0-3 0,-5 2 1,1-2-1,0 2-211,-2-3 0,3 4 1,-4-5-1,1 2-134,3 0 0,2-4 0,1 4 0,-1 0 176,1-2 0,0 5 1,0-3-1,0 1-7,-1-1 1,1 2 0,0-2 0,0 3 136,0 1 1,-5 0-1,0 0 1,-1 0-192,0 0 0,-4 0 0,2 1-174,-3 3 1,-8-1-419,-1 5 150,-4-5 1,-7 3-1,-2-8-357,-3-2 0,3 1 0,0-3 883,-2 0 0,-1-4 0,-7 3 0,-1-5 0</inkml:trace>
  <inkml:trace contextRef="#ctx0" brushRef="#br0" timeOffset="41">2729 14647 7775,'-13'0'-249,"1"0"0,5-5-22,3-4 0,2-3 0,2-3 0,2-2 282,2 2 0,-3 5 0,5 4 186,-1 0 0,-3 3 0,3 6 275,1 1 1,1 6-1,5-3-282,0 0 1,1 0 0,-1-5 0,2 2 23,2-1 0,0-1 1,4-4-1,1-2-234,-2-4 0,9 1 1,-3-1-1,1-2 118,0-1 1,3 0-1,1 1 1,1 3 7,-1 2 0,3-3 0,-4 3 0,-2 3-18,0 0 1,2 2 0,1 0 0,0 0-8,0 0 0,5-1 0,-2-2 0,3-2-72,1-2 1,0-1-1,0-5 1,1-1-36,-1-2 1,0 1-1,0-5 1,1 1 46,-1 0 0,1 4 0,1-2 0,1 3 53,0 2 1,-4 0-1,5-1 1,-2 2 17,-2 3 1,0-3-1,0 4 1,0 0-102,1 3 1,-1 1 0,0 0-70,0-1 0,-1 0 1,-1 4-1,-2 0 58,1 0 1,-4 0-1,-1 0 1,-1 0 0,-1 0 90,2 0 1,0-1-1,-4-2 1,0-1 95,0 1 0,0-2 1,-1 0-1,1 1-101,0-1 1,-2 2 0,-1-4 0,-1 2-113,1 2 1,2-3-1,-1 2 1,-1 1-66,-1 2 1,-1-3-1,5 0 1,-1 1 90,-4 2 1,2 1 0,-5 0 0,-2 1 49,-1 3 0,-2-1 0,1 4 0,-2 0-4,-3 0 1,3-3-1,-4 4-231,0 2 1,2-3-1,-3-1-403,1 0 0,-3-2 54,4-4 1,-4 0 553,5 0 0,-7 0 0,4 0 0</inkml:trace>
  <inkml:trace contextRef="#ctx0" brushRef="#br0" timeOffset="42">11286 5581 8261,'13'0'241,"-5"0"-67,0 0 0,-4 0-381,4 0 1,-1 1 229,2 4 1,2-4 151,-3 3 1,-1-1 0,1 0 18,2 1 0,-3 0 0,0-3 0,-1 2 59,1 1 0,2 0 1,3-2-198,0 2 1,1-3 0,-1 5 0,1-2-44,-1 0 1,0 4 0,2-2-1,1-1-26,2 1 0,4-1 0,-4-2 0,3 1 18,2-1 1,1-2 0,1-1-1,-2-1 71,-2-3 1,1 1-1,4-4 1,-2 0 53,-2 0 1,2 5 0,-2-4 0,1 2 36,-1 0 1,2 0 0,-2 4 0,1 0-81,-1 0 1,2 0 0,-2 0 0,1 0-81,-2 0 0,2 0 0,-4 0 0,0 0-37,0 0 1,4 0 0,-2 0 0,0 0 25,1 0 1,-2 0 0,3 0 0,-3 0-32,-1 0 0,4 0 0,-1 0 0,1 0 89,-1 0 0,1 0 0,-4-2 0,0 0-18,0-3 0,4 1 0,-3 4 0,2 0-31,-1 0 1,0 0 0,2-1 0,-3-2 52,-1-1 1,4 0 0,-3 4 0,2-2 3,0-2 0,-2 3 0,3-3 0,-1 2-55,1 2 0,1 0 0,2 0 0,0 0 24,-1 0 1,1 0 0,0 0 5,0 0 1,0 0 0,-1 0 0,1 0 0,0 0-14,0 0 1,-4 0-1,-1 0 1,2 0-14,2 0 0,-1 0 0,-1 0 1,-1 0-2,1 0 0,0-1 1,0-2-1,-3-1 10,-1 1 0,3 2 0,-3 1 0,0 0-3,0 0 0,2 0 0,-2 0 0,0 1-14,0 4 0,3-4 1,-3 3-1,0-3 32,-1-1 1,5 0-1,-1 0 1,3 0-44,0 0 1,1-1 0,0-2-1,0-1-19,0 1 1,-1 1 0,1-1 0,0-1 27,0 1 0,0 2 1,-1 1-1,0 0-10,-3 0 1,2-4 0,-2-1 0,1 3 4,-2 0 0,4 2 1,-5 0-1,2 0 22,-1 0 1,0 0 0,2 0 0,-3 0-1,-1 0 1,3 0 0,-5 0 0,1 0-7,1 0 0,-5 0 0,4 0 0,-2 0-26,2 0 1,-4 0 0,4 0 0,-3 0-26,-2 0 1,-4-1 0,1-2 0,0-1-52,2 1 1,2 2 0,-1 1 0,1-2 72,-1-2 0,0 3 1,1-3-1,-1 2 141,1 2 0,3-4 1,1 0 43,-2 1 1,-1 1-73,-2-2 0,-4 2 0,-1-3-151,-1-1 1,2 3 35,-4-5 0,0 4 0,-2-4-131,2-2 0,-3 3 0,3-1 120,-2-2 0,-2 3 1,0-1-1,0-2 136,0-1 0,0-1 0,-2 0 0,-1-1-87,-1 1 1,0-1-1,4 0 1,0-3-99,0 0 1,0-5 0,0 3 0,0 0 80,0 1 1,0-1-1,0 2 1,0 0 92,0 1 0,0-3 0,-1 0 0,-3 0 71,-5 0 0,-2-3 0,-1 4 0,0-3-46,-1-2 1,2-1 0,1-2-1,2 0-245,-1 0 0,2-1 0,0-1 0,1-2 115,4 1 0,-4 2 0,2 1 0,1 0-23,2 0 0,-3 2 0,-2 1 0,1 3 181,-1 1 1,-2 1-1,2 5 1,1-1-31,-1 1 1,-3 4 0,2 0 0,-2-1-126,1 2 1,4-4 0,-3 3-95,2-3 1,-4-5 0,5-1 0,0 2 60,-1 1 1,3-2 0,-2-1 0,3 2 23,1 1 0,0 2 0,-2-1 61,-2 1 1,1 1 0,-3 1-298,0 2-149,2 5 258,4-2 171,-6 5 1,4-5 10,-7 1 1,5 0-1,-4 4 1,-2 0-2,-1 0 1,-1-4-1,0 0 1,-2 1-27,-3 2 1,2 1 0,-6 0 0,1 0-38,0 0 0,-3 0 1,1-2-1,-4 0 4,-3-2 1,-2-1 0,4 5 0,-3 0 13,-2 0 1,2 0-1,-6 0 1,-3 0 0,1 0 1,-2 5 0,0 0 0,-3 1 19,-1-1 0,0 5 1,-3-3-1,3 1-63,1 0 1,-2-4 0,2 3 0,0 0-9,0 0 1,-2-4 0,2 2 0,-1-1 60,-3 0 0,0 2 1,-1-3-1,1 2 12,1 2 1,-5 0 0,4 3-1,-3-2-14,0 2 0,-2 1 0,7 1 0,-4 0-20,0 1 0,1-1 0,1 1 0,4-2 6,4-3 1,-5 2 0,7-5 0,0 1 13,2-1 0,0 3 1,2-3-1,-3-1 61,-2 1 0,5-2 1,0 4-1,-1 0-53,-2 0 0,3-3 1,0 4-1,-2 0-12,0-1 1,-1 3 0,1-5 0,2 1-3,-1-1 0,4 4 0,1-5 0,2 0-17,3 1 0,-1-3 1,1 2-1,2-3-31,2-1 0,3 4 1,-2 1-1,1-3 24,3 0 0,-3-2 1,0 0-1,0 0 53,0 0 1,2 0 0,2 0 0,-1 0-8,-2 0 1,1 4 0,3 0 0,-1-1 57,-2-2 1,2-1-1,-3 0 1,4 1-23,0 4 0,1-4 0,0 3 1,-1-3-140,1-1 0,3 5 0,1-1-235,-1-1 0,2-1-36,-2 2 1,7-1 169,-3 5 1,4-3 122,1 3 0,-1-4-35,-3 4 1,2-4 866,-2 5-593,3-7 0,-3 5-193,-1-3 0,1 3-29,4 6 1,0-1 0,-1 1-31,-3-1 0,2 0 0,-2 1-1,3-1 1,1 1-1,0-1 148,0 0 1,-4 2-1,0 1 1,1 2 21,1-2 0,1 3 0,-2 0 0,-1 0-88,1 0 1,1 2 0,-1-2 0,-1 1 1,1 4 1,2 0 0,1 0 0,0-1 6,0-1 0,0 0 0,0 4-1,0-1 0,-4-3 1,-1 0-1,3 1 1,0 0 44,2-1 1,0 1 0,0-6-1,0-1 11,0-1 0,0 3 0,0-1 0,0-1-40,0-1 0,2-3 0,0-1 1,3-2 5,-3 2 1,5-1 0,0 1-1,1-2 8,1 2 1,-1-3-1,4 0 1,1 0 27,-1-1 0,0-3 0,1 3 0,-1-2 12,1 0 1,3 1 0,1-2 0,-1 1-50,2-1 1,-3-2 0,5-1 0,-1 0-89,0 0 0,2 0 0,4 0 1,0 0-137,-1 0 1,1 0 0,1 0-1,2 0-417,1 0 0,1-4 0,-2-1 1,1-1-835,-2 1 1,4 1 1440,-3 4 0,7-6 0,-3-1 0</inkml:trace>
  <inkml:trace contextRef="#ctx0" brushRef="#br0" timeOffset="43">1972 7429 6118,'-12'0'170,"1"-1"0,1-2-103,2-1 1,5-6 0,-3 3 0,2-1-155,0 0 0,0-1 136,4-3 0,0 4-25,0-1-69,0 7 1,4-2 0,0 8 85,-1 4 1,-3 2 0,-3-1 0,-2-2 142,-2-1 0,3 3 0,-3 0-51,1 2 0,1-5 0,2 0 3,-1 0 0,1-5-44,7 3 0,-1-3 0,5-1 0,2 0 223,1 0 1,3 0-147,2 0 0,-2 0 0,3 2 1,-4 1-48,0 1 0,-1 0 0,1-3-67,-1 3 0,3-1 0,0 4 1,-1-2-71,1-2 0,0 0 0,-1 0 0,1 1 63,2-1 0,4-2 0,-4-1 0,3 0 37,2 0 1,0 0 0,0 0 0,-3 0 1,-1 0 1,7 4 0,-3 0 0,0-1-26,1-2 0,-3-1 1,0 0-1,1 2-28,-2 2 0,5-3 0,-4 3 1,3-2-57,-3-2 1,4 0-1,-5 0 1,2 0 35,-1 0 0,1 0 0,4-2 0,-2 0 40,-2-2 0,2-5 0,-2 5 0,2 0-14,2-1 0,0 3 1,0-3-1,0 0 15,-1 1 1,0 0-1,-2 3 1,-1-2-15,1-1 1,-3 0-1,0 4 1,0 0 7,1 0 0,-4 0 0,4 0 0,-1 0-39,0 0 1,-2 0 0,3 0 0,1-2-7,-2-2 1,5 3-1,-4-3 1,4 2-2,1 2 0,1-4 0,1-1 1,2-1 40,-1 1 0,-2-1-1,-1 3 1,0-2 49,-1-2 1,1 4-1,0-1 1,0 3-50,0 1 0,-1-4 0,0 0 0,-2 1-31,-1 1 0,3 2 1,5 0-1,-1-1-37,-2-3 1,-1 3 0,0-4-1,0 4 79,-1 1 1,5 0-1,0-1 1,0-2 31,1-1 0,-3-2 0,3 3 0,-1-1-12,0 2 1,5-4-1,-2 1 1,1-1-22,0 1 1,-4-1 0,3 3 0,-2-1 13,-2 1 1,2-2-1,-1 1 1,-2 1-130,0 2 0,2 1 0,0 1 0,-2 2-57,-1 1 0,-1 4 0,0-2 0,0-1 79,0 1 0,3-2 1,1-4-1,-1 0 23,-2 0 0,-1 0 0,0 0 0,0 0 196,-1 0 1,1 0 0,-1-2 0,-2 0-44,-2-2 1,0-1-1,2 4 1,-3-2-80,-1-1 1,-2 0 0,-3 4 0,-1 0-149,1 0 1,-1 0 0,0 0 0,2 0-3,3 0 0,-4 0 0,4 0 0,-3 0 21,-2 0 1,1 0-1,-1 0 1,0 0 55,1 0 0,-1 0 1,1 0 65,-1 0 0,0 0 98,1 0 246,-1 0-390,-5 0 0,-7 0 1,-10 0-1,-3 0 1,-5 0-31,-2 0 1,0 0-1,-5 0 1,0 0-50,0 0 1,1 0 0,-3 0 0,0 0 52,-2 0 1,-4 0 0,1 0 0,-1 1-11,-1 3 0,-4-2 0,7 2 1,-2-1 21,-2 1 1,-8-3 0,8 3 0,-3-2-55,0-2 1,2 0 0,-8 0 0,0 0 64,0 0 0,-2 0 1,-3 0-1,-1 1 103,0 3 1,-3-2 0,-1 2 0,0-3-71,-1-1 1,4 0 0,-3 0 0,3 0-55,2 0 0,1 0 1,-1 0-1,2 0-88,1 0 1,-8 0-1,6 0 1,-2 0 63,-2 0 1,3-4 0,3 0 0,-3 1-30,1 2 1,-4 1 0,6 0-1,-2 0 46,-2 0 0,1 1 0,-1 2 1,2 1-1,2-1 0,2 2 1,4 1-1,0-1 8,5 1 0,-3-2 0,5-4 0,-1 1 11,1 4 0,-3-4 0,3 3 0,-2-3 58,2-1 0,-1 0 0,5 0 0,1 0-28,2 0 0,1 0 0,1 0 0,0-1 5,4-3 1,2 3-1,5-4 1,1 4 42,-1 1 1,1 0 12,0 0-265,-1 0-86,6 0 173,2 0 1,14 0-1,4 0 24,1 0 1,4 0-1,-1 1 1,3 2 39,2 1 1,1 5 0,3-5 0,2 0 46,1 1 1,1-3 0,-1 2-1,3-3 27,0-1 1,3 4 0,-2 0-1,3-1 4,2-1 1,-1-2-1,1 0 1,2 0 22,2 0 0,3 0 1,-2 0-1,0 0 13,-1 0 0,4 0 1,-4 0-1,1 0-17,0 0 1,2 0 0,-2 0 0,0 0-25,0 0 0,-1 0 1,-2 0-1,2 0-101,-3 0 1,4 0 0,0 0 0,0 0 70,-1 0 1,4 0-1,-3 0 1,-1 0 37,1 0 0,2 0 0,-2-2 1,0-1 42,0-1 0,3 0 0,0 4 0,1 0-15,-2 0 1,2-4-1,-4 0 1,0 1-41,-1 2 1,0 1-1,-5 0 1,-1 0-51,-3 0 0,1 0 0,-3-2 0,-1 0 14,0-2 1,0-1 0,-2 5 0,1 0-25,-1 0 0,-2-1 0,-3-2 0,-1-1 26,-1 1 0,-6 2 0,3 1 0,-2-1 16,1-4 0,0 4 1,-5-3-1,0 3-41,1 1 1,-1 0 0,1 0 0,-1 0 3,0 0 1,1 0 348,-1 0-272,1 0-369,-7 0 253,0 0 0,-7 0 0,-4 0 54,-3 0 1,1 0 0,-1 0 40,-2 0 1,3 0-1,-1 0 1,-1 0 22,-2 0 1,-2 0-1,1 0 1,-1 0-22,1 0 0,-5 4 0,-1 1 0,-1 1-25,-3-1 1,-3 4-1,-2-5 1,-4 0-18,0 1 0,-6-3 0,-8 3 0,0-1-57,-2 0 0,-9 2 0,2-3 0,-7 1-54,-5-1 1,31-1 0,-2 1 0,0-1-1,-1 0 1,1 0 0,1-1 94,-1 0 1,1-1-1,-33 0 1,-2 0-1,1 0 21,1 0 0,33 0 1,-1-1-1,2 0 1,0-1-1,-1 0 1,0-1 25,1-1 0,0 1 1,-3 1-1,0 0 1,2-2-1,1 1 0,-1 0 1,1 0 48,-34 1 1,3 0 0,4 2-1,0 0-24,0 0 1,0 6-1,0 2 1,2 4-216,2 5 1,-2 2 0,7 5-1,2-1-242,4 2 0,0-3 0,6 7 0,1-2 30,1 2 1,3-2-1,2 1 1,3-1 40,5-3 1,-4-3 0,8-3 0,1-3 99,2-4 0,2-2 1,5-1-888,0-4 1117,-1-3 0,6-1 0,2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18:24.49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0 181 8273,'10'5'-128,"0"0"0,-6 2 0,2-4 1,1 3-1,3-3 845,4-1-608,-6-2 1,7-5 0,-3-2 0,5 0 96,1 0 1,-3-3 0,10 4 0,2-1 70,1 0 0,-2-4 1,-1 2-1,1-1-73,3 0 1,1 5 0,-1-3 0,-3-1-33,0 1 0,-6 0 0,5-4 1,2 2 2,1-2 1,-5 5 0,-2 1 0,-3 1-223,2 0 0,-3-2 0,3 4 0,-2-3 34,2 3 1,-3 1 0,3 2 0,-3 0-31,-2 0 1,-5 0 0,0 0 34,2 0 0,1 0-400,2 0 0,-6 2-1446,-4 3-519,-3-3 1077,-2 5 1296,0-7 0,-7 0 0,-2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18:25.20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167 46 8154,'-15'5'0,"-1"0"0,1-2 0,0-3 0,0-5 0,-2 0 0,-3-10 0,-3 3 0,-7-9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18:25.78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137 117 8108,'10'0'-657,"-2"-1"1120,-1-4 1,-2 1 205,-5-6 0,0 0-217,0-5 1,0 5-330,0 0 1,0 0 78,0-5 0,-7 7-381,-3 3 1,2 1-186,-2-1 1,0 3 0,-4-1 138,4 6 0,-3 6 0,4 6 28,1 0 1,-4-5 0,7 0 13,2 2 122,-6 1 0,8-3 0,-4 0 17,3 2 25,2 1 0,0-3 1,0 1 65,0 0 0,0 3 0,2 1 54,3 0 1,-2-5-1,7 0 149,2 2 1,1-4-71,2 2 1,0 0-165,1 5 0,-8-5-143,-3 0 0,-3-5-295,-2 5 241,0-6 0,-2 4-423,-3-3 420,-3-3 0,-6 6 0,2-4-489,2 1 520,0 0 0,-5-4 0,0 3 153,0 1 0,0 6 0,0-2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18:26.21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 7544,'2'13'0,"1"-1"-1441,2-2 3057,0-7-1406,2 4 1,-4-7 0,6-2 142,-3-3 0,1 3-463,-2-3 97,-3 4 602,4 1-351,-6 0-189,0 6 1,0-2 0,0 6-1,0 2-2,0 1 1,0-3 0,2 0 0,1 3 10,2 6 1,0-2 0,-5 3 0,0-2-71,0 2 0,0-3 0,2 3 1,1-3-100,2-2 0,2-2 0,-3-1 0,1-2-203,-2 2 0,4-4 1,-1 1-105,3-3 1,1-1-757,5-5 835,-7 0 0,1 0 339,-4 0 0,3-6 0,7-3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4:06.24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1 285 8374,'0'-9'230,"0"-4"0,2 11 1,1-4-147,2-1 0,7 5 0,-2-3 0,5 4 56,5 1 0,-3-2 0,3-1 0,-2-2-42,2 1 0,-3 3 0,1-1 0,-4-1 34,-4-2 0,0-1-1472,5 6 652,-7 0 0,1-5-127,-4 0 0,-4-1 766,5 1 1,-5 1-1,-1-6 40,0-1 1,-1 2 0,-3-1 203,-1-2 0,-5-1 0,3 0 352,-1 3 0,3 3-328,-5 7 0,2 2 0,-4 3 1,3 5 76,3 3 0,-6 9 1,2 3-96,-3 3-123,-2 3 0,-1 0 0,3 3 1,1 1 31,2-1 0,5-3 0,-3-2 0,1-2 174,4-2 1,1-7-145,2 2 0,2-10 1,3-5-613,5-3 1,3-2 0,2 0 0,0-2-137,1-3 0,0-3 0,3-7 0,1 0 342,-2 0 0,1 0 0,-1 0 1,4 0 265,1-1 0,-4 1 0,1 2 0,-3 1 388,-2 2 0,-5 5 485,0-5-466,-7 7-299,4 3 0,-9 6 0,-1 6 0,-2-2 16,1 2 1,-2-4-1,1 2-399,1 2-412,3-5 1,2-2 0,4-10 485,5-5 0,-1 0 0,-1-4 0,1-2 201,-1-1 0,-3 0 0,3 0 0,1-3 0,-1-5 0,0 2 0,2-2 0,-3-2 94,0-2 0,-5-1 0,3 2 1,-4 1 240,-1 2 0,0 11 1,0-1-55,0 2 1,0 8 0,-1 5-167,-4 8 0,3 7 0,-5 5 0,2 5-95,0 4 1,0-4 0,5-1-1,0-1-435,0 0 0,0-2 0,0 2 0,0-1 170,0-4 0,5-1 1,2-2-1,1-2 245,4-3 0,1-1 0,2-6 0,0 2 0,1-1 0,-1-3 0,0-1 0,0-1 0,0-4 0,0-2 0,0-5-60,0 2 167,0 0 0,0-7 0,0-1 393,0-2 0,-1 0 96,-4 5 1,-3 5-358,-7-1 0,-7 15 0,-3 1 0,-4 8 23,-1 7 1,-1-1 0,-3 4 0,-1 1-164,2-1 0,6-3 1,2 4-1,-2-1-113,-1 1 0,4-9 0,4 3 31,4 0 1,2-4 0,6-6-420,8-1 1,0-4 0,7-8 0,0-5 199,3-3 1,-2 1 0,2-1 0,4-4 25,4 0 0,-4-1 0,3-1 0,-2-1-73,-3 2 1,-6-1 0,3 1-1,-1-4 243,1-1 0,-4-2 1,2-4-1,-2 2 277,-2 2 1,-6 0 0,5-3 0,-6 2 194,1 6 0,-5 4-37,-2 1 1,-5 5 0,-5 1-223,-5 2 1,1 4 0,-1 6 0,-1 4-112,-3 2 0,4 1 0,0 5 0,-2-2 3,-1-3 1,-2 3-1,2-2 1,1 2 11,2 2 1,5 0 0,-5 0 44,-2 0 0,5 0 0,2 0-145,4 0 1,1 1 0,0-1-101,0 0 1,1 0-1,4 0 1,5 0 143,4 0 1,-4-5 0,0 0 0,2 2 161,1 1 0,-3 2 1,0 0 138,2 0 1,-4 1 0,0-1-242,-1 0 1,0-7-260,-2-3 1,-3-2-990,3 2 886,-10-3 1,-4 10-1,-8-5 1,-4 1 22,-9 4 0,-2 1 1,-10 2 223,-5 0 0,-5 7 0,-8 1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18:26.47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0 7264,'0'15'-676,"0"0"0,5-5 2173,0 0-944,0-6 1,2 2 0,3-6-77,3 0 0,2 0 1,0-1-342,0-4 0,0 3 1,0-5-1,1 2-297,-1 0 0,0-1 0,1 1-201,5-6 1,-5 5 0,4 1 0,-3 3-60,-2 2 0,2 0 0,1 0 421,2 0 0,7 7 0,-3 1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18:27.03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227 121 8340,'0'9'-1940,"-2"-3"2771,-3-6 0,-1-6 1,-6-4-661,2-4 0,5 1 0,-4 1 0,1 2-427,0-2 0,3 4 0,-5-2 197,-2-2 0,4 6 1,-3-1-60,0 0 1,-3 5-1,-1-3 24,0 4 1,5 1-1,0 0 100,-2 0 1,6 6 0,-1 5-1,2 2 42,0 2 1,0 2 0,5 1 0,0 4 40,0 1 1,2 3-1,1 2 1,4-1-44,1-2 0,2-7 0,5 2 0,-1-3-10,-4-2 1,3-5 0,-3-1 0,3-3-60,2-2 0,1-8 0,-1-2 0,-2-3 1,-3-2 1,2-8-1,-5-1 1,-1 2 8,1 1 0,-2 2 1,-5 0-1,0 0 1,0 0 0,0 0 0,0-1 107,0 1 0,0 5-4,0 0 150,0 7-231,0 3 1,0 8 0,0 7 0,0 0-35,0 1 0,0-1 1,0 0-1,0 0-169,0 0 0,0 0 1,0 0-375,0 0 0,2-5 1,3-2-476,5-1 1042,-4 5 0,8-4 0,-6 7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18:27.46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14 7533,'0'15'-626,"0"0"994,0 0 1,0-3 0,0 1 0,0 4-116,0 0 0,0 1 0,0 1 0,0 2-302,0 3 0,0-6 0,2 2-440,3-3 1,-4-2 264,4 0 1,-1-6-143,1-4 232,-4-4 1,6-7 0,-7-6 0,2-5 39,3-3 0,-4 0 0,4 5 0,-3-2 134,-2-3 0,0 3 1,0-3-1,0 3 287,0 2 0,5 0 0,0 0-67,-2 0 0,4 0 0,0 2-99,1 3 1,-4 1-1,2 6 1,1-2 23,3 2 1,-2 3 0,2 5 0,1 5-48,-3 3 0,4 2 0,-6 2 1,1 1-86,0 2 0,3 5 1,-5-4-1,0-1 16,2 1 1,-6-4-1,4 3 1,-3-3-562,-2-2 0,2-1 0,1-3-1275,2-1 660,0-6 1107,-5 2 0,7-6 0,1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18:28.29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121 481 8461,'15'0'-6,"-5"-2"277,0-3 0,-6 2 1,1-7-83,-4-2 1,-1-1 0,0-2-1,-1-1-141,-4 1 0,1 0 0,-4 0-147,1 0 1,-5 0-15,2 0 0,-3 2-99,-2 3 1,0 3 87,0 7 1,5 5 0,1 3-1,3 4 122,2 5 0,-2 1 0,1-1 0,1 1 67,3 2 0,-4 7 0,-1-3 0,3 1 1,1 0 1,2-5-1,0 3-40,0-1-7,0-2 1,2-5-1,3 1-64,5-1 26,-3-7 1,6-1 0,-3-9 0,4-5-119,1-8 1,2-7-1,1-9 1,2-5-163,-1-4 1,2 2 0,-2-1 0,-4 1 34,-3-1 1,-4 6 0,2-3 0,-5 5 136,-3 0 1,-2 6-1,0 2 1,0 1 120,0 4 1,0 1 0,0 2-1,-2 0 1,-3 0 1,3 5-1,-4 1 1,1 1 273,0 0 1,-2 4 216,2-1-121,3-3-224,-5 6 0,7-3 1,0 10 8,0 5 0,0 5 0,0 4 1,0 1 75,0-2 0,0 6 0,0 1 0,2 5 22,3 5 1,-3-3 0,3 3-1,-2-1-259,2 1 0,-3-7 0,5 6 0,-2-2-213,0-6 1,5 3-1,-4-9 1,3-2-445,3-1 1,1-9-1,2-2-473,0-5 1141,0-1 0,7-13 0,1-4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18:28.82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180 121 8404,'8'15'-38,"-3"0"1095,-3 0-716,-2-6 1,0-9 0,0-10-316,0-4 0,-5 4 1,0 0-1,0-2-179,-2-1 1,4 0-1,-6 1 1,1 2-76,-1-2 0,4 4 1,-5-2 29,-1-2 0,-1 4 0,0-1 133,2 3 0,0 1 1,-5 6 57,0 4 1,5 4 0,1 6 0,3 1 213,2 5-214,3-5 0,-4 13 0,0-4 14,1 3 1,4 3-1,4-1 1,2 1 36,3 5 0,1-10 1,5 3-1,0-6-49,0-4 1,0-7 0,0-4-185,0-1 117,0-2 1,0-12-1,0-3 1,1-5-61,-1-5 1,-5 1 0,-2-4 0,0 1 61,1 4 1,-6-4-1,2 0 113,-3-1 1,-2 8-1,0-4-29,0 1 0,-2-1 637,-3 4-356,4 7 0,-11 3-259,7 10 45,0 3 0,5 7 0,0 0 0,0 0-104,0 1 1,1-1-1,3 0 1,2 0 42,3 0 1,-4-5-1,3 0-1057,-1 2 586,-2-6 1,2 6-1,3-7 1,3 0 450,2-5 0,0 0 0,0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18:29.14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8237,'8'6'-390,"1"-4"719,-4 3-101,-4 3 0,6-4 1,-5 6 63,3 1 0,-4 5 1,4 2-1,-3 2-113,-2-2 1,0 1 0,0-1 0,2 2-419,3-1 1,-4-2-1,4-2-768,-3 0 620,-2-7 0,0-3 0,0-10 228,0-5 1,0-3 0,0-2-1,0 0 236,0-1 0,0 1 1,0 0-1,0 0 88,0 0 1,0 0 0,0 0 51,0 0 0,0 0-173,0 0 1,0 5-260,0 0 1,7 6-273,3-1 0,3 4 0,2 1-297,0 0 784,0 0 0,1 6 0,-1 3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18:29.73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270 542 8351,'9'23'-4,"-4"-3"-179,-4-3 250,-1-9 0,0-3 90,0-10 0,0-3 0,0-7 0,-1 0-73,-4 0 1,1-2-1,-6-2 1,0-1 36,2 2 1,-6 1 0,6 2 0,-2 2-226,0 3 68,0-4 0,-5 8 0,0-6-2,0 2 0,5 5 0,0-4 5,-2 3 52,-2 1 0,-1 5 1,0 1-46,0 4 1,0 4 0,2 6 8,3 0 1,3 2-1,7 1 1,-2 4-1,-3 1 1,4-4 0,-4 2 0,5 0-3,5-1 0,-2 5 1,7-5-1,2-2 2,1-1 0,2-2 0,0-1 1,0-4 3,0-5 1,1-4 0,-1-1 0,0 0-98,0 0 0,0-6 0,0-6-121,0-7 151,0-4 0,-5-7 0,-2 0 0,1-2-17,-1-3 1,-3 1-1,4-4 1,-1-1 31,0 1 1,-3 2-1,4-2 1,-3-1-22,-2 1 0,-1 9 0,1-1 0,1 2 30,-2-1 0,-1 6 0,-2 3 0,0 3 197,0 2 2,0 6 1,0 4 0,0 10-46,0 6 0,0 2 1,0 2-1,0 0 321,0 0 1,0 5-1,0 2 254,0 1-504,0-4 1,0 9-1,0-2 408,0 2-464,0 2 0,1 0 1,3 0-1,1 1 60,-2-1 0,4 2 1,-1-1-1,3 1-393,3-3 0,-4-2 1,0 1-1,1-1-588,-1-2 0,2-7 0,3 2 808,-2-3 0,2 5 0,-5 1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19.76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21 7 7872,'-9'-7'403,"-1"7"-21,10 0 0,-2 7 0,12 8 0,4 0 0,3-2 0,4-1 1,3-2-1,3 0-21,1-2 0,4 4 0,1-5 0,4 0-373,2-1 0,-1-1 0,3-3 1,-6 1-289,-3 2 1,-7 2-38,0-2 1,-13 4-1,-4 6-86,-10 0 1,-11-2 0,-9-1 0,-1 0-8,-4 4 0,3-6 1,-1 5-1,0-1 212,2-1 1,-4 4 0,5 0 251,-1-2-67,4 3 0,-3-11 0,7 5 0,0-2-511,0 1 1206,0-4-479,7 0 0,1-9 1,7-3-1,2-5-24,3-3 0,3 3 0,7 0 0,0-1-108,0 3 1,0-4-1,1 7 4,-1 2 1,-5 0-1,0-1 57,1-1 1,-4 2 0,-2 8-34,-3 5 1,-2 3-1,0 4 1,-2 3-18,-3 5 1,-2 6 0,-4 2 0,1 4-12,-2 1 1,4 3 0,-1 2-1,1-1-19,-1-2 1,4-10-1,-3 2 1,1-2-38,4-3 0,-4-7 1,2 0-103,2-3 1,1-10-244,2-7 0,0-9 0,0-9 108,0-2 0,0-2 0,0 2 0,0-5 69,0-4 1,0 3 0,2-1 0,1-2 136,2 3 1,7-1-1,-4-3 1,2-1 252,0 1 1,1 5-1,4 2 250,0 1-359,0-5 1,0 10 0,0-3 273,0 4-278,7 0 1,-5 6 0,3 2-1,-4 1 53,-1 4 1,-5 3 0,-1 5 0,-1 7 58,1 6 0,-6 2 1,2 9-1,-3 4 68,-2 4 1,0-2-1,0 6 1,0 0-136,0 3 1,-2-4-1,-1-1 1,-2-1-118,1 1 0,-2-6 0,1 1 1,0-6-424,-2-3 0,5-11-175,-3 1-400,-3-10 732,6-5 1,-10-9-1,6-6-697,-3 0 712,6 0 1,-10-5 0,4-2 0,-1-1 111,0-4 0,5-1 1,-5-3-1,0 1 102,2 0 1,-1 5 0,6 0 0,-2 0 127,1 1 0,3 3 0,2 7 34,4 4 0,-1 3 0,6 7 1,2 0-1,1 0 1,2 7-1,0 1 1,0 3-33,0-1 0,-5 0 1,-1 5-18,-3 0 0,-1 0 0,-5 0-81,0 0 0,-1 0 1,-4-2-126,-5-2 51,3 2 0,-6-6 1,3 4-310,-4-1 123,-1-6 0,5 7 1,0-5-293,-2-3 1,-1-3 379,-2-5 0,5-4 0,1-6 0,3 0 133,2 0 0,3 0 0,1 0 0,1 2 426,4 3 0,-1 1-28,6 4 1,-2 5 0,4-1-1,-4 6-133,-1 3 0,3 2 0,-5 5 0,0 2-224,2 3 0,-6-7 0,4 6-221,-3-1 0,-2 1-785,0-4 1,0-5 449,0 0 0,-7-7 0,-3 0 527,-3-6 0,-2-5 0,0-7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20.20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278 0 7812,'-15'0'-711,"0"0"0,0 0 1173,0 0 0,5 0-40,0 0 0,8 0-238,2 0 0,7 7 0,8 1 1,0 2-84,0 0 0,0-1 0,-1 3 0,-2-2-80,-2 1 0,-5 3 1,3 1-1,0 0-111,1 0 1,-6-5-1,2 0 1,-3 2-225,-2 1 0,0 2 0,-2 0 125,-3 0 1,2-4 0,-7-3 0,-2-1 65,-1-4 0,-3 0 0,1 1 0,-1 1 135,-4-2 1,3-6 0,-5-2-1,0 0 160,-3-2 1,2 4-1,-1-6 1,2 2 270,4 4 0,1-4 44,2 2-228,0 0 0,8 5-58,7 0 0,9 0 0,9 2 0,4 1-6,1 2 0,4 2 0,7-4 0,3 3-77,1-3 0,-3-1 0,5-2 0,4 0-41,5 0 1,-6-5-1,6-2 1,1-2-195,2-2 1,-3-1 0,-1 0-1,-4 2-24,-4-2 0,-17 4 1,1 0-229,-4 1 1,-8 0 0,-9 4 0,-6-2-116,-7 2 1,-4 1 0,-3 0 0,-3-1 37,-5-2 0,0-7 0,-3 2 446,-4-3 0,-15-2 0,0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20.32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112 30 7643,'-28'-5'0,"3"0"0,5 0-169,3-1 399,2 4 0,8-5 0,7 7-279,8 0 1,1 0 0,2 0 0,5 0-452,2 0 0,4 7 500,-2 3 0,3 3 0,7 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26.023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468 287 19492,'0'-20'-2818,"0"-1"2462,0 3 1,0 0 0,2-1 0,1-1 504,2 2 1,0-1-1,-5 1 1,0-2-75,0 1 0,-1 3 0,-5 0-135,-4 1 0,-3 2 0,-2 3 0,0 5 210,0 3 0,0 4 0,0 3 485,0 5-548,-7 10 0,3-2 0,-4 8 0,1 2 126,4 6 0,1-1 0,2 6 0,1-1-41,4 1 0,4 1 0,6 5 0,0 0-119,0 1 1,0-1 0,0 0-1,1 0-126,4 0 0,-3 1 0,3-3 0,-3-3 78,-2-4 1,0-6-1,-2-5 1,-3-3-394,-5-1 1,2-10-1,-2-1 1,-2-7 14,-1-3 0,-3-2 1,1-3-1,0-5-595,0-3 1,0-4 0,0-1 0,2-4 749,3-2 1,-11-1-1,5-5 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21.237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294 197 7794,'-9'8'676,"4"-1"1,10-7-1,6 0-470,2 0 0,2 0 1,2-2-1,1-1-306,2-2 1,5-5 0,-3 5 0,0 0-429,0-2 0,-2 5 1,-5-4-1,0 1 81,0 0 0,-5-5 1,-1 3 194,-3-1 0,-1-3 1,-6-4 251,-4 0 0,-4 5 0,-6 0 0,0-1 74,0-3 0,0 4 1,0 2 789,0 1-611,0-5 0,5 11 1,0-4 37,-2 3 0,3 2 0,1 3 0,1 6 294,4 6-409,1 17 0,4-2 0,1 13-88,2 2 0,5-1 0,-3 10 1,0-1-270,0 1 0,-2-6 0,-4 1 0,3-7-147,1-7 0,0-5 0,-5-5 36,0-5 1,-2-10 0,-1-6-1,-4-8 87,-1-6 0,-3-3 0,-4-4 0,0-1 6,0-2 0,0-2 1,0 2-1,0-5 269,0-4 0,0 6 0,1 1 0,3 2 310,1 0 1,6 0 58,-1 5-309,4 0 0,2 6 0,6 4 31,8 3 0,0 9 0,5 3 0,-3 4-79,-2 1 1,-5-5 0,-1 0 0,-1 2-92,0 1 0,-4-3 0,1 0 0,-4 2-164,-1 1 1,-1-3-1,-4 0 1,-7 0-10,-7-1 1,1 2-1,-7-4 1,-2 0-139,-1 0 0,-3-2 1,1-5-1,0 0 246,0 0 0,5-7 0,1-3 0,3-4 273,2-1 1,4 5 0,3 0 146,2-2 1,9-1-170,1-2 1,6 7 0,10 3 0,0 3 46,4 2 1,-1 0-1,4 2 1,1 1-83,-1 2 1,-3 5 0,4-3 0,-1-1-180,1 1 1,-11 3-1,2-3 1,-3 1 11,-4 4 1,4-4 0,-7 2 0,-2 2-152,-1 2 0,-9 1 0,-3 0-19,-3 0 0,-2-5 137,0 0 1,-5-2 0,-1 4 19,3-2 1,1-5 0,2 3 0,2 1 2,3-1 1,-4-3 155,4 5 0,5-6 52,5 1 0,7-4 0,8-1 1,2 0-89,3 0 0,3 0 0,6 0 0,-1 0-46,2 0 0,-1 0 0,9-1 0,1-4-13,0-5 0,-6 1 0,2-1 0,-3-2-421,-2-1 0,-5 3 0,-3 0 0,-5-2 171,-9-1 0,-4 3 1,-4 0-1,-4-4 224,-6-4 0,-7 1 0,-13-5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21.37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67 15 7761,'-15'-5'0,"0"0"57,0 2 1,5 1 441,0 2 0,8 0 1,2 2-686,8 3 0,6-4 0,1 6 0,2-2-1764,3 0 1950,-3 0 0,11-5 0,-5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22.15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7 8161,'-9'-6'466,"4"7"0,3 14-281,2 14 0,0 9 0,0 13 1,0 6-184,0 6 1,0 11-1,0 8 1,0 2-188,0 3 1,0-15-1,0-5 1,0-8-1216,0-13 853,0-12 547,7-32 0,-5-12 0,5-21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22.40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91 7836,'0'-15'225,"0"0"1,0 0-1,2-1 53,3 1 0,4 7 1,6 3-1,1 3 33,4 2 0,4 0 0,4 2-127,-3 3-112,4 3 0,-12 9 0,1 2 1,-4 2 24,-4 3 1,-7 1 0,2 5 0,-5 0-397,-5 0 1,-2-4-1,-4-3 1,0 0-99,0 1 1,-8-11 0,-1 2 0,2-3-5,1-4 0,2-1 0,0-7 0,0 0 57,0 0 1,5-7 0,1-3 343,3-3 0,-6-9 0,4-1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22.806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46 7836,'6'-9'24,"4"4"1,4 5-1,-1 5 304,-3 5 1,-1 5-1,-6 5 1,2 6-110,-2 2 0,-1 2 0,-2 0 1,0 2-87,0 3 0,-2-3 0,-1 2 1,-2-6-225,2-3 0,-4-6 0,0 1-215,-1-3 1,4-11 0,-1-6 155,4-8 1,1-7 0,0-5-1,1-5-148,4-4 0,-1-1 0,4 0 0,1 0 215,-1-1 0,-3 1 0,5 0 0,0 0 88,-2 0 1,6 5 0,-4 3 0,3 4-44,2 4 0,0 4 1,0 0-97,1 5 1,-1 3 0,0 2-7,0 0 1,-2 2-1,-1 1 1,-2 2-109,2-1 1,-4 2 413,2-1 0,-5 0 1,4-3 417,-3 3 0,-1-1 247,-5 6-634,0 0 1,2 6-1,1 3 1,2 3 16,-1 1 1,-1 2-1,0 5 1,2 2-257,-1 3 0,-3-8 1,1 2-1,1-4-948,2-2 1,0-4 16,-5 1 973,0-10 0,0-10 0,0-9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22.95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31 135 6549,'-8'-15'0,"3"0"0,1 1 142,-1 4 1,4-3 623,-4 3-516,3-3-215,2-3 0,0 6 1,2 2-51,3 1 0,-2 4 1,7 8-305,2 5 1,-4 3 0,0 3 0,1-1-57,-1 0 0,-3 0 375,5 0 0,0 7 0,5 1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23.20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0 106 7762,'7'9'59,"-6"-1"210,4-3 0,2-1 0,0 4 393,1-1-487,-4 4 0,4-1 1,-5 9-1,4 3-6,1 1 0,-3-3 0,4 5 1,-1 2-189,0 2 0,-2-6 1,2-3-1,-1-3-150,-4-2 1,4-5 65,-2 0 0,1-8 1,-2-2-1,1-9 46,-2-4 0,0-4 0,1-1 0,1-4-50,-2-1 1,4-4 0,0-7 0,-1-3-68,1-1 0,3 4 1,-3-1-1,-1 3-344,1 2 1,3 7-567,-5 3 1084,7 10 0,-10 3 0,4 7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24.03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119 474 7836,'15'-6'-55,"-1"-3"0,-3-6 246,0 0 1,-6 3 0,5-3 27,1-6 1,-2-1 0,-1-2 0,0 3-63,1 2 0,-4-3 1,3 2-108,-1 2-83,-2 1 1,-5 2 0,-2 0 49,-3 0 1,2 6-1,-7 4 1,-4 4 5,-4 1 0,0 6 0,-6 4 1,2 6 29,4 4 0,0 0 0,1 7 0,0 3-11,4 2 0,1-2 0,-1 8 0,2 1-97,6-1 0,2-3 1,0 4-1,-2-2-117,1-4 0,9-6 0,5-5 1,4-4-95,1-4 0,0-9 0,0-2-108,0-6 245,7-6 1,-5-12 0,3-5-300,-3-2 382,4-2 1,-9 5 0,3 0 0,-3-2 65,-4-2 0,4 6 0,-7 3 1,-2 3 1103,-1 2-751,-2 7 1,0 3-1,-2 10-254,-3 5 1,4 3 0,-4 2 0,3 0-127,2 0 1,0 0 0,0 0 0,0 0-346,0 1 0,0-1 0,0 0-71,0 0 1,5-5-1,2-2 1,1-1 78,4-4 0,1-8 0,2-5 344,0-3 0,0-9 0,0-1 0,1-8 0,0 0 0,4-5 0,-3-2 0,3-7 0,-5-1 39,-5 1 1,2 0-1,-5 0 1,-1 1 282,1 4 0,-2 10 1,-5 10 129,0 3 1,0 10 0,0 9-149,0 11 0,-5 6 0,-2 9 1,1 4-121,-1 0 0,0 6 0,4 1 0,-2 1-86,2 0 1,1 1 0,2 2-121,0-3-27,0 4 0,0-12 0,2 1 0,3-4-206,5-4 1,3-13 0,2-2-1,2-7 11,3-3 1,-2-7 0,6-4-1,-1-8 91,1-6 0,-4-5 0,5-4 1,0-1 90,-1 2 0,-3 1 0,-6 2 0,1-1 71,-1 1 1,-2 0 0,-3 2 0,-5 1 144,-3 2 0,-2 11 1,-2-1 46,-3 2 0,-3 6 1,-7 2-1,0 5-90,-1 5 1,1 9 0,0 7 0,0 3 102,0 3 1,5 1 0,2 2-1,1 2-120,4 3 0,1-3 1,2 3-1,0-3-160,0-2 1,2-5 0,3-1 0,5-2-97,3-4 1,4-8 0,1-5 0,4-3-119,2-2 0,-4-7 0,3-5 0,-1-6-187,-4-7 0,-1-2 0,-2 0 0,-1 2 467,-4-2 0,-4-8 0,-6-3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24.191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42 1 7811,'-13'10'-116,"1"-2"179,2-1 1,7-1 0,0-2-45,6 1 0,7 5 0,10-5 1,7-2-78,6-1 1,1-2 0,6 0-1,2 0-390,1 0 1,-1 0 447,4 0 0,-5-7 0,11-1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24.33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44 0 8254,'-13'16'0,"1"-1"102,2 0 0,6 0-430,-1 0 0,5-8-14,5-7 342,4 0 0,6-21 0,0 5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02:43:26.158"/>
    </inkml:context>
    <inkml:brush xml:id="br0">
      <inkml:brushProperty name="width" value="0.05714" units="cm"/>
      <inkml:brushProperty name="height" value="0.05714" units="cm"/>
      <inkml:brushProperty name="color" value="#CC0066"/>
    </inkml:brush>
  </inkml:definitions>
  <inkml:trace contextRef="#ctx0" brushRef="#br0">16 106 14584,'0'-15'-445,"-2"0"1,-1 0 169,-2 0 1,0 5 0,5 0 708,0-2 1,1 5-20,4 2 0,4 4 1,6 1-1,1 0-312,5 0 0,-3 0 0,7 0 0,2 0 20,1 0 0,9 0 0,2 0 1,1 0-1231,0 0 1107,0 0 0,6 0 0,-1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24.69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210 61 7734,'-2'-16'0,"-1"1"295,-2 0 104,-7 7-235,10 1 1,-6 9 0,5 5 0,-2 8-11,1 8 0,1 9 0,0 7 0,-4 9-43,-1 9 1,3 2 0,-6 11-1,0 4-130,-3 4 0,-1-4 0,0 3 0,0-1-197,0-4 0,0-9 0,2-6 1,3-15-675,4-15 0,6-19-211,6-13 1101,2-10 0,7-28 0,0-4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24.89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167 45 7719,'15'-8'-690,"0"-5"0,0 4 1002,0 1 1,-5 1 0,0 7 0,2 0 65,1 0 1,2 7-1,-1 3 1,-4 5-201,-5 5 0,2 4 0,-2 4-78,-2-3-88,-1 4 1,-4-6 0,-5 7-1,-6 0-143,-6 1 1,-7-1-1,1-2 1,-4-1-234,-1-2 1,0-6 0,0 1 0,1-5-307,4-5 0,3-3 670,7-7 0,0 0 0,0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25.645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1 384 7719,'16'0'-21,"3"0"1,1 0 16,-2 0 1,-6 7 0,-4 3 566,-1 3-436,-2 9 0,-5 2 0,0 6 0,0 0-3,0 0 1,-5-5 0,0 0 0,0 0-444,-2-1 1,6-2-118,-4-7 1,5-9 154,5-6 1,3-6-1,6-11 1,-3-1 114,-1-3 0,2-5 0,5 2 1,1-3 127,1-3 1,-11 3 0,7-8-1,-3 3 212,-4 2 1,4 5 0,-5 0 892,1-2-743,-5 5 0,4 16 0,-7 14 0,0 11-154,0 4 0,0 2 1,0 5-1,0-1-100,0-4 1,0 2 0,0-7 0,2-2-143,3-1 0,-2-2 0,7-2-380,2-3 1,1-3 0,2-9 13,0-3 0,0-3 0,-1-7 0,-2 0 438,-2 0 0,0-5 0,3-2 0,-1-1 0,-2-4 0,-2 2 0,4-4 0,-4-3 0,-1 0 0,3-1 0,-5-1 0,-2-1-5,-1 2 1,-2-4-1,0 2 1,0 3 335,0 5 1,-5 5-46,0 7 0,-2 9 1,4 6-1,-2 10-68,2 8 0,1 7 1,2 10-1,0 6-82,0 2 1,0 4-1,0 2 1,0 1-108,0-2 0,0 1 1,0-2-1,0 0-105,0-4 1,0-12-1,0-3 1,0-5 22,0-4 1,2-9-286,3-5 1,1-12 0,6-6-494,-2-6 678,0-7 1,0 7 0,0-6 0,2-2 2,1-1 0,3-2 1,-1-1-1,0 1 186,0 0 1,0 5 0,0 3 0,0 4 393,0 4 1,-5 9 0,-2 2-194,-1 6 0,3 12 0,-5 11 1,-1 2-15,-3 2 0,-1 0 1,-1 1-1,-3-1-20,-1 0 0,-6-5 0,0-2-73,-2-1-281,-2 5 0,0-15 0,0 1-455,0-4 513,0 2 1,0-9 0,0 3-1,-1-5-68,1-5 0,5-3 1,2-8-1047,1 1 1025,2-6 0,5-5 0,0-7 1,0-6-110,0-4 1,2-1 290,3-11 0,3 6 0,7-2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25.983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1 161 7719,'15'-32'-171,"0"-3"0,0 16 0,0-2 1,0 2 79,0 6 0,-1 6 1,-3-1 221,-1 1 1,-1 9-1,2 8 1,-2 3 188,-3 2 1,5 7 0,-5 3 0,1 5 50,0 6 1,-1-1 0,-2 7-155,1-1-164,0 13 1,-5-17 0,0 11 0,0 1-23,0-2 0,0-5 0,0-5 1,0-4-360,0-4 0,0-9-269,0 0 0,5-12 0,1-8 1,3-8 342,3-6 0,1-6 0,2 0 0,2 0 254,3-2 0,-3-1 0,3-6 0,-3 3 0,-2 1 0,0-1 0,0-2 0,0 3 3,0 5 0,-5 3 151,0 2 0,-7 8 0,2 9 0,-1 11 195,1 11 1,-4-1-1,4 2 1,-3 2-130,-2 2 1,2-6-1,1-3 1,2-3-339,-1-2 1,-1-2-378,2-3 0,-3-5 0,3-10 90,-4-5 0,4-5 1,0-3 404,-1-2 0,-9-14 0,-4 2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26.310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16 1 7719,'-5'10'-507,"0"0"1,0 0 0,5 5 985,0 0 1,0 0 0,0 0-554,0 0 1,2 0-1,1 1-236,2-1 0,7-2 0,-2-1 0,3-2 272,2 2 0,0 1 0,0 0 1,0-1 37,0-2 0,6-5 0,0 4 0,1-3 0,0-2 0,3-9 0,-3-6 0,0-2 10,-1-2 0,-1-5 0,-4 0 0,-1 0 141,0-2 1,-7 10-1,-1-1 1,-2 3 73,0 1 1,-2 6 6,-8-2 0,2 10 90,-7 5 1,0 10-1,-5 5 1,0 4-33,-1 1 0,1 2 0,0 1 0,0 2-140,0-1 1,7-2 0,3-4 0,3-3-10,2-5 1,0-3-1,0-2 1,3-1-324,8-4 0,-1-4-1,11-6 1,-1 0 4,1 0 0,5-5 0,-2-1 178,-1-3 0,12-1 0,-3-5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27.81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476 0 7769,'-15'0'220,"7"7"0,8 2-430,10 6 1,-2 0-1,1 0 1,-3 0-152,-2 0 0,-3-5 0,-1 0 1,-1 2 360,-4 1 0,1-3 0,-6 0 0,-1 2 0,-1-4 0,0 1 0,4-1 0,1 0 0,-5-4 1382,2 1-940,4-3 0,6-2 0,10 0-378,3 0 0,4-6 0,3 1-101,5 2 1,-8 1 0,-2 2 24,-2 0 0,1 2 49,1 3 1,-7 4-1,-3 6 1,-3 1 67,-2 4 0,-5-1 0,-2 6 0,-1 2-61,-4 1 0,4 4 1,-4 2-1,-3 1 26,-4-2 0,-1-3 0,5-3 0,0-3-269,0-3 1,0 0 0,0-6 0,0-2-252,0-3 1,0-3 0,1-9 133,4-3 0,2-5 0,4-10 0,-1-5 316,2-4 0,-4 1 0,2 1 0,0 2-27,-1-2 1,4 4 0,-3-1 0,3 2 358,2 4 0,0 6 0,0 2 1,2 7 0,3 0-1,5 6-27,3 7 0,9 3 1,2 4-1,1 2-189,0 1 1,0 6 0,3-2 0,-1 1-10,-2 0 1,-6 0 0,1 4 0,-3-2-303,-2-2 0,-7-7 0,-3 2 1,-3-3-89,-2-2 1,-7-5 0,-5-2 0,-4 1-80,-4-1 1,-7-4 0,2 1-1,-4-4 103,-1-1 1,-2-1 0,-1-3 0,-3-2 238,3-3 0,4-1 1,3-5-1,-3 0 77,2 0 0,2 0 0,0 0 0,3 0 210,1 0 0,4 1 1,-2 2 313,8 2 1,4 5-422,7-5 0,7 7 0,3-2 1,5 5-66,5 5 0,-2-3 1,6 4-1,-2-1 5,-4 0 1,0 7 0,1-2-154,1 4 1,0 1 0,-7 0-91,-2 0 1,-5 0 0,-6 0-106,0 0 0,-6 0 0,-5 0 0,-2-1 93,-2-4 0,0 3 0,0-5 1,0 2 45,0 0 1,-5-6 0,-1 1 0,3-3 114,1-2 1,2 0 0,0 0 0,0 0 536,0 0 1,5 0 231,0 0-605,7 0 0,3 0 0,10 1 1,3 3-1,4 2 21,3 3 1,3-4 0,7 3 0,2 0-72,3 1 1,1-1-1,6 2 1,3-3-27,2 0 1,-4-6 0,6 4-1,-6-3-415,-2-2 0,-8 0 1,1-2-129,-8-3 0,-11-3 0,-11-7 0,-8-2 62,-6-3 1,-10 3-1,-5-3 387,-3 3 0,-9-4 0,-2-3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27.972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0 1 7672,'0'10'-91,"0"0"1,2-5 0,3 3 0,5-1 121,3-3 1,2 2-1,1 1 1,0 0-578,4-1 0,4 6 546,6-2 0,0 3 0,0 3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28.204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44 0 7726,'-7'14'0,"-1"-3"179,-1-1 1,1-1-1,5 2-155,-3 0 1,3-3 0,6 4-452,3-2 1,5-7-151,-1 2 0,4-3 577,1-2 0,-7 0 0,6-7 0,-6-1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29.179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324 68 7669,'15'0'0,"2"-2"100,3-3 1,-7 4 0,5-4 287,1 3 1,-1 4-1,-4 3-154,-4 5 1,-4 3-1,-6 2-349,0 0 0,-6 0 0,-4 0 0,-4 0-150,-1 1 0,-5 0 0,-2 3 1,1 1-64,-1-2 0,-5-1 0,2-2 0,-4-2 227,-1-3 1,5 4 0,2-6 0,-1 2 117,1 0 1,3-5-1,-4 4 1301,2-3-1118,2-1 1,14-5 0,6-1-1,8-3-198,5-1 0,9-6 1,3 1-1,4-2-120,1 2 0,0-4 0,0 4 0,0-1-72,1 1 1,-8-2-1,-3 5 1,-3 1 28,-2-1 1,-2 0-1,-1 4 24,-2-2 0,-8 0 1,-2 5-11,-9 0 1,-4-2 0,-2-1-1,2-4 147,2-1 0,-2-1 0,5-2 0,-2 0 0,0 0 0,5-3 0,-4-2 0,2-3 0,4-1 0,-4 0 0,2 5 0,0 0 14,-1 0 0,4 5 161,-3 0 0,2 8 0,-1 2 0,-1 10 151,2 8 1,1 8 0,2 7 0,0 4-129,0 1 0,0 3 0,0 2 1,-1-1-50,-4-2 1,3 0 0,-3 4-1,3-4-294,2-5 1,-2-8-1,-1-3-698,-2-3 678,0-7 0,5-9 0,0-10 0,-2-5-137,-3-4 0,4-1 0,-4 0 0,1 0 228,-1 0 0,2 0 1,-5 0-1,-1 0 285,1 0 0,4 5 0,-2 1 266,-1 3-358,-1 1 0,-2 5 0,1 1 0,1 4-66,0 5 1,-1 4 0,-3 1 0,2 0-166,-1 0 1,-1 5 0,0 0 0,4-1-238,1-3 0,0-6 172,2 1 0,5-8 0,0 2 0,9-3 204,4-2 0,4-7 1,3-3-1,5-4 136,4-1 0,2 0 0,3 0 0,1 0 12,-1 0 1,-1 0 0,-1 2 0,0 1-51,-4 2 1,-11 6-1,1-1-36,1 4 0,-9 2 0,-10 6-65,-8 8 0,-11 0 0,-3 7 0,-1-2-67,-4 0 0,2 7 1,-4-4-1,-2 3 44,-1-1 1,5-5 0,2 3 0,-2-1 22,-1-4 0,4-1 1,4-3-1,3-3 133,2-1-198,7-6 0,8 2 0,10-6 0,3 0-45,2 0 0,5-5 1,2-1-1,2-1 32,3 0 1,-4-4 0,0 2 0,1-1 49,-1 0 0,-4 7 1,1-2-1,-3 3 187,-2 2 1,-5 0 90,0 0 1,-7 2 0,0 3 0,-6 5-141,-7 3 1,-3 2 0,-4 0 0,-1 2-175,-3 3 1,-5-3 0,2 3 0,-1-3-219,0-2 1,5-2 0,-4-1-1,3-4-568,2-1 0,2-2 826,2-5 0,7-7 0,1-1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0:05:29.338"/>
    </inkml:context>
    <inkml:brush xml:id="br0">
      <inkml:brushProperty name="width" value="0.04286" units="cm"/>
      <inkml:brushProperty name="height" value="0.04286" units="cm"/>
      <inkml:brushProperty name="color" value="#CC0066"/>
    </inkml:brush>
  </inkml:definitions>
  <inkml:trace contextRef="#ctx0" brushRef="#br0">1 1 7669,'15'16'170,"0"3"76,0 1 1,0 2-1,2-4 1,1 2 178,2-1 1,2-3 0,-3-1 0,2 0-506,3 1 1,-9-6 0,3-2 0,1 0-612,-2 1 1,-1-6-1600,-1 2 2290,-6-3 0,-9-2 0,-9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10/2/21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4E0D30-4123-488A-B1A0-BD39F32E8DDF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8393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6637ED-C7CD-49BB-9794-F0FE78DEA080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324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95F847-1399-43F5-B72B-C284BB799715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1947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D7EB2A-E491-4BD9-8D74-B17DC6E704D5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5147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0D42F2-242F-4310-A544-078415C28E0A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551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781EC6-C7B0-4AA3-B0F2-23C9E90BEEB1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096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568BE3-053E-4820-8A9B-9BB88819D8EE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3497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1F3D9F-6E85-4599-B04E-C8D880C3F8D2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0170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EB5CC2-8521-45E6-85DB-061DBB3F5FB3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2465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747837-1D43-4FDC-8F69-C816D28E2039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5785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D12CAF-B74E-4BAF-A610-E429A4C2A971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5418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732CC8-0BF6-4035-83FD-640F664183AE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305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9CBA-72D1-44E0-8738-CD90485018E6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8141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79BA53-C607-46EA-94B5-0355998635C8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5635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B4A36A-1B6B-4C3D-AB6E-44D2A4CB5275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2948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BD5052-151A-4F37-B032-3F26C7AD42FA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65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DBAA9B-F7BD-413C-8CDB-55354AAA9138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0390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F13970-847C-4546-A5C4-A7D0973019C2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16634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57B513-9D93-403F-95B4-A6F88A816976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7827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9F2056-73E5-4B13-B725-78BB40D3ED92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55010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71F556-5561-406A-9145-BDC468CAAE29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8672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4E0D30-4123-488A-B1A0-BD39F32E8DDF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91958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84D171-AA68-4E7C-9B66-E0BC44982B58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0189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DBD774-259B-490D-924E-0455E243BED9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95792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36679-0222-490B-90E4-FEE21F54F6C5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85894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70CA10-95B9-44A3-B4B7-257CDC31347C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6821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86463D-5636-4010-8BCD-58ED87844C5C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39657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F33849-FF83-42FC-9389-6DBE8DF83BA4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54184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5F2449-D8A1-4DD9-800E-A7E1D2A9A410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35773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29CCF0-B0A9-4903-A732-ABBD67D73C8B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59160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5C6B53-9802-432F-8707-83B3B376FD3B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9602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9F6A15-EA61-4A86-AA84-6FBF9183A32D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6749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4E0D30-4123-488A-B1A0-BD39F32E8DDF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32091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B7A74D-4115-43B7-A448-49C302E8B70B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87589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A3C3E6-E9BC-451E-834A-1C00978F803D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33771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CB4D2A-4D4C-41FC-B449-9A971DBAF169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25201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BCD20B-E759-4330-ABB2-F9872D363A9B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60254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C47D0-1A81-4DD7-B83E-922F06FA4A8A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33257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0EBB35-718A-4DC3-98A2-1C2BE1F0FB5B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47416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5C95C7-801B-4AB8-8CAF-7E813825A282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13938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AAE57B-72AA-4108-9757-89C13CEF15CB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E6B75-E973-4256-8786-1082E22C8702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1A8F17-445A-4401-89A9-399200D6FC03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4E0D30-4123-488A-B1A0-BD39F32E8DDF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89525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37ED5C-5C9F-42AF-A751-92681CF28A30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793C44-A174-4FFF-B7CD-AABA0E5793CC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78D783-BB4E-4A4D-B465-B870FBE4A7CD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54D87-44CB-40B6-93BA-6E580F757A90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7CE282-F1EE-4F92-B63A-54D6C4E8E1C4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A17104-BD0B-4C33-9E0B-4650F4F2BBC5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217DDB-0583-4B05-B868-E90FBA0A425A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B4107A-E609-4467-94F2-F814C8F07A88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8EF0438-FEC1-40B5-A22C-256B08B376DC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B75142-11ED-4837-A980-0D78E5F8F9A5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36EA04-A536-40CE-AAA4-11DAA0442994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3773A6-9612-4415-8485-C02A104B25F1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78CF68-D791-4D88-8715-4C6F52820686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27332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96D48E-FCA8-4683-BBA4-DCA9D47E08C9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0745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2C4480-4504-4FFF-A3AA-DCFE584B78FD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66489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43CD3F-423A-4303-BB8C-50F842691976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49775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EBED687-7D1A-47DD-B7C8-8B0692828254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72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56207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78AB224-2BA2-43E8-8134-19FBA76049B5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73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9114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D0F72-2B25-4BDE-94EF-7DCF27358DA6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07543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E9ED4DF-868C-44DB-8DB1-A4831F348A8C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75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9804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E9ED4DF-868C-44DB-8DB1-A4831F348A8C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76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11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8A3378-BCC4-421F-B178-2B42437DA5F9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88967F-DC70-46AB-A4B5-76011F4E55E7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31208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72EBCA-5953-4903-A743-8CB9C33298E5}" type="slidenum">
              <a:rPr lang="en-CA" smtClean="0"/>
              <a:pPr>
                <a:defRPr/>
              </a:pPr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01655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7631C7-40AD-432C-A774-E143C176E283}" type="slidenum">
              <a:rPr lang="en-CA" smtClean="0"/>
              <a:pPr>
                <a:defRPr/>
              </a:pPr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0539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1297BF-9A49-4609-A769-7F3E0E059515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61642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BCB152-B94B-4B9A-827A-5A4EBE3AA2BE}" type="slidenum">
              <a:rPr lang="en-CA" smtClean="0"/>
              <a:pPr>
                <a:defRPr/>
              </a:pPr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59599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B25DC-FD9C-4D52-9C1C-62F8B648D245}" type="slidenum">
              <a:rPr lang="en-CA" smtClean="0"/>
              <a:pPr>
                <a:defRPr/>
              </a:pPr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389499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7AE8E7-B4FC-4F57-8584-B39994D3E528}" type="slidenum">
              <a:rPr lang="en-CA" smtClean="0"/>
              <a:pPr>
                <a:defRPr/>
              </a:pPr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83656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FA791A-A99B-498D-8DEF-21899288A095}" type="slidenum">
              <a:rPr lang="en-CA" smtClean="0"/>
              <a:pPr>
                <a:defRPr/>
              </a:pPr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860615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76D351-F492-4B67-A448-461AC3519ED5}" type="slidenum">
              <a:rPr lang="en-CA" smtClean="0"/>
              <a:pPr>
                <a:defRPr/>
              </a:pPr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555257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6710D0-F01D-40A7-A7F2-D76065D8F3C2}" type="slidenum">
              <a:rPr lang="en-CA" smtClean="0"/>
              <a:pPr>
                <a:defRPr/>
              </a:pPr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1685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E2CF0-5489-4BEE-BF21-BC9C9C025E8D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545870-9A4F-47D3-9587-0F3D78D6AF14}" type="slidenum">
              <a:rPr lang="en-CA" smtClean="0"/>
              <a:pPr>
                <a:defRPr/>
              </a:pPr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645719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48E020-C695-4BCF-8754-490B7C988814}" type="slidenum">
              <a:rPr lang="en-CA" smtClean="0"/>
              <a:pPr>
                <a:defRPr/>
              </a:pPr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303774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D3ED54-87F0-456E-82A9-F18F20276368}" type="slidenum">
              <a:rPr lang="en-CA" smtClean="0"/>
              <a:pPr>
                <a:defRPr/>
              </a:pPr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19874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90E897-9956-40C1-932F-E4236216DE36}" type="slidenum">
              <a:rPr lang="en-CA" smtClean="0"/>
              <a:pPr>
                <a:defRPr/>
              </a:pPr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69061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36679-0222-490B-90E4-FEE21F54F6C5}" type="slidenum">
              <a:rPr lang="en-CA" smtClean="0"/>
              <a:pPr>
                <a:defRPr/>
              </a:pPr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7249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36679-0222-490B-90E4-FEE21F54F6C5}" type="slidenum">
              <a:rPr lang="en-CA" smtClean="0"/>
              <a:pPr>
                <a:defRPr/>
              </a:pPr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94063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E4125F-1196-4E96-A34A-1137F0687914}" type="slidenum">
              <a:rPr lang="en-CA" smtClean="0"/>
              <a:pPr>
                <a:defRPr/>
              </a:pPr>
              <a:t>93</a:t>
            </a:fld>
            <a:endParaRPr lang="en-CA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6D429D-3046-45BF-867F-105DBB9D2507}" type="slidenum">
              <a:rPr lang="en-CA" smtClean="0"/>
              <a:pPr>
                <a:defRPr/>
              </a:pPr>
              <a:t>94</a:t>
            </a:fld>
            <a:endParaRPr lang="en-CA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95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5D215C-700A-4636-B23E-148850574FF4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charset="0"/>
                <a:cs typeface="Arial" charset="0"/>
              </a:rPr>
              <a:t>A Brief Introduction to C++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87.xml"/><Relationship Id="rId18" Type="http://schemas.openxmlformats.org/officeDocument/2006/relationships/image" Target="../media/image784.png"/><Relationship Id="rId26" Type="http://schemas.openxmlformats.org/officeDocument/2006/relationships/image" Target="../media/image788.png"/><Relationship Id="rId3" Type="http://schemas.openxmlformats.org/officeDocument/2006/relationships/customXml" Target="../ink/ink782.xml"/><Relationship Id="rId21" Type="http://schemas.openxmlformats.org/officeDocument/2006/relationships/customXml" Target="../ink/ink791.xml"/><Relationship Id="rId34" Type="http://schemas.openxmlformats.org/officeDocument/2006/relationships/image" Target="../media/image792.png"/><Relationship Id="rId7" Type="http://schemas.openxmlformats.org/officeDocument/2006/relationships/customXml" Target="../ink/ink784.xml"/><Relationship Id="rId12" Type="http://schemas.openxmlformats.org/officeDocument/2006/relationships/image" Target="../media/image781.png"/><Relationship Id="rId17" Type="http://schemas.openxmlformats.org/officeDocument/2006/relationships/customXml" Target="../ink/ink789.xml"/><Relationship Id="rId25" Type="http://schemas.openxmlformats.org/officeDocument/2006/relationships/customXml" Target="../ink/ink793.xml"/><Relationship Id="rId33" Type="http://schemas.openxmlformats.org/officeDocument/2006/relationships/customXml" Target="../ink/ink797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83.png"/><Relationship Id="rId20" Type="http://schemas.openxmlformats.org/officeDocument/2006/relationships/image" Target="../media/image785.png"/><Relationship Id="rId29" Type="http://schemas.openxmlformats.org/officeDocument/2006/relationships/customXml" Target="../ink/ink7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8.png"/><Relationship Id="rId11" Type="http://schemas.openxmlformats.org/officeDocument/2006/relationships/customXml" Target="../ink/ink786.xml"/><Relationship Id="rId24" Type="http://schemas.openxmlformats.org/officeDocument/2006/relationships/image" Target="../media/image787.png"/><Relationship Id="rId32" Type="http://schemas.openxmlformats.org/officeDocument/2006/relationships/image" Target="../media/image791.png"/><Relationship Id="rId5" Type="http://schemas.openxmlformats.org/officeDocument/2006/relationships/customXml" Target="../ink/ink783.xml"/><Relationship Id="rId15" Type="http://schemas.openxmlformats.org/officeDocument/2006/relationships/customXml" Target="../ink/ink788.xml"/><Relationship Id="rId23" Type="http://schemas.openxmlformats.org/officeDocument/2006/relationships/customXml" Target="../ink/ink792.xml"/><Relationship Id="rId28" Type="http://schemas.openxmlformats.org/officeDocument/2006/relationships/image" Target="../media/image789.png"/><Relationship Id="rId36" Type="http://schemas.openxmlformats.org/officeDocument/2006/relationships/image" Target="../media/image793.png"/><Relationship Id="rId10" Type="http://schemas.openxmlformats.org/officeDocument/2006/relationships/image" Target="../media/image780.png"/><Relationship Id="rId19" Type="http://schemas.openxmlformats.org/officeDocument/2006/relationships/customXml" Target="../ink/ink790.xml"/><Relationship Id="rId31" Type="http://schemas.openxmlformats.org/officeDocument/2006/relationships/customXml" Target="../ink/ink796.xml"/><Relationship Id="rId4" Type="http://schemas.openxmlformats.org/officeDocument/2006/relationships/image" Target="../media/image1010.png"/><Relationship Id="rId9" Type="http://schemas.openxmlformats.org/officeDocument/2006/relationships/customXml" Target="../ink/ink785.xml"/><Relationship Id="rId14" Type="http://schemas.openxmlformats.org/officeDocument/2006/relationships/image" Target="../media/image782.png"/><Relationship Id="rId22" Type="http://schemas.openxmlformats.org/officeDocument/2006/relationships/image" Target="../media/image786.png"/><Relationship Id="rId27" Type="http://schemas.openxmlformats.org/officeDocument/2006/relationships/customXml" Target="../ink/ink794.xml"/><Relationship Id="rId30" Type="http://schemas.openxmlformats.org/officeDocument/2006/relationships/image" Target="../media/image790.png"/><Relationship Id="rId35" Type="http://schemas.openxmlformats.org/officeDocument/2006/relationships/customXml" Target="../ink/ink798.xml"/><Relationship Id="rId8" Type="http://schemas.openxmlformats.org/officeDocument/2006/relationships/image" Target="../media/image77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9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5.png"/><Relationship Id="rId3" Type="http://schemas.openxmlformats.org/officeDocument/2006/relationships/customXml" Target="../ink/ink800.xml"/><Relationship Id="rId7" Type="http://schemas.openxmlformats.org/officeDocument/2006/relationships/customXml" Target="../ink/ink802.xml"/><Relationship Id="rId12" Type="http://schemas.openxmlformats.org/officeDocument/2006/relationships/image" Target="../media/image7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4.png"/><Relationship Id="rId11" Type="http://schemas.openxmlformats.org/officeDocument/2006/relationships/customXml" Target="../ink/ink804.xml"/><Relationship Id="rId5" Type="http://schemas.openxmlformats.org/officeDocument/2006/relationships/customXml" Target="../ink/ink801.xml"/><Relationship Id="rId10" Type="http://schemas.openxmlformats.org/officeDocument/2006/relationships/image" Target="../media/image796.png"/><Relationship Id="rId4" Type="http://schemas.openxmlformats.org/officeDocument/2006/relationships/image" Target="../media/image1210.png"/><Relationship Id="rId9" Type="http://schemas.openxmlformats.org/officeDocument/2006/relationships/customXml" Target="../ink/ink80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0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0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0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0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6.png"/><Relationship Id="rId21" Type="http://schemas.openxmlformats.org/officeDocument/2006/relationships/image" Target="../media/image807.png"/><Relationship Id="rId42" Type="http://schemas.openxmlformats.org/officeDocument/2006/relationships/customXml" Target="../ink/ink828.xml"/><Relationship Id="rId63" Type="http://schemas.openxmlformats.org/officeDocument/2006/relationships/image" Target="../media/image829.png"/><Relationship Id="rId84" Type="http://schemas.openxmlformats.org/officeDocument/2006/relationships/customXml" Target="../ink/ink849.xml"/><Relationship Id="rId138" Type="http://schemas.openxmlformats.org/officeDocument/2006/relationships/customXml" Target="../ink/ink876.xml"/><Relationship Id="rId107" Type="http://schemas.openxmlformats.org/officeDocument/2006/relationships/image" Target="../media/image851.png"/><Relationship Id="rId11" Type="http://schemas.openxmlformats.org/officeDocument/2006/relationships/image" Target="../media/image802.png"/><Relationship Id="rId32" Type="http://schemas.openxmlformats.org/officeDocument/2006/relationships/customXml" Target="../ink/ink823.xml"/><Relationship Id="rId53" Type="http://schemas.openxmlformats.org/officeDocument/2006/relationships/image" Target="../media/image824.png"/><Relationship Id="rId74" Type="http://schemas.openxmlformats.org/officeDocument/2006/relationships/customXml" Target="../ink/ink844.xml"/><Relationship Id="rId128" Type="http://schemas.openxmlformats.org/officeDocument/2006/relationships/customXml" Target="../ink/ink871.xml"/><Relationship Id="rId5" Type="http://schemas.openxmlformats.org/officeDocument/2006/relationships/image" Target="../media/image799.png"/><Relationship Id="rId90" Type="http://schemas.openxmlformats.org/officeDocument/2006/relationships/customXml" Target="../ink/ink852.xml"/><Relationship Id="rId95" Type="http://schemas.openxmlformats.org/officeDocument/2006/relationships/image" Target="../media/image845.png"/><Relationship Id="rId22" Type="http://schemas.openxmlformats.org/officeDocument/2006/relationships/customXml" Target="../ink/ink818.xml"/><Relationship Id="rId27" Type="http://schemas.openxmlformats.org/officeDocument/2006/relationships/image" Target="../media/image811.png"/><Relationship Id="rId43" Type="http://schemas.openxmlformats.org/officeDocument/2006/relationships/image" Target="../media/image819.png"/><Relationship Id="rId48" Type="http://schemas.openxmlformats.org/officeDocument/2006/relationships/customXml" Target="../ink/ink831.xml"/><Relationship Id="rId64" Type="http://schemas.openxmlformats.org/officeDocument/2006/relationships/customXml" Target="../ink/ink839.xml"/><Relationship Id="rId69" Type="http://schemas.openxmlformats.org/officeDocument/2006/relationships/image" Target="../media/image832.png"/><Relationship Id="rId113" Type="http://schemas.openxmlformats.org/officeDocument/2006/relationships/image" Target="../media/image854.png"/><Relationship Id="rId118" Type="http://schemas.openxmlformats.org/officeDocument/2006/relationships/customXml" Target="../ink/ink866.xml"/><Relationship Id="rId134" Type="http://schemas.openxmlformats.org/officeDocument/2006/relationships/customXml" Target="../ink/ink874.xml"/><Relationship Id="rId139" Type="http://schemas.openxmlformats.org/officeDocument/2006/relationships/image" Target="../media/image867.png"/><Relationship Id="rId80" Type="http://schemas.openxmlformats.org/officeDocument/2006/relationships/customXml" Target="../ink/ink847.xml"/><Relationship Id="rId85" Type="http://schemas.openxmlformats.org/officeDocument/2006/relationships/image" Target="../media/image840.png"/><Relationship Id="rId12" Type="http://schemas.openxmlformats.org/officeDocument/2006/relationships/customXml" Target="../ink/ink813.xml"/><Relationship Id="rId17" Type="http://schemas.openxmlformats.org/officeDocument/2006/relationships/image" Target="../media/image805.png"/><Relationship Id="rId33" Type="http://schemas.openxmlformats.org/officeDocument/2006/relationships/image" Target="../media/image814.png"/><Relationship Id="rId38" Type="http://schemas.openxmlformats.org/officeDocument/2006/relationships/customXml" Target="../ink/ink826.xml"/><Relationship Id="rId59" Type="http://schemas.openxmlformats.org/officeDocument/2006/relationships/image" Target="../media/image827.png"/><Relationship Id="rId103" Type="http://schemas.openxmlformats.org/officeDocument/2006/relationships/image" Target="../media/image849.png"/><Relationship Id="rId108" Type="http://schemas.openxmlformats.org/officeDocument/2006/relationships/customXml" Target="../ink/ink861.xml"/><Relationship Id="rId124" Type="http://schemas.openxmlformats.org/officeDocument/2006/relationships/customXml" Target="../ink/ink869.xml"/><Relationship Id="rId129" Type="http://schemas.openxmlformats.org/officeDocument/2006/relationships/image" Target="../media/image862.png"/><Relationship Id="rId54" Type="http://schemas.openxmlformats.org/officeDocument/2006/relationships/customXml" Target="../ink/ink834.xml"/><Relationship Id="rId70" Type="http://schemas.openxmlformats.org/officeDocument/2006/relationships/customXml" Target="../ink/ink842.xml"/><Relationship Id="rId75" Type="http://schemas.openxmlformats.org/officeDocument/2006/relationships/image" Target="../media/image835.png"/><Relationship Id="rId91" Type="http://schemas.openxmlformats.org/officeDocument/2006/relationships/image" Target="../media/image843.png"/><Relationship Id="rId96" Type="http://schemas.openxmlformats.org/officeDocument/2006/relationships/customXml" Target="../ink/ink855.xml"/><Relationship Id="rId140" Type="http://schemas.openxmlformats.org/officeDocument/2006/relationships/customXml" Target="../ink/ink877.xml"/><Relationship Id="rId145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10.xml"/><Relationship Id="rId23" Type="http://schemas.openxmlformats.org/officeDocument/2006/relationships/image" Target="../media/image808.png"/><Relationship Id="rId28" Type="http://schemas.openxmlformats.org/officeDocument/2006/relationships/customXml" Target="../ink/ink821.xml"/><Relationship Id="rId49" Type="http://schemas.openxmlformats.org/officeDocument/2006/relationships/image" Target="../media/image822.png"/><Relationship Id="rId114" Type="http://schemas.openxmlformats.org/officeDocument/2006/relationships/customXml" Target="../ink/ink864.xml"/><Relationship Id="rId119" Type="http://schemas.openxmlformats.org/officeDocument/2006/relationships/image" Target="../media/image857.png"/><Relationship Id="rId44" Type="http://schemas.openxmlformats.org/officeDocument/2006/relationships/customXml" Target="../ink/ink829.xml"/><Relationship Id="rId60" Type="http://schemas.openxmlformats.org/officeDocument/2006/relationships/customXml" Target="../ink/ink837.xml"/><Relationship Id="rId65" Type="http://schemas.openxmlformats.org/officeDocument/2006/relationships/image" Target="../media/image830.png"/><Relationship Id="rId81" Type="http://schemas.openxmlformats.org/officeDocument/2006/relationships/image" Target="../media/image838.png"/><Relationship Id="rId86" Type="http://schemas.openxmlformats.org/officeDocument/2006/relationships/customXml" Target="../ink/ink850.xml"/><Relationship Id="rId130" Type="http://schemas.openxmlformats.org/officeDocument/2006/relationships/customXml" Target="../ink/ink872.xml"/><Relationship Id="rId135" Type="http://schemas.openxmlformats.org/officeDocument/2006/relationships/image" Target="../media/image865.png"/><Relationship Id="rId13" Type="http://schemas.openxmlformats.org/officeDocument/2006/relationships/image" Target="../media/image803.png"/><Relationship Id="rId18" Type="http://schemas.openxmlformats.org/officeDocument/2006/relationships/customXml" Target="../ink/ink816.xml"/><Relationship Id="rId39" Type="http://schemas.openxmlformats.org/officeDocument/2006/relationships/image" Target="../media/image817.png"/><Relationship Id="rId109" Type="http://schemas.openxmlformats.org/officeDocument/2006/relationships/image" Target="../media/image852.png"/><Relationship Id="rId34" Type="http://schemas.openxmlformats.org/officeDocument/2006/relationships/customXml" Target="../ink/ink824.xml"/><Relationship Id="rId50" Type="http://schemas.openxmlformats.org/officeDocument/2006/relationships/customXml" Target="../ink/ink832.xml"/><Relationship Id="rId55" Type="http://schemas.openxmlformats.org/officeDocument/2006/relationships/image" Target="../media/image825.png"/><Relationship Id="rId76" Type="http://schemas.openxmlformats.org/officeDocument/2006/relationships/customXml" Target="../ink/ink845.xml"/><Relationship Id="rId97" Type="http://schemas.openxmlformats.org/officeDocument/2006/relationships/image" Target="../media/image846.png"/><Relationship Id="rId104" Type="http://schemas.openxmlformats.org/officeDocument/2006/relationships/customXml" Target="../ink/ink859.xml"/><Relationship Id="rId120" Type="http://schemas.openxmlformats.org/officeDocument/2006/relationships/customXml" Target="../ink/ink867.xml"/><Relationship Id="rId125" Type="http://schemas.openxmlformats.org/officeDocument/2006/relationships/image" Target="../media/image860.png"/><Relationship Id="rId141" Type="http://schemas.openxmlformats.org/officeDocument/2006/relationships/image" Target="../media/image868.png"/><Relationship Id="rId146" Type="http://schemas.openxmlformats.org/officeDocument/2006/relationships/customXml" Target="../ink/ink880.xml"/><Relationship Id="rId7" Type="http://schemas.openxmlformats.org/officeDocument/2006/relationships/image" Target="../media/image800.png"/><Relationship Id="rId71" Type="http://schemas.openxmlformats.org/officeDocument/2006/relationships/image" Target="../media/image833.png"/><Relationship Id="rId92" Type="http://schemas.openxmlformats.org/officeDocument/2006/relationships/customXml" Target="../ink/ink853.xml"/><Relationship Id="rId2" Type="http://schemas.openxmlformats.org/officeDocument/2006/relationships/customXml" Target="../ink/ink808.xml"/><Relationship Id="rId29" Type="http://schemas.openxmlformats.org/officeDocument/2006/relationships/image" Target="../media/image812.png"/><Relationship Id="rId24" Type="http://schemas.openxmlformats.org/officeDocument/2006/relationships/customXml" Target="../ink/ink819.xml"/><Relationship Id="rId40" Type="http://schemas.openxmlformats.org/officeDocument/2006/relationships/customXml" Target="../ink/ink827.xml"/><Relationship Id="rId45" Type="http://schemas.openxmlformats.org/officeDocument/2006/relationships/image" Target="../media/image820.png"/><Relationship Id="rId66" Type="http://schemas.openxmlformats.org/officeDocument/2006/relationships/customXml" Target="../ink/ink840.xml"/><Relationship Id="rId87" Type="http://schemas.openxmlformats.org/officeDocument/2006/relationships/image" Target="../media/image841.png"/><Relationship Id="rId110" Type="http://schemas.openxmlformats.org/officeDocument/2006/relationships/customXml" Target="../ink/ink862.xml"/><Relationship Id="rId115" Type="http://schemas.openxmlformats.org/officeDocument/2006/relationships/image" Target="../media/image855.png"/><Relationship Id="rId131" Type="http://schemas.openxmlformats.org/officeDocument/2006/relationships/image" Target="../media/image863.png"/><Relationship Id="rId136" Type="http://schemas.openxmlformats.org/officeDocument/2006/relationships/customXml" Target="../ink/ink875.xml"/><Relationship Id="rId61" Type="http://schemas.openxmlformats.org/officeDocument/2006/relationships/image" Target="../media/image828.png"/><Relationship Id="rId82" Type="http://schemas.openxmlformats.org/officeDocument/2006/relationships/customXml" Target="../ink/ink848.xml"/><Relationship Id="rId19" Type="http://schemas.openxmlformats.org/officeDocument/2006/relationships/image" Target="../media/image806.png"/><Relationship Id="rId14" Type="http://schemas.openxmlformats.org/officeDocument/2006/relationships/customXml" Target="../ink/ink814.xml"/><Relationship Id="rId30" Type="http://schemas.openxmlformats.org/officeDocument/2006/relationships/customXml" Target="../ink/ink822.xml"/><Relationship Id="rId35" Type="http://schemas.openxmlformats.org/officeDocument/2006/relationships/image" Target="../media/image815.png"/><Relationship Id="rId56" Type="http://schemas.openxmlformats.org/officeDocument/2006/relationships/customXml" Target="../ink/ink835.xml"/><Relationship Id="rId77" Type="http://schemas.openxmlformats.org/officeDocument/2006/relationships/image" Target="../media/image836.png"/><Relationship Id="rId100" Type="http://schemas.openxmlformats.org/officeDocument/2006/relationships/customXml" Target="../ink/ink857.xml"/><Relationship Id="rId105" Type="http://schemas.openxmlformats.org/officeDocument/2006/relationships/image" Target="../media/image850.png"/><Relationship Id="rId126" Type="http://schemas.openxmlformats.org/officeDocument/2006/relationships/customXml" Target="../ink/ink870.xml"/><Relationship Id="rId147" Type="http://schemas.openxmlformats.org/officeDocument/2006/relationships/image" Target="../media/image871.png"/><Relationship Id="rId8" Type="http://schemas.openxmlformats.org/officeDocument/2006/relationships/customXml" Target="../ink/ink811.xml"/><Relationship Id="rId51" Type="http://schemas.openxmlformats.org/officeDocument/2006/relationships/image" Target="../media/image823.png"/><Relationship Id="rId72" Type="http://schemas.openxmlformats.org/officeDocument/2006/relationships/customXml" Target="../ink/ink843.xml"/><Relationship Id="rId93" Type="http://schemas.openxmlformats.org/officeDocument/2006/relationships/image" Target="../media/image844.png"/><Relationship Id="rId98" Type="http://schemas.openxmlformats.org/officeDocument/2006/relationships/customXml" Target="../ink/ink856.xml"/><Relationship Id="rId121" Type="http://schemas.openxmlformats.org/officeDocument/2006/relationships/image" Target="../media/image858.png"/><Relationship Id="rId142" Type="http://schemas.openxmlformats.org/officeDocument/2006/relationships/customXml" Target="../ink/ink878.xml"/><Relationship Id="rId3" Type="http://schemas.openxmlformats.org/officeDocument/2006/relationships/image" Target="../media/image798.png"/><Relationship Id="rId25" Type="http://schemas.openxmlformats.org/officeDocument/2006/relationships/image" Target="../media/image809.png"/><Relationship Id="rId46" Type="http://schemas.openxmlformats.org/officeDocument/2006/relationships/customXml" Target="../ink/ink830.xml"/><Relationship Id="rId67" Type="http://schemas.openxmlformats.org/officeDocument/2006/relationships/image" Target="../media/image831.png"/><Relationship Id="rId116" Type="http://schemas.openxmlformats.org/officeDocument/2006/relationships/customXml" Target="../ink/ink865.xml"/><Relationship Id="rId137" Type="http://schemas.openxmlformats.org/officeDocument/2006/relationships/image" Target="../media/image866.png"/><Relationship Id="rId20" Type="http://schemas.openxmlformats.org/officeDocument/2006/relationships/customXml" Target="../ink/ink817.xml"/><Relationship Id="rId41" Type="http://schemas.openxmlformats.org/officeDocument/2006/relationships/image" Target="../media/image818.png"/><Relationship Id="rId62" Type="http://schemas.openxmlformats.org/officeDocument/2006/relationships/customXml" Target="../ink/ink838.xml"/><Relationship Id="rId83" Type="http://schemas.openxmlformats.org/officeDocument/2006/relationships/image" Target="../media/image839.png"/><Relationship Id="rId88" Type="http://schemas.openxmlformats.org/officeDocument/2006/relationships/customXml" Target="../ink/ink851.xml"/><Relationship Id="rId111" Type="http://schemas.openxmlformats.org/officeDocument/2006/relationships/image" Target="../media/image853.png"/><Relationship Id="rId132" Type="http://schemas.openxmlformats.org/officeDocument/2006/relationships/customXml" Target="../ink/ink873.xml"/><Relationship Id="rId15" Type="http://schemas.openxmlformats.org/officeDocument/2006/relationships/image" Target="../media/image804.png"/><Relationship Id="rId36" Type="http://schemas.openxmlformats.org/officeDocument/2006/relationships/customXml" Target="../ink/ink825.xml"/><Relationship Id="rId57" Type="http://schemas.openxmlformats.org/officeDocument/2006/relationships/image" Target="../media/image826.png"/><Relationship Id="rId106" Type="http://schemas.openxmlformats.org/officeDocument/2006/relationships/customXml" Target="../ink/ink860.xml"/><Relationship Id="rId127" Type="http://schemas.openxmlformats.org/officeDocument/2006/relationships/image" Target="../media/image861.png"/><Relationship Id="rId10" Type="http://schemas.openxmlformats.org/officeDocument/2006/relationships/customXml" Target="../ink/ink812.xml"/><Relationship Id="rId31" Type="http://schemas.openxmlformats.org/officeDocument/2006/relationships/image" Target="../media/image813.png"/><Relationship Id="rId52" Type="http://schemas.openxmlformats.org/officeDocument/2006/relationships/customXml" Target="../ink/ink833.xml"/><Relationship Id="rId73" Type="http://schemas.openxmlformats.org/officeDocument/2006/relationships/image" Target="../media/image834.png"/><Relationship Id="rId78" Type="http://schemas.openxmlformats.org/officeDocument/2006/relationships/customXml" Target="../ink/ink846.xml"/><Relationship Id="rId94" Type="http://schemas.openxmlformats.org/officeDocument/2006/relationships/customXml" Target="../ink/ink854.xml"/><Relationship Id="rId99" Type="http://schemas.openxmlformats.org/officeDocument/2006/relationships/image" Target="../media/image847.png"/><Relationship Id="rId101" Type="http://schemas.openxmlformats.org/officeDocument/2006/relationships/image" Target="../media/image848.png"/><Relationship Id="rId122" Type="http://schemas.openxmlformats.org/officeDocument/2006/relationships/customXml" Target="../ink/ink868.xml"/><Relationship Id="rId143" Type="http://schemas.openxmlformats.org/officeDocument/2006/relationships/image" Target="../media/image869.png"/><Relationship Id="rId4" Type="http://schemas.openxmlformats.org/officeDocument/2006/relationships/customXml" Target="../ink/ink809.xml"/><Relationship Id="rId9" Type="http://schemas.openxmlformats.org/officeDocument/2006/relationships/image" Target="../media/image801.png"/><Relationship Id="rId26" Type="http://schemas.openxmlformats.org/officeDocument/2006/relationships/customXml" Target="../ink/ink820.xml"/><Relationship Id="rId47" Type="http://schemas.openxmlformats.org/officeDocument/2006/relationships/image" Target="../media/image821.png"/><Relationship Id="rId68" Type="http://schemas.openxmlformats.org/officeDocument/2006/relationships/customXml" Target="../ink/ink841.xml"/><Relationship Id="rId89" Type="http://schemas.openxmlformats.org/officeDocument/2006/relationships/image" Target="../media/image842.png"/><Relationship Id="rId112" Type="http://schemas.openxmlformats.org/officeDocument/2006/relationships/customXml" Target="../ink/ink863.xml"/><Relationship Id="rId133" Type="http://schemas.openxmlformats.org/officeDocument/2006/relationships/image" Target="../media/image864.png"/><Relationship Id="rId16" Type="http://schemas.openxmlformats.org/officeDocument/2006/relationships/customXml" Target="../ink/ink815.xml"/><Relationship Id="rId37" Type="http://schemas.openxmlformats.org/officeDocument/2006/relationships/image" Target="../media/image816.png"/><Relationship Id="rId58" Type="http://schemas.openxmlformats.org/officeDocument/2006/relationships/customXml" Target="../ink/ink836.xml"/><Relationship Id="rId79" Type="http://schemas.openxmlformats.org/officeDocument/2006/relationships/image" Target="../media/image837.png"/><Relationship Id="rId102" Type="http://schemas.openxmlformats.org/officeDocument/2006/relationships/customXml" Target="../ink/ink858.xml"/><Relationship Id="rId123" Type="http://schemas.openxmlformats.org/officeDocument/2006/relationships/image" Target="../media/image859.png"/><Relationship Id="rId144" Type="http://schemas.openxmlformats.org/officeDocument/2006/relationships/customXml" Target="../ink/ink87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8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0.png"/><Relationship Id="rId5" Type="http://schemas.openxmlformats.org/officeDocument/2006/relationships/customXml" Target="../ink/ink882.xml"/><Relationship Id="rId4" Type="http://schemas.openxmlformats.org/officeDocument/2006/relationships/image" Target="../media/image17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8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0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29.png"/><Relationship Id="rId21" Type="http://schemas.openxmlformats.org/officeDocument/2006/relationships/image" Target="../media/image879.png"/><Relationship Id="rId42" Type="http://schemas.openxmlformats.org/officeDocument/2006/relationships/customXml" Target="../ink/ink903.xml"/><Relationship Id="rId63" Type="http://schemas.openxmlformats.org/officeDocument/2006/relationships/image" Target="../media/image901.png"/><Relationship Id="rId84" Type="http://schemas.openxmlformats.org/officeDocument/2006/relationships/customXml" Target="../ink/ink924.xml"/><Relationship Id="rId138" Type="http://schemas.openxmlformats.org/officeDocument/2006/relationships/customXml" Target="../ink/ink951.xml"/><Relationship Id="rId159" Type="http://schemas.openxmlformats.org/officeDocument/2006/relationships/image" Target="../media/image950.png"/><Relationship Id="rId107" Type="http://schemas.openxmlformats.org/officeDocument/2006/relationships/image" Target="../media/image924.png"/><Relationship Id="rId11" Type="http://schemas.openxmlformats.org/officeDocument/2006/relationships/image" Target="../media/image874.png"/><Relationship Id="rId32" Type="http://schemas.openxmlformats.org/officeDocument/2006/relationships/customXml" Target="../ink/ink898.xml"/><Relationship Id="rId53" Type="http://schemas.openxmlformats.org/officeDocument/2006/relationships/image" Target="../media/image895.png"/><Relationship Id="rId74" Type="http://schemas.openxmlformats.org/officeDocument/2006/relationships/customXml" Target="../ink/ink919.xml"/><Relationship Id="rId128" Type="http://schemas.openxmlformats.org/officeDocument/2006/relationships/customXml" Target="../ink/ink946.xml"/><Relationship Id="rId149" Type="http://schemas.openxmlformats.org/officeDocument/2006/relationships/image" Target="../media/image945.png"/><Relationship Id="rId5" Type="http://schemas.openxmlformats.org/officeDocument/2006/relationships/image" Target="../media/image900.png"/><Relationship Id="rId95" Type="http://schemas.openxmlformats.org/officeDocument/2006/relationships/image" Target="../media/image918.png"/><Relationship Id="rId160" Type="http://schemas.openxmlformats.org/officeDocument/2006/relationships/customXml" Target="../ink/ink962.xml"/><Relationship Id="rId22" Type="http://schemas.openxmlformats.org/officeDocument/2006/relationships/customXml" Target="../ink/ink893.xml"/><Relationship Id="rId43" Type="http://schemas.openxmlformats.org/officeDocument/2006/relationships/image" Target="../media/image890.png"/><Relationship Id="rId64" Type="http://schemas.openxmlformats.org/officeDocument/2006/relationships/customXml" Target="../ink/ink914.xml"/><Relationship Id="rId118" Type="http://schemas.openxmlformats.org/officeDocument/2006/relationships/customXml" Target="../ink/ink941.xml"/><Relationship Id="rId139" Type="http://schemas.openxmlformats.org/officeDocument/2006/relationships/image" Target="../media/image940.png"/><Relationship Id="rId85" Type="http://schemas.openxmlformats.org/officeDocument/2006/relationships/image" Target="../media/image913.png"/><Relationship Id="rId150" Type="http://schemas.openxmlformats.org/officeDocument/2006/relationships/customXml" Target="../ink/ink957.xml"/><Relationship Id="rId12" Type="http://schemas.openxmlformats.org/officeDocument/2006/relationships/customXml" Target="../ink/ink888.xml"/><Relationship Id="rId17" Type="http://schemas.openxmlformats.org/officeDocument/2006/relationships/image" Target="../media/image877.png"/><Relationship Id="rId33" Type="http://schemas.openxmlformats.org/officeDocument/2006/relationships/image" Target="../media/image885.png"/><Relationship Id="rId38" Type="http://schemas.openxmlformats.org/officeDocument/2006/relationships/customXml" Target="../ink/ink901.xml"/><Relationship Id="rId59" Type="http://schemas.openxmlformats.org/officeDocument/2006/relationships/image" Target="../media/image898.png"/><Relationship Id="rId103" Type="http://schemas.openxmlformats.org/officeDocument/2006/relationships/image" Target="../media/image922.png"/><Relationship Id="rId108" Type="http://schemas.openxmlformats.org/officeDocument/2006/relationships/customXml" Target="../ink/ink936.xml"/><Relationship Id="rId124" Type="http://schemas.openxmlformats.org/officeDocument/2006/relationships/customXml" Target="../ink/ink944.xml"/><Relationship Id="rId129" Type="http://schemas.openxmlformats.org/officeDocument/2006/relationships/image" Target="../media/image935.png"/><Relationship Id="rId54" Type="http://schemas.openxmlformats.org/officeDocument/2006/relationships/customXml" Target="../ink/ink909.xml"/><Relationship Id="rId70" Type="http://schemas.openxmlformats.org/officeDocument/2006/relationships/customXml" Target="../ink/ink917.xml"/><Relationship Id="rId75" Type="http://schemas.openxmlformats.org/officeDocument/2006/relationships/image" Target="../media/image907.png"/><Relationship Id="rId91" Type="http://schemas.openxmlformats.org/officeDocument/2006/relationships/image" Target="../media/image916.png"/><Relationship Id="rId96" Type="http://schemas.openxmlformats.org/officeDocument/2006/relationships/customXml" Target="../ink/ink930.xml"/><Relationship Id="rId140" Type="http://schemas.openxmlformats.org/officeDocument/2006/relationships/customXml" Target="../ink/ink952.xml"/><Relationship Id="rId145" Type="http://schemas.openxmlformats.org/officeDocument/2006/relationships/image" Target="../media/image943.png"/><Relationship Id="rId161" Type="http://schemas.openxmlformats.org/officeDocument/2006/relationships/image" Target="../media/image95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85.xml"/><Relationship Id="rId23" Type="http://schemas.openxmlformats.org/officeDocument/2006/relationships/image" Target="../media/image880.png"/><Relationship Id="rId28" Type="http://schemas.openxmlformats.org/officeDocument/2006/relationships/customXml" Target="../ink/ink896.xml"/><Relationship Id="rId49" Type="http://schemas.openxmlformats.org/officeDocument/2006/relationships/image" Target="../media/image893.png"/><Relationship Id="rId114" Type="http://schemas.openxmlformats.org/officeDocument/2006/relationships/customXml" Target="../ink/ink939.xml"/><Relationship Id="rId119" Type="http://schemas.openxmlformats.org/officeDocument/2006/relationships/image" Target="../media/image930.png"/><Relationship Id="rId44" Type="http://schemas.openxmlformats.org/officeDocument/2006/relationships/customXml" Target="../ink/ink904.xml"/><Relationship Id="rId60" Type="http://schemas.openxmlformats.org/officeDocument/2006/relationships/customXml" Target="../ink/ink912.xml"/><Relationship Id="rId65" Type="http://schemas.openxmlformats.org/officeDocument/2006/relationships/image" Target="../media/image902.png"/><Relationship Id="rId81" Type="http://schemas.openxmlformats.org/officeDocument/2006/relationships/image" Target="../media/image911.png"/><Relationship Id="rId86" Type="http://schemas.openxmlformats.org/officeDocument/2006/relationships/customXml" Target="../ink/ink925.xml"/><Relationship Id="rId130" Type="http://schemas.openxmlformats.org/officeDocument/2006/relationships/customXml" Target="../ink/ink947.xml"/><Relationship Id="rId135" Type="http://schemas.openxmlformats.org/officeDocument/2006/relationships/image" Target="../media/image938.png"/><Relationship Id="rId151" Type="http://schemas.openxmlformats.org/officeDocument/2006/relationships/image" Target="../media/image946.png"/><Relationship Id="rId156" Type="http://schemas.openxmlformats.org/officeDocument/2006/relationships/customXml" Target="../ink/ink960.xml"/><Relationship Id="rId13" Type="http://schemas.openxmlformats.org/officeDocument/2006/relationships/image" Target="../media/image875.png"/><Relationship Id="rId18" Type="http://schemas.openxmlformats.org/officeDocument/2006/relationships/customXml" Target="../ink/ink891.xml"/><Relationship Id="rId39" Type="http://schemas.openxmlformats.org/officeDocument/2006/relationships/image" Target="../media/image888.png"/><Relationship Id="rId109" Type="http://schemas.openxmlformats.org/officeDocument/2006/relationships/image" Target="../media/image925.png"/><Relationship Id="rId34" Type="http://schemas.openxmlformats.org/officeDocument/2006/relationships/customXml" Target="../ink/ink899.xml"/><Relationship Id="rId50" Type="http://schemas.openxmlformats.org/officeDocument/2006/relationships/customXml" Target="../ink/ink907.xml"/><Relationship Id="rId55" Type="http://schemas.openxmlformats.org/officeDocument/2006/relationships/image" Target="../media/image896.png"/><Relationship Id="rId76" Type="http://schemas.openxmlformats.org/officeDocument/2006/relationships/customXml" Target="../ink/ink920.xml"/><Relationship Id="rId97" Type="http://schemas.openxmlformats.org/officeDocument/2006/relationships/image" Target="../media/image919.png"/><Relationship Id="rId104" Type="http://schemas.openxmlformats.org/officeDocument/2006/relationships/customXml" Target="../ink/ink934.xml"/><Relationship Id="rId120" Type="http://schemas.openxmlformats.org/officeDocument/2006/relationships/customXml" Target="../ink/ink942.xml"/><Relationship Id="rId125" Type="http://schemas.openxmlformats.org/officeDocument/2006/relationships/image" Target="../media/image933.png"/><Relationship Id="rId141" Type="http://schemas.openxmlformats.org/officeDocument/2006/relationships/image" Target="../media/image941.png"/><Relationship Id="rId146" Type="http://schemas.openxmlformats.org/officeDocument/2006/relationships/customXml" Target="../ink/ink955.xml"/><Relationship Id="rId7" Type="http://schemas.openxmlformats.org/officeDocument/2006/relationships/image" Target="../media/image2110.png"/><Relationship Id="rId71" Type="http://schemas.openxmlformats.org/officeDocument/2006/relationships/image" Target="../media/image905.png"/><Relationship Id="rId92" Type="http://schemas.openxmlformats.org/officeDocument/2006/relationships/customXml" Target="../ink/ink928.xml"/><Relationship Id="rId2" Type="http://schemas.openxmlformats.org/officeDocument/2006/relationships/notesSlide" Target="../notesSlides/notesSlide13.xml"/><Relationship Id="rId29" Type="http://schemas.openxmlformats.org/officeDocument/2006/relationships/image" Target="../media/image883.png"/><Relationship Id="rId24" Type="http://schemas.openxmlformats.org/officeDocument/2006/relationships/customXml" Target="../ink/ink894.xml"/><Relationship Id="rId40" Type="http://schemas.openxmlformats.org/officeDocument/2006/relationships/customXml" Target="../ink/ink902.xml"/><Relationship Id="rId45" Type="http://schemas.openxmlformats.org/officeDocument/2006/relationships/image" Target="../media/image891.png"/><Relationship Id="rId66" Type="http://schemas.openxmlformats.org/officeDocument/2006/relationships/customXml" Target="../ink/ink915.xml"/><Relationship Id="rId87" Type="http://schemas.openxmlformats.org/officeDocument/2006/relationships/image" Target="../media/image914.png"/><Relationship Id="rId110" Type="http://schemas.openxmlformats.org/officeDocument/2006/relationships/customXml" Target="../ink/ink937.xml"/><Relationship Id="rId115" Type="http://schemas.openxmlformats.org/officeDocument/2006/relationships/image" Target="../media/image928.png"/><Relationship Id="rId131" Type="http://schemas.openxmlformats.org/officeDocument/2006/relationships/image" Target="../media/image936.png"/><Relationship Id="rId136" Type="http://schemas.openxmlformats.org/officeDocument/2006/relationships/customXml" Target="../ink/ink950.xml"/><Relationship Id="rId157" Type="http://schemas.openxmlformats.org/officeDocument/2006/relationships/image" Target="../media/image949.png"/><Relationship Id="rId61" Type="http://schemas.openxmlformats.org/officeDocument/2006/relationships/image" Target="../media/image899.png"/><Relationship Id="rId82" Type="http://schemas.openxmlformats.org/officeDocument/2006/relationships/customXml" Target="../ink/ink923.xml"/><Relationship Id="rId152" Type="http://schemas.openxmlformats.org/officeDocument/2006/relationships/customXml" Target="../ink/ink958.xml"/><Relationship Id="rId19" Type="http://schemas.openxmlformats.org/officeDocument/2006/relationships/image" Target="../media/image878.png"/><Relationship Id="rId14" Type="http://schemas.openxmlformats.org/officeDocument/2006/relationships/customXml" Target="../ink/ink889.xml"/><Relationship Id="rId30" Type="http://schemas.openxmlformats.org/officeDocument/2006/relationships/customXml" Target="../ink/ink897.xml"/><Relationship Id="rId35" Type="http://schemas.openxmlformats.org/officeDocument/2006/relationships/image" Target="../media/image886.png"/><Relationship Id="rId56" Type="http://schemas.openxmlformats.org/officeDocument/2006/relationships/customXml" Target="../ink/ink910.xml"/><Relationship Id="rId77" Type="http://schemas.openxmlformats.org/officeDocument/2006/relationships/image" Target="../media/image908.png"/><Relationship Id="rId100" Type="http://schemas.openxmlformats.org/officeDocument/2006/relationships/customXml" Target="../ink/ink932.xml"/><Relationship Id="rId105" Type="http://schemas.openxmlformats.org/officeDocument/2006/relationships/image" Target="../media/image923.png"/><Relationship Id="rId126" Type="http://schemas.openxmlformats.org/officeDocument/2006/relationships/customXml" Target="../ink/ink945.xml"/><Relationship Id="rId147" Type="http://schemas.openxmlformats.org/officeDocument/2006/relationships/image" Target="../media/image944.png"/><Relationship Id="rId8" Type="http://schemas.openxmlformats.org/officeDocument/2006/relationships/customXml" Target="../ink/ink886.xml"/><Relationship Id="rId51" Type="http://schemas.openxmlformats.org/officeDocument/2006/relationships/image" Target="../media/image894.png"/><Relationship Id="rId72" Type="http://schemas.openxmlformats.org/officeDocument/2006/relationships/customXml" Target="../ink/ink918.xml"/><Relationship Id="rId93" Type="http://schemas.openxmlformats.org/officeDocument/2006/relationships/image" Target="../media/image917.png"/><Relationship Id="rId98" Type="http://schemas.openxmlformats.org/officeDocument/2006/relationships/customXml" Target="../ink/ink931.xml"/><Relationship Id="rId121" Type="http://schemas.openxmlformats.org/officeDocument/2006/relationships/image" Target="../media/image931.png"/><Relationship Id="rId142" Type="http://schemas.openxmlformats.org/officeDocument/2006/relationships/customXml" Target="../ink/ink953.xml"/><Relationship Id="rId3" Type="http://schemas.openxmlformats.org/officeDocument/2006/relationships/image" Target="../media/image872.png"/><Relationship Id="rId25" Type="http://schemas.openxmlformats.org/officeDocument/2006/relationships/image" Target="../media/image881.png"/><Relationship Id="rId46" Type="http://schemas.openxmlformats.org/officeDocument/2006/relationships/customXml" Target="../ink/ink905.xml"/><Relationship Id="rId67" Type="http://schemas.openxmlformats.org/officeDocument/2006/relationships/image" Target="../media/image903.png"/><Relationship Id="rId116" Type="http://schemas.openxmlformats.org/officeDocument/2006/relationships/customXml" Target="../ink/ink940.xml"/><Relationship Id="rId137" Type="http://schemas.openxmlformats.org/officeDocument/2006/relationships/image" Target="../media/image939.png"/><Relationship Id="rId158" Type="http://schemas.openxmlformats.org/officeDocument/2006/relationships/customXml" Target="../ink/ink961.xml"/><Relationship Id="rId20" Type="http://schemas.openxmlformats.org/officeDocument/2006/relationships/customXml" Target="../ink/ink892.xml"/><Relationship Id="rId41" Type="http://schemas.openxmlformats.org/officeDocument/2006/relationships/image" Target="../media/image889.png"/><Relationship Id="rId62" Type="http://schemas.openxmlformats.org/officeDocument/2006/relationships/customXml" Target="../ink/ink913.xml"/><Relationship Id="rId83" Type="http://schemas.openxmlformats.org/officeDocument/2006/relationships/image" Target="../media/image912.png"/><Relationship Id="rId88" Type="http://schemas.openxmlformats.org/officeDocument/2006/relationships/customXml" Target="../ink/ink926.xml"/><Relationship Id="rId111" Type="http://schemas.openxmlformats.org/officeDocument/2006/relationships/image" Target="../media/image926.png"/><Relationship Id="rId132" Type="http://schemas.openxmlformats.org/officeDocument/2006/relationships/customXml" Target="../ink/ink948.xml"/><Relationship Id="rId153" Type="http://schemas.openxmlformats.org/officeDocument/2006/relationships/image" Target="../media/image947.png"/><Relationship Id="rId15" Type="http://schemas.openxmlformats.org/officeDocument/2006/relationships/image" Target="../media/image876.png"/><Relationship Id="rId36" Type="http://schemas.openxmlformats.org/officeDocument/2006/relationships/customXml" Target="../ink/ink900.xml"/><Relationship Id="rId57" Type="http://schemas.openxmlformats.org/officeDocument/2006/relationships/image" Target="../media/image897.png"/><Relationship Id="rId106" Type="http://schemas.openxmlformats.org/officeDocument/2006/relationships/customXml" Target="../ink/ink935.xml"/><Relationship Id="rId127" Type="http://schemas.openxmlformats.org/officeDocument/2006/relationships/image" Target="../media/image934.png"/><Relationship Id="rId10" Type="http://schemas.openxmlformats.org/officeDocument/2006/relationships/customXml" Target="../ink/ink887.xml"/><Relationship Id="rId31" Type="http://schemas.openxmlformats.org/officeDocument/2006/relationships/image" Target="../media/image884.png"/><Relationship Id="rId52" Type="http://schemas.openxmlformats.org/officeDocument/2006/relationships/customXml" Target="../ink/ink908.xml"/><Relationship Id="rId73" Type="http://schemas.openxmlformats.org/officeDocument/2006/relationships/image" Target="../media/image906.png"/><Relationship Id="rId78" Type="http://schemas.openxmlformats.org/officeDocument/2006/relationships/customXml" Target="../ink/ink921.xml"/><Relationship Id="rId94" Type="http://schemas.openxmlformats.org/officeDocument/2006/relationships/customXml" Target="../ink/ink929.xml"/><Relationship Id="rId99" Type="http://schemas.openxmlformats.org/officeDocument/2006/relationships/image" Target="../media/image920.png"/><Relationship Id="rId101" Type="http://schemas.openxmlformats.org/officeDocument/2006/relationships/image" Target="../media/image921.png"/><Relationship Id="rId122" Type="http://schemas.openxmlformats.org/officeDocument/2006/relationships/customXml" Target="../ink/ink943.xml"/><Relationship Id="rId143" Type="http://schemas.openxmlformats.org/officeDocument/2006/relationships/image" Target="../media/image942.png"/><Relationship Id="rId148" Type="http://schemas.openxmlformats.org/officeDocument/2006/relationships/customXml" Target="../ink/ink956.xml"/><Relationship Id="rId4" Type="http://schemas.openxmlformats.org/officeDocument/2006/relationships/customXml" Target="../ink/ink884.xml"/><Relationship Id="rId9" Type="http://schemas.openxmlformats.org/officeDocument/2006/relationships/image" Target="../media/image873.png"/><Relationship Id="rId26" Type="http://schemas.openxmlformats.org/officeDocument/2006/relationships/customXml" Target="../ink/ink895.xml"/><Relationship Id="rId47" Type="http://schemas.openxmlformats.org/officeDocument/2006/relationships/image" Target="../media/image892.png"/><Relationship Id="rId68" Type="http://schemas.openxmlformats.org/officeDocument/2006/relationships/customXml" Target="../ink/ink916.xml"/><Relationship Id="rId89" Type="http://schemas.openxmlformats.org/officeDocument/2006/relationships/image" Target="../media/image915.png"/><Relationship Id="rId112" Type="http://schemas.openxmlformats.org/officeDocument/2006/relationships/customXml" Target="../ink/ink938.xml"/><Relationship Id="rId133" Type="http://schemas.openxmlformats.org/officeDocument/2006/relationships/image" Target="../media/image937.png"/><Relationship Id="rId154" Type="http://schemas.openxmlformats.org/officeDocument/2006/relationships/customXml" Target="../ink/ink959.xml"/><Relationship Id="rId16" Type="http://schemas.openxmlformats.org/officeDocument/2006/relationships/customXml" Target="../ink/ink890.xml"/><Relationship Id="rId37" Type="http://schemas.openxmlformats.org/officeDocument/2006/relationships/image" Target="../media/image887.png"/><Relationship Id="rId58" Type="http://schemas.openxmlformats.org/officeDocument/2006/relationships/customXml" Target="../ink/ink911.xml"/><Relationship Id="rId79" Type="http://schemas.openxmlformats.org/officeDocument/2006/relationships/image" Target="../media/image909.png"/><Relationship Id="rId102" Type="http://schemas.openxmlformats.org/officeDocument/2006/relationships/customXml" Target="../ink/ink933.xml"/><Relationship Id="rId123" Type="http://schemas.openxmlformats.org/officeDocument/2006/relationships/image" Target="../media/image932.png"/><Relationship Id="rId144" Type="http://schemas.openxmlformats.org/officeDocument/2006/relationships/customXml" Target="../ink/ink954.xml"/><Relationship Id="rId90" Type="http://schemas.openxmlformats.org/officeDocument/2006/relationships/customXml" Target="../ink/ink927.xml"/><Relationship Id="rId27" Type="http://schemas.openxmlformats.org/officeDocument/2006/relationships/image" Target="../media/image882.png"/><Relationship Id="rId48" Type="http://schemas.openxmlformats.org/officeDocument/2006/relationships/customXml" Target="../ink/ink906.xml"/><Relationship Id="rId69" Type="http://schemas.openxmlformats.org/officeDocument/2006/relationships/image" Target="../media/image904.png"/><Relationship Id="rId113" Type="http://schemas.openxmlformats.org/officeDocument/2006/relationships/image" Target="../media/image927.png"/><Relationship Id="rId134" Type="http://schemas.openxmlformats.org/officeDocument/2006/relationships/customXml" Target="../ink/ink949.xml"/><Relationship Id="rId80" Type="http://schemas.openxmlformats.org/officeDocument/2006/relationships/customXml" Target="../ink/ink922.xml"/><Relationship Id="rId155" Type="http://schemas.openxmlformats.org/officeDocument/2006/relationships/image" Target="../media/image9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0.png"/><Relationship Id="rId4" Type="http://schemas.openxmlformats.org/officeDocument/2006/relationships/customXml" Target="../ink/ink96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0.png"/><Relationship Id="rId4" Type="http://schemas.openxmlformats.org/officeDocument/2006/relationships/customXml" Target="../ink/ink96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6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7.png"/><Relationship Id="rId13" Type="http://schemas.openxmlformats.org/officeDocument/2006/relationships/customXml" Target="../ink/ink971.xml"/><Relationship Id="rId18" Type="http://schemas.openxmlformats.org/officeDocument/2006/relationships/image" Target="../media/image962.png"/><Relationship Id="rId3" Type="http://schemas.openxmlformats.org/officeDocument/2006/relationships/customXml" Target="../ink/ink966.xml"/><Relationship Id="rId21" Type="http://schemas.openxmlformats.org/officeDocument/2006/relationships/customXml" Target="../ink/ink975.xml"/><Relationship Id="rId7" Type="http://schemas.openxmlformats.org/officeDocument/2006/relationships/customXml" Target="../ink/ink968.xml"/><Relationship Id="rId12" Type="http://schemas.openxmlformats.org/officeDocument/2006/relationships/image" Target="../media/image959.png"/><Relationship Id="rId17" Type="http://schemas.openxmlformats.org/officeDocument/2006/relationships/customXml" Target="../ink/ink973.xml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961.png"/><Relationship Id="rId20" Type="http://schemas.openxmlformats.org/officeDocument/2006/relationships/image" Target="../media/image9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6.png"/><Relationship Id="rId11" Type="http://schemas.openxmlformats.org/officeDocument/2006/relationships/customXml" Target="../ink/ink970.xml"/><Relationship Id="rId24" Type="http://schemas.openxmlformats.org/officeDocument/2006/relationships/image" Target="../media/image965.png"/><Relationship Id="rId5" Type="http://schemas.openxmlformats.org/officeDocument/2006/relationships/customXml" Target="../ink/ink967.xml"/><Relationship Id="rId15" Type="http://schemas.openxmlformats.org/officeDocument/2006/relationships/customXml" Target="../ink/ink972.xml"/><Relationship Id="rId23" Type="http://schemas.openxmlformats.org/officeDocument/2006/relationships/customXml" Target="../ink/ink976.xml"/><Relationship Id="rId10" Type="http://schemas.openxmlformats.org/officeDocument/2006/relationships/image" Target="../media/image958.png"/><Relationship Id="rId19" Type="http://schemas.openxmlformats.org/officeDocument/2006/relationships/customXml" Target="../ink/ink974.xml"/><Relationship Id="rId4" Type="http://schemas.openxmlformats.org/officeDocument/2006/relationships/image" Target="../media/image955.png"/><Relationship Id="rId9" Type="http://schemas.openxmlformats.org/officeDocument/2006/relationships/customXml" Target="../ink/ink969.xml"/><Relationship Id="rId14" Type="http://schemas.openxmlformats.org/officeDocument/2006/relationships/image" Target="../media/image960.png"/><Relationship Id="rId22" Type="http://schemas.openxmlformats.org/officeDocument/2006/relationships/image" Target="../media/image964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.png"/><Relationship Id="rId21" Type="http://schemas.openxmlformats.org/officeDocument/2006/relationships/image" Target="../media/image12.png"/><Relationship Id="rId324" Type="http://schemas.openxmlformats.org/officeDocument/2006/relationships/customXml" Target="../ink/ink162.xml"/><Relationship Id="rId531" Type="http://schemas.openxmlformats.org/officeDocument/2006/relationships/image" Target="../media/image267.png"/><Relationship Id="rId629" Type="http://schemas.openxmlformats.org/officeDocument/2006/relationships/image" Target="../media/image316.png"/><Relationship Id="rId170" Type="http://schemas.openxmlformats.org/officeDocument/2006/relationships/customXml" Target="../ink/ink85.xml"/><Relationship Id="rId268" Type="http://schemas.openxmlformats.org/officeDocument/2006/relationships/customXml" Target="../ink/ink134.xml"/><Relationship Id="rId475" Type="http://schemas.openxmlformats.org/officeDocument/2006/relationships/image" Target="../media/image239.png"/><Relationship Id="rId32" Type="http://schemas.openxmlformats.org/officeDocument/2006/relationships/customXml" Target="../ink/ink16.xml"/><Relationship Id="rId128" Type="http://schemas.openxmlformats.org/officeDocument/2006/relationships/customXml" Target="../ink/ink64.xml"/><Relationship Id="rId335" Type="http://schemas.openxmlformats.org/officeDocument/2006/relationships/image" Target="../media/image169.png"/><Relationship Id="rId542" Type="http://schemas.openxmlformats.org/officeDocument/2006/relationships/customXml" Target="../ink/ink271.xml"/><Relationship Id="rId181" Type="http://schemas.openxmlformats.org/officeDocument/2006/relationships/image" Target="../media/image92.png"/><Relationship Id="rId402" Type="http://schemas.openxmlformats.org/officeDocument/2006/relationships/customXml" Target="../ink/ink201.xml"/><Relationship Id="rId279" Type="http://schemas.openxmlformats.org/officeDocument/2006/relationships/image" Target="../media/image141.png"/><Relationship Id="rId486" Type="http://schemas.openxmlformats.org/officeDocument/2006/relationships/customXml" Target="../ink/ink243.xml"/><Relationship Id="rId43" Type="http://schemas.openxmlformats.org/officeDocument/2006/relationships/image" Target="../media/image23.png"/><Relationship Id="rId139" Type="http://schemas.openxmlformats.org/officeDocument/2006/relationships/image" Target="../media/image71.png"/><Relationship Id="rId346" Type="http://schemas.openxmlformats.org/officeDocument/2006/relationships/customXml" Target="../ink/ink173.xml"/><Relationship Id="rId553" Type="http://schemas.openxmlformats.org/officeDocument/2006/relationships/image" Target="../media/image278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08.png"/><Relationship Id="rId497" Type="http://schemas.openxmlformats.org/officeDocument/2006/relationships/image" Target="../media/image250.png"/><Relationship Id="rId620" Type="http://schemas.openxmlformats.org/officeDocument/2006/relationships/customXml" Target="../ink/ink310.xml"/><Relationship Id="rId357" Type="http://schemas.openxmlformats.org/officeDocument/2006/relationships/image" Target="../media/image180.png"/><Relationship Id="rId54" Type="http://schemas.openxmlformats.org/officeDocument/2006/relationships/customXml" Target="../ink/ink27.xml"/><Relationship Id="rId217" Type="http://schemas.openxmlformats.org/officeDocument/2006/relationships/image" Target="../media/image110.png"/><Relationship Id="rId564" Type="http://schemas.openxmlformats.org/officeDocument/2006/relationships/customXml" Target="../ink/ink282.xml"/><Relationship Id="rId424" Type="http://schemas.openxmlformats.org/officeDocument/2006/relationships/customXml" Target="../ink/ink212.xml"/><Relationship Id="rId631" Type="http://schemas.openxmlformats.org/officeDocument/2006/relationships/image" Target="../media/image317.png"/><Relationship Id="rId270" Type="http://schemas.openxmlformats.org/officeDocument/2006/relationships/customXml" Target="../ink/ink135.xml"/><Relationship Id="rId65" Type="http://schemas.openxmlformats.org/officeDocument/2006/relationships/image" Target="../media/image34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575" Type="http://schemas.openxmlformats.org/officeDocument/2006/relationships/image" Target="../media/image289.png"/><Relationship Id="rId228" Type="http://schemas.openxmlformats.org/officeDocument/2006/relationships/customXml" Target="../ink/ink114.xml"/><Relationship Id="rId435" Type="http://schemas.openxmlformats.org/officeDocument/2006/relationships/image" Target="../media/image219.png"/><Relationship Id="rId642" Type="http://schemas.openxmlformats.org/officeDocument/2006/relationships/customXml" Target="../ink/ink321.xml"/><Relationship Id="rId281" Type="http://schemas.openxmlformats.org/officeDocument/2006/relationships/image" Target="../media/image142.png"/><Relationship Id="rId502" Type="http://schemas.openxmlformats.org/officeDocument/2006/relationships/customXml" Target="../ink/ink251.xml"/><Relationship Id="rId76" Type="http://schemas.openxmlformats.org/officeDocument/2006/relationships/customXml" Target="../ink/ink38.xml"/><Relationship Id="rId141" Type="http://schemas.openxmlformats.org/officeDocument/2006/relationships/image" Target="../media/image72.png"/><Relationship Id="rId379" Type="http://schemas.openxmlformats.org/officeDocument/2006/relationships/image" Target="../media/image191.png"/><Relationship Id="rId586" Type="http://schemas.openxmlformats.org/officeDocument/2006/relationships/customXml" Target="../ink/ink293.xml"/><Relationship Id="rId7" Type="http://schemas.openxmlformats.org/officeDocument/2006/relationships/image" Target="../media/image5.png"/><Relationship Id="rId239" Type="http://schemas.openxmlformats.org/officeDocument/2006/relationships/image" Target="../media/image121.png"/><Relationship Id="rId446" Type="http://schemas.openxmlformats.org/officeDocument/2006/relationships/customXml" Target="../ink/ink223.xml"/><Relationship Id="rId653" Type="http://schemas.openxmlformats.org/officeDocument/2006/relationships/image" Target="../media/image328.png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87" Type="http://schemas.openxmlformats.org/officeDocument/2006/relationships/image" Target="../media/image45.png"/><Relationship Id="rId513" Type="http://schemas.openxmlformats.org/officeDocument/2006/relationships/image" Target="../media/image258.png"/><Relationship Id="rId597" Type="http://schemas.openxmlformats.org/officeDocument/2006/relationships/image" Target="../media/image300.png"/><Relationship Id="rId152" Type="http://schemas.openxmlformats.org/officeDocument/2006/relationships/customXml" Target="../ink/ink76.xml"/><Relationship Id="rId457" Type="http://schemas.openxmlformats.org/officeDocument/2006/relationships/image" Target="../media/image230.png"/><Relationship Id="rId14" Type="http://schemas.openxmlformats.org/officeDocument/2006/relationships/customXml" Target="../ink/ink7.xml"/><Relationship Id="rId317" Type="http://schemas.openxmlformats.org/officeDocument/2006/relationships/image" Target="../media/image160.png"/><Relationship Id="rId524" Type="http://schemas.openxmlformats.org/officeDocument/2006/relationships/customXml" Target="../ink/ink262.xml"/><Relationship Id="rId98" Type="http://schemas.openxmlformats.org/officeDocument/2006/relationships/customXml" Target="../ink/ink49.xml"/><Relationship Id="rId163" Type="http://schemas.openxmlformats.org/officeDocument/2006/relationships/image" Target="../media/image83.png"/><Relationship Id="rId370" Type="http://schemas.openxmlformats.org/officeDocument/2006/relationships/customXml" Target="../ink/ink185.xml"/><Relationship Id="rId230" Type="http://schemas.openxmlformats.org/officeDocument/2006/relationships/customXml" Target="../ink/ink115.xml"/><Relationship Id="rId468" Type="http://schemas.openxmlformats.org/officeDocument/2006/relationships/customXml" Target="../ink/ink234.xml"/><Relationship Id="rId25" Type="http://schemas.openxmlformats.org/officeDocument/2006/relationships/image" Target="../media/image14.png"/><Relationship Id="rId328" Type="http://schemas.openxmlformats.org/officeDocument/2006/relationships/customXml" Target="../ink/ink164.xml"/><Relationship Id="rId535" Type="http://schemas.openxmlformats.org/officeDocument/2006/relationships/image" Target="../media/image269.png"/><Relationship Id="rId174" Type="http://schemas.openxmlformats.org/officeDocument/2006/relationships/customXml" Target="../ink/ink87.xml"/><Relationship Id="rId381" Type="http://schemas.openxmlformats.org/officeDocument/2006/relationships/image" Target="../media/image192.png"/><Relationship Id="rId602" Type="http://schemas.openxmlformats.org/officeDocument/2006/relationships/customXml" Target="../ink/ink301.xml"/><Relationship Id="rId241" Type="http://schemas.openxmlformats.org/officeDocument/2006/relationships/image" Target="../media/image122.png"/><Relationship Id="rId479" Type="http://schemas.openxmlformats.org/officeDocument/2006/relationships/image" Target="../media/image241.png"/><Relationship Id="rId36" Type="http://schemas.openxmlformats.org/officeDocument/2006/relationships/customXml" Target="../ink/ink18.xml"/><Relationship Id="rId339" Type="http://schemas.openxmlformats.org/officeDocument/2006/relationships/image" Target="../media/image171.png"/><Relationship Id="rId546" Type="http://schemas.openxmlformats.org/officeDocument/2006/relationships/customXml" Target="../ink/ink273.xml"/><Relationship Id="rId101" Type="http://schemas.openxmlformats.org/officeDocument/2006/relationships/image" Target="../media/image52.png"/><Relationship Id="rId185" Type="http://schemas.openxmlformats.org/officeDocument/2006/relationships/image" Target="../media/image94.png"/><Relationship Id="rId406" Type="http://schemas.openxmlformats.org/officeDocument/2006/relationships/customXml" Target="../ink/ink203.xml"/><Relationship Id="rId392" Type="http://schemas.openxmlformats.org/officeDocument/2006/relationships/customXml" Target="../ink/ink196.xml"/><Relationship Id="rId613" Type="http://schemas.openxmlformats.org/officeDocument/2006/relationships/image" Target="../media/image308.png"/><Relationship Id="rId252" Type="http://schemas.openxmlformats.org/officeDocument/2006/relationships/customXml" Target="../ink/ink126.xml"/><Relationship Id="rId47" Type="http://schemas.openxmlformats.org/officeDocument/2006/relationships/image" Target="../media/image25.png"/><Relationship Id="rId112" Type="http://schemas.openxmlformats.org/officeDocument/2006/relationships/customXml" Target="../ink/ink56.xml"/><Relationship Id="rId557" Type="http://schemas.openxmlformats.org/officeDocument/2006/relationships/image" Target="../media/image280.png"/><Relationship Id="rId196" Type="http://schemas.openxmlformats.org/officeDocument/2006/relationships/customXml" Target="../ink/ink98.xml"/><Relationship Id="rId417" Type="http://schemas.openxmlformats.org/officeDocument/2006/relationships/image" Target="../media/image210.png"/><Relationship Id="rId624" Type="http://schemas.openxmlformats.org/officeDocument/2006/relationships/customXml" Target="../ink/ink312.xml"/><Relationship Id="rId263" Type="http://schemas.openxmlformats.org/officeDocument/2006/relationships/image" Target="../media/image133.png"/><Relationship Id="rId470" Type="http://schemas.openxmlformats.org/officeDocument/2006/relationships/customXml" Target="../ink/ink235.xml"/><Relationship Id="rId58" Type="http://schemas.openxmlformats.org/officeDocument/2006/relationships/customXml" Target="../ink/ink29.xml"/><Relationship Id="rId123" Type="http://schemas.openxmlformats.org/officeDocument/2006/relationships/image" Target="../media/image63.png"/><Relationship Id="rId330" Type="http://schemas.openxmlformats.org/officeDocument/2006/relationships/customXml" Target="../ink/ink165.xml"/><Relationship Id="rId568" Type="http://schemas.openxmlformats.org/officeDocument/2006/relationships/customXml" Target="../ink/ink284.xml"/><Relationship Id="rId165" Type="http://schemas.openxmlformats.org/officeDocument/2006/relationships/image" Target="../media/image84.png"/><Relationship Id="rId372" Type="http://schemas.openxmlformats.org/officeDocument/2006/relationships/customXml" Target="../ink/ink186.xml"/><Relationship Id="rId428" Type="http://schemas.openxmlformats.org/officeDocument/2006/relationships/customXml" Target="../ink/ink214.xml"/><Relationship Id="rId635" Type="http://schemas.openxmlformats.org/officeDocument/2006/relationships/image" Target="../media/image319.png"/><Relationship Id="rId232" Type="http://schemas.openxmlformats.org/officeDocument/2006/relationships/customXml" Target="../ink/ink116.xml"/><Relationship Id="rId274" Type="http://schemas.openxmlformats.org/officeDocument/2006/relationships/customXml" Target="../ink/ink137.xml"/><Relationship Id="rId481" Type="http://schemas.openxmlformats.org/officeDocument/2006/relationships/image" Target="../media/image242.png"/><Relationship Id="rId27" Type="http://schemas.openxmlformats.org/officeDocument/2006/relationships/image" Target="../media/image15.png"/><Relationship Id="rId69" Type="http://schemas.openxmlformats.org/officeDocument/2006/relationships/image" Target="../media/image36.png"/><Relationship Id="rId134" Type="http://schemas.openxmlformats.org/officeDocument/2006/relationships/customXml" Target="../ink/ink67.xml"/><Relationship Id="rId537" Type="http://schemas.openxmlformats.org/officeDocument/2006/relationships/image" Target="../media/image270.png"/><Relationship Id="rId579" Type="http://schemas.openxmlformats.org/officeDocument/2006/relationships/image" Target="../media/image291.png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image" Target="../media/image172.png"/><Relationship Id="rId383" Type="http://schemas.openxmlformats.org/officeDocument/2006/relationships/image" Target="../media/image193.png"/><Relationship Id="rId439" Type="http://schemas.openxmlformats.org/officeDocument/2006/relationships/image" Target="../media/image221.png"/><Relationship Id="rId590" Type="http://schemas.openxmlformats.org/officeDocument/2006/relationships/customXml" Target="../ink/ink295.xml"/><Relationship Id="rId604" Type="http://schemas.openxmlformats.org/officeDocument/2006/relationships/customXml" Target="../ink/ink302.xml"/><Relationship Id="rId646" Type="http://schemas.openxmlformats.org/officeDocument/2006/relationships/customXml" Target="../ink/ink323.xml"/><Relationship Id="rId201" Type="http://schemas.openxmlformats.org/officeDocument/2006/relationships/image" Target="../media/image102.png"/><Relationship Id="rId243" Type="http://schemas.openxmlformats.org/officeDocument/2006/relationships/image" Target="../media/image123.png"/><Relationship Id="rId285" Type="http://schemas.openxmlformats.org/officeDocument/2006/relationships/image" Target="../media/image144.png"/><Relationship Id="rId450" Type="http://schemas.openxmlformats.org/officeDocument/2006/relationships/customXml" Target="../ink/ink225.xml"/><Relationship Id="rId506" Type="http://schemas.openxmlformats.org/officeDocument/2006/relationships/customXml" Target="../ink/ink253.xml"/><Relationship Id="rId38" Type="http://schemas.openxmlformats.org/officeDocument/2006/relationships/customXml" Target="../ink/ink19.xml"/><Relationship Id="rId103" Type="http://schemas.openxmlformats.org/officeDocument/2006/relationships/image" Target="../media/image53.png"/><Relationship Id="rId310" Type="http://schemas.openxmlformats.org/officeDocument/2006/relationships/customXml" Target="../ink/ink155.xml"/><Relationship Id="rId492" Type="http://schemas.openxmlformats.org/officeDocument/2006/relationships/customXml" Target="../ink/ink246.xml"/><Relationship Id="rId548" Type="http://schemas.openxmlformats.org/officeDocument/2006/relationships/customXml" Target="../ink/ink274.xml"/><Relationship Id="rId91" Type="http://schemas.openxmlformats.org/officeDocument/2006/relationships/image" Target="../media/image47.png"/><Relationship Id="rId145" Type="http://schemas.openxmlformats.org/officeDocument/2006/relationships/image" Target="../media/image74.png"/><Relationship Id="rId187" Type="http://schemas.openxmlformats.org/officeDocument/2006/relationships/image" Target="../media/image95.png"/><Relationship Id="rId352" Type="http://schemas.openxmlformats.org/officeDocument/2006/relationships/customXml" Target="../ink/ink176.xml"/><Relationship Id="rId394" Type="http://schemas.openxmlformats.org/officeDocument/2006/relationships/customXml" Target="../ink/ink197.xml"/><Relationship Id="rId408" Type="http://schemas.openxmlformats.org/officeDocument/2006/relationships/customXml" Target="../ink/ink204.xml"/><Relationship Id="rId615" Type="http://schemas.openxmlformats.org/officeDocument/2006/relationships/image" Target="../media/image309.png"/><Relationship Id="rId212" Type="http://schemas.openxmlformats.org/officeDocument/2006/relationships/customXml" Target="../ink/ink106.xml"/><Relationship Id="rId254" Type="http://schemas.openxmlformats.org/officeDocument/2006/relationships/customXml" Target="../ink/ink127.xml"/><Relationship Id="rId657" Type="http://schemas.openxmlformats.org/officeDocument/2006/relationships/image" Target="../media/image330.png"/><Relationship Id="rId49" Type="http://schemas.openxmlformats.org/officeDocument/2006/relationships/image" Target="../media/image26.png"/><Relationship Id="rId114" Type="http://schemas.openxmlformats.org/officeDocument/2006/relationships/customXml" Target="../ink/ink57.xml"/><Relationship Id="rId296" Type="http://schemas.openxmlformats.org/officeDocument/2006/relationships/customXml" Target="../ink/ink148.xml"/><Relationship Id="rId461" Type="http://schemas.openxmlformats.org/officeDocument/2006/relationships/image" Target="../media/image232.png"/><Relationship Id="rId517" Type="http://schemas.openxmlformats.org/officeDocument/2006/relationships/image" Target="../media/image260.png"/><Relationship Id="rId559" Type="http://schemas.openxmlformats.org/officeDocument/2006/relationships/image" Target="../media/image281.png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198" Type="http://schemas.openxmlformats.org/officeDocument/2006/relationships/customXml" Target="../ink/ink99.xml"/><Relationship Id="rId321" Type="http://schemas.openxmlformats.org/officeDocument/2006/relationships/image" Target="../media/image162.png"/><Relationship Id="rId363" Type="http://schemas.openxmlformats.org/officeDocument/2006/relationships/image" Target="../media/image183.png"/><Relationship Id="rId419" Type="http://schemas.openxmlformats.org/officeDocument/2006/relationships/image" Target="../media/image211.png"/><Relationship Id="rId570" Type="http://schemas.openxmlformats.org/officeDocument/2006/relationships/customXml" Target="../ink/ink285.xml"/><Relationship Id="rId626" Type="http://schemas.openxmlformats.org/officeDocument/2006/relationships/customXml" Target="../ink/ink313.xml"/><Relationship Id="rId223" Type="http://schemas.openxmlformats.org/officeDocument/2006/relationships/image" Target="../media/image113.png"/><Relationship Id="rId430" Type="http://schemas.openxmlformats.org/officeDocument/2006/relationships/customXml" Target="../ink/ink215.xml"/><Relationship Id="rId18" Type="http://schemas.openxmlformats.org/officeDocument/2006/relationships/customXml" Target="../ink/ink9.xml"/><Relationship Id="rId265" Type="http://schemas.openxmlformats.org/officeDocument/2006/relationships/image" Target="../media/image134.png"/><Relationship Id="rId472" Type="http://schemas.openxmlformats.org/officeDocument/2006/relationships/customXml" Target="../ink/ink236.xml"/><Relationship Id="rId528" Type="http://schemas.openxmlformats.org/officeDocument/2006/relationships/customXml" Target="../ink/ink264.xml"/><Relationship Id="rId125" Type="http://schemas.openxmlformats.org/officeDocument/2006/relationships/image" Target="../media/image64.png"/><Relationship Id="rId167" Type="http://schemas.openxmlformats.org/officeDocument/2006/relationships/image" Target="../media/image85.png"/><Relationship Id="rId332" Type="http://schemas.openxmlformats.org/officeDocument/2006/relationships/customXml" Target="../ink/ink166.xml"/><Relationship Id="rId374" Type="http://schemas.openxmlformats.org/officeDocument/2006/relationships/customXml" Target="../ink/ink187.xml"/><Relationship Id="rId581" Type="http://schemas.openxmlformats.org/officeDocument/2006/relationships/image" Target="../media/image292.png"/><Relationship Id="rId71" Type="http://schemas.openxmlformats.org/officeDocument/2006/relationships/image" Target="../media/image37.png"/><Relationship Id="rId234" Type="http://schemas.openxmlformats.org/officeDocument/2006/relationships/customXml" Target="../ink/ink117.xml"/><Relationship Id="rId637" Type="http://schemas.openxmlformats.org/officeDocument/2006/relationships/image" Target="../media/image320.png"/><Relationship Id="rId2" Type="http://schemas.openxmlformats.org/officeDocument/2006/relationships/customXml" Target="../ink/ink1.xml"/><Relationship Id="rId29" Type="http://schemas.openxmlformats.org/officeDocument/2006/relationships/image" Target="../media/image16.png"/><Relationship Id="rId276" Type="http://schemas.openxmlformats.org/officeDocument/2006/relationships/customXml" Target="../ink/ink138.xml"/><Relationship Id="rId441" Type="http://schemas.openxmlformats.org/officeDocument/2006/relationships/image" Target="../media/image222.png"/><Relationship Id="rId483" Type="http://schemas.openxmlformats.org/officeDocument/2006/relationships/image" Target="../media/image243.png"/><Relationship Id="rId539" Type="http://schemas.openxmlformats.org/officeDocument/2006/relationships/image" Target="../media/image271.png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178" Type="http://schemas.openxmlformats.org/officeDocument/2006/relationships/customXml" Target="../ink/ink89.xml"/><Relationship Id="rId301" Type="http://schemas.openxmlformats.org/officeDocument/2006/relationships/image" Target="../media/image152.png"/><Relationship Id="rId343" Type="http://schemas.openxmlformats.org/officeDocument/2006/relationships/image" Target="../media/image173.png"/><Relationship Id="rId550" Type="http://schemas.openxmlformats.org/officeDocument/2006/relationships/customXml" Target="../ink/ink275.xml"/><Relationship Id="rId82" Type="http://schemas.openxmlformats.org/officeDocument/2006/relationships/customXml" Target="../ink/ink41.xml"/><Relationship Id="rId203" Type="http://schemas.openxmlformats.org/officeDocument/2006/relationships/image" Target="../media/image103.png"/><Relationship Id="rId385" Type="http://schemas.openxmlformats.org/officeDocument/2006/relationships/image" Target="../media/image194.png"/><Relationship Id="rId592" Type="http://schemas.openxmlformats.org/officeDocument/2006/relationships/customXml" Target="../ink/ink296.xml"/><Relationship Id="rId606" Type="http://schemas.openxmlformats.org/officeDocument/2006/relationships/customXml" Target="../ink/ink303.xml"/><Relationship Id="rId648" Type="http://schemas.openxmlformats.org/officeDocument/2006/relationships/customXml" Target="../ink/ink324.xml"/><Relationship Id="rId245" Type="http://schemas.openxmlformats.org/officeDocument/2006/relationships/image" Target="../media/image124.png"/><Relationship Id="rId287" Type="http://schemas.openxmlformats.org/officeDocument/2006/relationships/image" Target="../media/image145.png"/><Relationship Id="rId410" Type="http://schemas.openxmlformats.org/officeDocument/2006/relationships/customXml" Target="../ink/ink205.xml"/><Relationship Id="rId452" Type="http://schemas.openxmlformats.org/officeDocument/2006/relationships/customXml" Target="../ink/ink226.xml"/><Relationship Id="rId494" Type="http://schemas.openxmlformats.org/officeDocument/2006/relationships/customXml" Target="../ink/ink247.xml"/><Relationship Id="rId508" Type="http://schemas.openxmlformats.org/officeDocument/2006/relationships/customXml" Target="../ink/ink254.xml"/><Relationship Id="rId105" Type="http://schemas.openxmlformats.org/officeDocument/2006/relationships/image" Target="../media/image54.png"/><Relationship Id="rId147" Type="http://schemas.openxmlformats.org/officeDocument/2006/relationships/image" Target="../media/image75.png"/><Relationship Id="rId312" Type="http://schemas.openxmlformats.org/officeDocument/2006/relationships/customXml" Target="../ink/ink156.xml"/><Relationship Id="rId354" Type="http://schemas.openxmlformats.org/officeDocument/2006/relationships/customXml" Target="../ink/ink177.xml"/><Relationship Id="rId51" Type="http://schemas.openxmlformats.org/officeDocument/2006/relationships/image" Target="../media/image27.png"/><Relationship Id="rId93" Type="http://schemas.openxmlformats.org/officeDocument/2006/relationships/image" Target="../media/image48.png"/><Relationship Id="rId189" Type="http://schemas.openxmlformats.org/officeDocument/2006/relationships/image" Target="../media/image96.png"/><Relationship Id="rId396" Type="http://schemas.openxmlformats.org/officeDocument/2006/relationships/customXml" Target="../ink/ink198.xml"/><Relationship Id="rId561" Type="http://schemas.openxmlformats.org/officeDocument/2006/relationships/image" Target="../media/image282.png"/><Relationship Id="rId617" Type="http://schemas.openxmlformats.org/officeDocument/2006/relationships/image" Target="../media/image310.png"/><Relationship Id="rId659" Type="http://schemas.openxmlformats.org/officeDocument/2006/relationships/image" Target="../media/image331.png"/><Relationship Id="rId214" Type="http://schemas.openxmlformats.org/officeDocument/2006/relationships/customXml" Target="../ink/ink107.xml"/><Relationship Id="rId256" Type="http://schemas.openxmlformats.org/officeDocument/2006/relationships/customXml" Target="../ink/ink128.xml"/><Relationship Id="rId298" Type="http://schemas.openxmlformats.org/officeDocument/2006/relationships/customXml" Target="../ink/ink149.xml"/><Relationship Id="rId421" Type="http://schemas.openxmlformats.org/officeDocument/2006/relationships/image" Target="../media/image212.png"/><Relationship Id="rId463" Type="http://schemas.openxmlformats.org/officeDocument/2006/relationships/image" Target="../media/image233.png"/><Relationship Id="rId519" Type="http://schemas.openxmlformats.org/officeDocument/2006/relationships/image" Target="../media/image261.png"/><Relationship Id="rId116" Type="http://schemas.openxmlformats.org/officeDocument/2006/relationships/customXml" Target="../ink/ink58.xml"/><Relationship Id="rId158" Type="http://schemas.openxmlformats.org/officeDocument/2006/relationships/customXml" Target="../ink/ink79.xml"/><Relationship Id="rId323" Type="http://schemas.openxmlformats.org/officeDocument/2006/relationships/image" Target="../media/image163.png"/><Relationship Id="rId530" Type="http://schemas.openxmlformats.org/officeDocument/2006/relationships/customXml" Target="../ink/ink265.xml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image" Target="../media/image184.png"/><Relationship Id="rId572" Type="http://schemas.openxmlformats.org/officeDocument/2006/relationships/customXml" Target="../ink/ink286.xml"/><Relationship Id="rId628" Type="http://schemas.openxmlformats.org/officeDocument/2006/relationships/customXml" Target="../ink/ink314.xml"/><Relationship Id="rId225" Type="http://schemas.openxmlformats.org/officeDocument/2006/relationships/image" Target="../media/image114.png"/><Relationship Id="rId267" Type="http://schemas.openxmlformats.org/officeDocument/2006/relationships/image" Target="../media/image135.png"/><Relationship Id="rId432" Type="http://schemas.openxmlformats.org/officeDocument/2006/relationships/customXml" Target="../ink/ink216.xml"/><Relationship Id="rId474" Type="http://schemas.openxmlformats.org/officeDocument/2006/relationships/customXml" Target="../ink/ink237.xml"/><Relationship Id="rId127" Type="http://schemas.openxmlformats.org/officeDocument/2006/relationships/image" Target="../media/image65.png"/><Relationship Id="rId31" Type="http://schemas.openxmlformats.org/officeDocument/2006/relationships/image" Target="../media/image17.png"/><Relationship Id="rId73" Type="http://schemas.openxmlformats.org/officeDocument/2006/relationships/image" Target="../media/image38.png"/><Relationship Id="rId169" Type="http://schemas.openxmlformats.org/officeDocument/2006/relationships/image" Target="../media/image86.png"/><Relationship Id="rId334" Type="http://schemas.openxmlformats.org/officeDocument/2006/relationships/customXml" Target="../ink/ink167.xml"/><Relationship Id="rId376" Type="http://schemas.openxmlformats.org/officeDocument/2006/relationships/customXml" Target="../ink/ink188.xml"/><Relationship Id="rId541" Type="http://schemas.openxmlformats.org/officeDocument/2006/relationships/image" Target="../media/image272.png"/><Relationship Id="rId583" Type="http://schemas.openxmlformats.org/officeDocument/2006/relationships/image" Target="../media/image293.png"/><Relationship Id="rId639" Type="http://schemas.openxmlformats.org/officeDocument/2006/relationships/image" Target="../media/image321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36" Type="http://schemas.openxmlformats.org/officeDocument/2006/relationships/customXml" Target="../ink/ink118.xml"/><Relationship Id="rId278" Type="http://schemas.openxmlformats.org/officeDocument/2006/relationships/customXml" Target="../ink/ink139.xml"/><Relationship Id="rId401" Type="http://schemas.openxmlformats.org/officeDocument/2006/relationships/image" Target="../media/image202.png"/><Relationship Id="rId443" Type="http://schemas.openxmlformats.org/officeDocument/2006/relationships/image" Target="../media/image223.png"/><Relationship Id="rId650" Type="http://schemas.openxmlformats.org/officeDocument/2006/relationships/customXml" Target="../ink/ink325.xml"/><Relationship Id="rId303" Type="http://schemas.openxmlformats.org/officeDocument/2006/relationships/image" Target="../media/image153.png"/><Relationship Id="rId485" Type="http://schemas.openxmlformats.org/officeDocument/2006/relationships/image" Target="../media/image244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4.png"/><Relationship Id="rId387" Type="http://schemas.openxmlformats.org/officeDocument/2006/relationships/image" Target="../media/image195.png"/><Relationship Id="rId510" Type="http://schemas.openxmlformats.org/officeDocument/2006/relationships/customXml" Target="../ink/ink255.xml"/><Relationship Id="rId552" Type="http://schemas.openxmlformats.org/officeDocument/2006/relationships/customXml" Target="../ink/ink276.xml"/><Relationship Id="rId594" Type="http://schemas.openxmlformats.org/officeDocument/2006/relationships/customXml" Target="../ink/ink297.xml"/><Relationship Id="rId608" Type="http://schemas.openxmlformats.org/officeDocument/2006/relationships/customXml" Target="../ink/ink304.xml"/><Relationship Id="rId191" Type="http://schemas.openxmlformats.org/officeDocument/2006/relationships/image" Target="../media/image97.png"/><Relationship Id="rId205" Type="http://schemas.openxmlformats.org/officeDocument/2006/relationships/image" Target="../media/image104.png"/><Relationship Id="rId247" Type="http://schemas.openxmlformats.org/officeDocument/2006/relationships/image" Target="../media/image125.png"/><Relationship Id="rId412" Type="http://schemas.openxmlformats.org/officeDocument/2006/relationships/customXml" Target="../ink/ink206.xml"/><Relationship Id="rId107" Type="http://schemas.openxmlformats.org/officeDocument/2006/relationships/image" Target="../media/image55.png"/><Relationship Id="rId289" Type="http://schemas.openxmlformats.org/officeDocument/2006/relationships/image" Target="../media/image146.png"/><Relationship Id="rId454" Type="http://schemas.openxmlformats.org/officeDocument/2006/relationships/customXml" Target="../ink/ink227.xml"/><Relationship Id="rId496" Type="http://schemas.openxmlformats.org/officeDocument/2006/relationships/customXml" Target="../ink/ink248.xml"/><Relationship Id="rId11" Type="http://schemas.openxmlformats.org/officeDocument/2006/relationships/image" Target="../media/image7.png"/><Relationship Id="rId53" Type="http://schemas.openxmlformats.org/officeDocument/2006/relationships/image" Target="../media/image28.png"/><Relationship Id="rId149" Type="http://schemas.openxmlformats.org/officeDocument/2006/relationships/image" Target="../media/image76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customXml" Target="../ink/ink199.xml"/><Relationship Id="rId521" Type="http://schemas.openxmlformats.org/officeDocument/2006/relationships/image" Target="../media/image262.png"/><Relationship Id="rId563" Type="http://schemas.openxmlformats.org/officeDocument/2006/relationships/image" Target="../media/image283.png"/><Relationship Id="rId619" Type="http://schemas.openxmlformats.org/officeDocument/2006/relationships/image" Target="../media/image311.png"/><Relationship Id="rId95" Type="http://schemas.openxmlformats.org/officeDocument/2006/relationships/image" Target="../media/image49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213.png"/><Relationship Id="rId258" Type="http://schemas.openxmlformats.org/officeDocument/2006/relationships/customXml" Target="../ink/ink129.xml"/><Relationship Id="rId465" Type="http://schemas.openxmlformats.org/officeDocument/2006/relationships/image" Target="../media/image234.png"/><Relationship Id="rId630" Type="http://schemas.openxmlformats.org/officeDocument/2006/relationships/customXml" Target="../ink/ink315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4.png"/><Relationship Id="rId367" Type="http://schemas.openxmlformats.org/officeDocument/2006/relationships/image" Target="../media/image185.png"/><Relationship Id="rId532" Type="http://schemas.openxmlformats.org/officeDocument/2006/relationships/customXml" Target="../ink/ink266.xml"/><Relationship Id="rId574" Type="http://schemas.openxmlformats.org/officeDocument/2006/relationships/customXml" Target="../ink/ink287.xml"/><Relationship Id="rId171" Type="http://schemas.openxmlformats.org/officeDocument/2006/relationships/image" Target="../media/image87.png"/><Relationship Id="rId227" Type="http://schemas.openxmlformats.org/officeDocument/2006/relationships/image" Target="../media/image115.png"/><Relationship Id="rId269" Type="http://schemas.openxmlformats.org/officeDocument/2006/relationships/image" Target="../media/image136.png"/><Relationship Id="rId434" Type="http://schemas.openxmlformats.org/officeDocument/2006/relationships/customXml" Target="../ink/ink217.xml"/><Relationship Id="rId476" Type="http://schemas.openxmlformats.org/officeDocument/2006/relationships/customXml" Target="../ink/ink238.xml"/><Relationship Id="rId641" Type="http://schemas.openxmlformats.org/officeDocument/2006/relationships/image" Target="../media/image322.png"/><Relationship Id="rId33" Type="http://schemas.openxmlformats.org/officeDocument/2006/relationships/image" Target="../media/image18.png"/><Relationship Id="rId129" Type="http://schemas.openxmlformats.org/officeDocument/2006/relationships/image" Target="../media/image66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501" Type="http://schemas.openxmlformats.org/officeDocument/2006/relationships/image" Target="../media/image252.png"/><Relationship Id="rId543" Type="http://schemas.openxmlformats.org/officeDocument/2006/relationships/image" Target="../media/image273.png"/><Relationship Id="rId75" Type="http://schemas.openxmlformats.org/officeDocument/2006/relationships/image" Target="../media/image39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403" Type="http://schemas.openxmlformats.org/officeDocument/2006/relationships/image" Target="../media/image203.png"/><Relationship Id="rId585" Type="http://schemas.openxmlformats.org/officeDocument/2006/relationships/image" Target="../media/image294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24.png"/><Relationship Id="rId487" Type="http://schemas.openxmlformats.org/officeDocument/2006/relationships/image" Target="../media/image245.png"/><Relationship Id="rId610" Type="http://schemas.openxmlformats.org/officeDocument/2006/relationships/customXml" Target="../ink/ink305.xml"/><Relationship Id="rId652" Type="http://schemas.openxmlformats.org/officeDocument/2006/relationships/customXml" Target="../ink/ink326.xml"/><Relationship Id="rId291" Type="http://schemas.openxmlformats.org/officeDocument/2006/relationships/image" Target="../media/image147.png"/><Relationship Id="rId305" Type="http://schemas.openxmlformats.org/officeDocument/2006/relationships/image" Target="../media/image154.png"/><Relationship Id="rId347" Type="http://schemas.openxmlformats.org/officeDocument/2006/relationships/image" Target="../media/image175.png"/><Relationship Id="rId512" Type="http://schemas.openxmlformats.org/officeDocument/2006/relationships/customXml" Target="../ink/ink256.xml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7.png"/><Relationship Id="rId389" Type="http://schemas.openxmlformats.org/officeDocument/2006/relationships/image" Target="../media/image196.png"/><Relationship Id="rId554" Type="http://schemas.openxmlformats.org/officeDocument/2006/relationships/customXml" Target="../ink/ink277.xml"/><Relationship Id="rId596" Type="http://schemas.openxmlformats.org/officeDocument/2006/relationships/customXml" Target="../ink/ink298.xml"/><Relationship Id="rId193" Type="http://schemas.openxmlformats.org/officeDocument/2006/relationships/image" Target="../media/image98.png"/><Relationship Id="rId207" Type="http://schemas.openxmlformats.org/officeDocument/2006/relationships/image" Target="../media/image105.png"/><Relationship Id="rId249" Type="http://schemas.openxmlformats.org/officeDocument/2006/relationships/image" Target="../media/image126.png"/><Relationship Id="rId414" Type="http://schemas.openxmlformats.org/officeDocument/2006/relationships/customXml" Target="../ink/ink207.xml"/><Relationship Id="rId456" Type="http://schemas.openxmlformats.org/officeDocument/2006/relationships/customXml" Target="../ink/ink228.xml"/><Relationship Id="rId498" Type="http://schemas.openxmlformats.org/officeDocument/2006/relationships/customXml" Target="../ink/ink249.xml"/><Relationship Id="rId621" Type="http://schemas.openxmlformats.org/officeDocument/2006/relationships/image" Target="../media/image312.png"/><Relationship Id="rId13" Type="http://schemas.openxmlformats.org/officeDocument/2006/relationships/image" Target="../media/image8.png"/><Relationship Id="rId109" Type="http://schemas.openxmlformats.org/officeDocument/2006/relationships/image" Target="../media/image56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23" Type="http://schemas.openxmlformats.org/officeDocument/2006/relationships/image" Target="../media/image263.png"/><Relationship Id="rId55" Type="http://schemas.openxmlformats.org/officeDocument/2006/relationships/image" Target="../media/image29.png"/><Relationship Id="rId97" Type="http://schemas.openxmlformats.org/officeDocument/2006/relationships/image" Target="../media/image50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565" Type="http://schemas.openxmlformats.org/officeDocument/2006/relationships/image" Target="../media/image284.png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image" Target="../media/image214.png"/><Relationship Id="rId467" Type="http://schemas.openxmlformats.org/officeDocument/2006/relationships/image" Target="../media/image235.png"/><Relationship Id="rId632" Type="http://schemas.openxmlformats.org/officeDocument/2006/relationships/customXml" Target="../ink/ink316.xml"/><Relationship Id="rId271" Type="http://schemas.openxmlformats.org/officeDocument/2006/relationships/image" Target="../media/image137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7.png"/><Relationship Id="rId327" Type="http://schemas.openxmlformats.org/officeDocument/2006/relationships/image" Target="../media/image165.png"/><Relationship Id="rId369" Type="http://schemas.openxmlformats.org/officeDocument/2006/relationships/image" Target="../media/image186.png"/><Relationship Id="rId534" Type="http://schemas.openxmlformats.org/officeDocument/2006/relationships/customXml" Target="../ink/ink267.xml"/><Relationship Id="rId576" Type="http://schemas.openxmlformats.org/officeDocument/2006/relationships/customXml" Target="../ink/ink288.xml"/><Relationship Id="rId173" Type="http://schemas.openxmlformats.org/officeDocument/2006/relationships/image" Target="../media/image88.png"/><Relationship Id="rId229" Type="http://schemas.openxmlformats.org/officeDocument/2006/relationships/image" Target="../media/image116.png"/><Relationship Id="rId380" Type="http://schemas.openxmlformats.org/officeDocument/2006/relationships/customXml" Target="../ink/ink190.xml"/><Relationship Id="rId436" Type="http://schemas.openxmlformats.org/officeDocument/2006/relationships/customXml" Target="../ink/ink218.xml"/><Relationship Id="rId601" Type="http://schemas.openxmlformats.org/officeDocument/2006/relationships/image" Target="../media/image302.png"/><Relationship Id="rId643" Type="http://schemas.openxmlformats.org/officeDocument/2006/relationships/image" Target="../media/image323.png"/><Relationship Id="rId240" Type="http://schemas.openxmlformats.org/officeDocument/2006/relationships/customXml" Target="../ink/ink120.xml"/><Relationship Id="rId478" Type="http://schemas.openxmlformats.org/officeDocument/2006/relationships/customXml" Target="../ink/ink239.xml"/><Relationship Id="rId35" Type="http://schemas.openxmlformats.org/officeDocument/2006/relationships/image" Target="../media/image19.png"/><Relationship Id="rId77" Type="http://schemas.openxmlformats.org/officeDocument/2006/relationships/image" Target="../media/image40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503" Type="http://schemas.openxmlformats.org/officeDocument/2006/relationships/image" Target="../media/image253.png"/><Relationship Id="rId545" Type="http://schemas.openxmlformats.org/officeDocument/2006/relationships/image" Target="../media/image274.png"/><Relationship Id="rId587" Type="http://schemas.openxmlformats.org/officeDocument/2006/relationships/image" Target="../media/image295.png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197.png"/><Relationship Id="rId405" Type="http://schemas.openxmlformats.org/officeDocument/2006/relationships/image" Target="../media/image204.png"/><Relationship Id="rId447" Type="http://schemas.openxmlformats.org/officeDocument/2006/relationships/image" Target="../media/image225.png"/><Relationship Id="rId612" Type="http://schemas.openxmlformats.org/officeDocument/2006/relationships/customXml" Target="../ink/ink306.xml"/><Relationship Id="rId251" Type="http://schemas.openxmlformats.org/officeDocument/2006/relationships/image" Target="../media/image127.png"/><Relationship Id="rId489" Type="http://schemas.openxmlformats.org/officeDocument/2006/relationships/image" Target="../media/image246.png"/><Relationship Id="rId654" Type="http://schemas.openxmlformats.org/officeDocument/2006/relationships/customXml" Target="../ink/ink327.xml"/><Relationship Id="rId46" Type="http://schemas.openxmlformats.org/officeDocument/2006/relationships/customXml" Target="../ink/ink23.xml"/><Relationship Id="rId293" Type="http://schemas.openxmlformats.org/officeDocument/2006/relationships/image" Target="../media/image148.png"/><Relationship Id="rId307" Type="http://schemas.openxmlformats.org/officeDocument/2006/relationships/image" Target="../media/image155.png"/><Relationship Id="rId349" Type="http://schemas.openxmlformats.org/officeDocument/2006/relationships/image" Target="../media/image176.png"/><Relationship Id="rId514" Type="http://schemas.openxmlformats.org/officeDocument/2006/relationships/customXml" Target="../ink/ink257.xml"/><Relationship Id="rId556" Type="http://schemas.openxmlformats.org/officeDocument/2006/relationships/customXml" Target="../ink/ink278.xml"/><Relationship Id="rId88" Type="http://schemas.openxmlformats.org/officeDocument/2006/relationships/customXml" Target="../ink/ink44.xml"/><Relationship Id="rId111" Type="http://schemas.openxmlformats.org/officeDocument/2006/relationships/image" Target="../media/image57.png"/><Relationship Id="rId153" Type="http://schemas.openxmlformats.org/officeDocument/2006/relationships/image" Target="../media/image78.png"/><Relationship Id="rId195" Type="http://schemas.openxmlformats.org/officeDocument/2006/relationships/image" Target="../media/image99.png"/><Relationship Id="rId209" Type="http://schemas.openxmlformats.org/officeDocument/2006/relationships/image" Target="../media/image106.png"/><Relationship Id="rId360" Type="http://schemas.openxmlformats.org/officeDocument/2006/relationships/customXml" Target="../ink/ink180.xml"/><Relationship Id="rId416" Type="http://schemas.openxmlformats.org/officeDocument/2006/relationships/customXml" Target="../ink/ink208.xml"/><Relationship Id="rId598" Type="http://schemas.openxmlformats.org/officeDocument/2006/relationships/customXml" Target="../ink/ink299.xml"/><Relationship Id="rId220" Type="http://schemas.openxmlformats.org/officeDocument/2006/relationships/customXml" Target="../ink/ink110.xml"/><Relationship Id="rId458" Type="http://schemas.openxmlformats.org/officeDocument/2006/relationships/customXml" Target="../ink/ink229.xml"/><Relationship Id="rId623" Type="http://schemas.openxmlformats.org/officeDocument/2006/relationships/image" Target="../media/image313.png"/><Relationship Id="rId15" Type="http://schemas.openxmlformats.org/officeDocument/2006/relationships/image" Target="../media/image9.png"/><Relationship Id="rId57" Type="http://schemas.openxmlformats.org/officeDocument/2006/relationships/image" Target="../media/image30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525" Type="http://schemas.openxmlformats.org/officeDocument/2006/relationships/image" Target="../media/image264.png"/><Relationship Id="rId567" Type="http://schemas.openxmlformats.org/officeDocument/2006/relationships/image" Target="../media/image285.png"/><Relationship Id="rId99" Type="http://schemas.openxmlformats.org/officeDocument/2006/relationships/image" Target="../media/image51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7.png"/><Relationship Id="rId427" Type="http://schemas.openxmlformats.org/officeDocument/2006/relationships/image" Target="../media/image215.png"/><Relationship Id="rId469" Type="http://schemas.openxmlformats.org/officeDocument/2006/relationships/image" Target="../media/image236.png"/><Relationship Id="rId634" Type="http://schemas.openxmlformats.org/officeDocument/2006/relationships/customXml" Target="../ink/ink317.xml"/><Relationship Id="rId26" Type="http://schemas.openxmlformats.org/officeDocument/2006/relationships/customXml" Target="../ink/ink13.xml"/><Relationship Id="rId231" Type="http://schemas.openxmlformats.org/officeDocument/2006/relationships/image" Target="../media/image117.png"/><Relationship Id="rId273" Type="http://schemas.openxmlformats.org/officeDocument/2006/relationships/image" Target="../media/image138.png"/><Relationship Id="rId329" Type="http://schemas.openxmlformats.org/officeDocument/2006/relationships/image" Target="../media/image166.png"/><Relationship Id="rId480" Type="http://schemas.openxmlformats.org/officeDocument/2006/relationships/customXml" Target="../ink/ink240.xml"/><Relationship Id="rId536" Type="http://schemas.openxmlformats.org/officeDocument/2006/relationships/customXml" Target="../ink/ink268.xml"/><Relationship Id="rId68" Type="http://schemas.openxmlformats.org/officeDocument/2006/relationships/customXml" Target="../ink/ink34.xml"/><Relationship Id="rId133" Type="http://schemas.openxmlformats.org/officeDocument/2006/relationships/image" Target="../media/image68.png"/><Relationship Id="rId175" Type="http://schemas.openxmlformats.org/officeDocument/2006/relationships/image" Target="../media/image89.png"/><Relationship Id="rId340" Type="http://schemas.openxmlformats.org/officeDocument/2006/relationships/customXml" Target="../ink/ink170.xml"/><Relationship Id="rId578" Type="http://schemas.openxmlformats.org/officeDocument/2006/relationships/customXml" Target="../ink/ink289.xml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438" Type="http://schemas.openxmlformats.org/officeDocument/2006/relationships/customXml" Target="../ink/ink219.xml"/><Relationship Id="rId603" Type="http://schemas.openxmlformats.org/officeDocument/2006/relationships/image" Target="../media/image303.png"/><Relationship Id="rId645" Type="http://schemas.openxmlformats.org/officeDocument/2006/relationships/image" Target="../media/image324.png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Relationship Id="rId491" Type="http://schemas.openxmlformats.org/officeDocument/2006/relationships/image" Target="../media/image247.png"/><Relationship Id="rId505" Type="http://schemas.openxmlformats.org/officeDocument/2006/relationships/image" Target="../media/image254.png"/><Relationship Id="rId37" Type="http://schemas.openxmlformats.org/officeDocument/2006/relationships/image" Target="../media/image20.png"/><Relationship Id="rId79" Type="http://schemas.openxmlformats.org/officeDocument/2006/relationships/image" Target="../media/image41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547" Type="http://schemas.openxmlformats.org/officeDocument/2006/relationships/image" Target="../media/image275.png"/><Relationship Id="rId589" Type="http://schemas.openxmlformats.org/officeDocument/2006/relationships/image" Target="../media/image296.png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177.png"/><Relationship Id="rId393" Type="http://schemas.openxmlformats.org/officeDocument/2006/relationships/image" Target="../media/image198.png"/><Relationship Id="rId407" Type="http://schemas.openxmlformats.org/officeDocument/2006/relationships/image" Target="../media/image205.png"/><Relationship Id="rId449" Type="http://schemas.openxmlformats.org/officeDocument/2006/relationships/image" Target="../media/image226.png"/><Relationship Id="rId614" Type="http://schemas.openxmlformats.org/officeDocument/2006/relationships/customXml" Target="../ink/ink307.xml"/><Relationship Id="rId656" Type="http://schemas.openxmlformats.org/officeDocument/2006/relationships/customXml" Target="../ink/ink328.xml"/><Relationship Id="rId211" Type="http://schemas.openxmlformats.org/officeDocument/2006/relationships/image" Target="../media/image107.png"/><Relationship Id="rId253" Type="http://schemas.openxmlformats.org/officeDocument/2006/relationships/image" Target="../media/image128.png"/><Relationship Id="rId295" Type="http://schemas.openxmlformats.org/officeDocument/2006/relationships/image" Target="../media/image149.png"/><Relationship Id="rId309" Type="http://schemas.openxmlformats.org/officeDocument/2006/relationships/image" Target="../media/image156.png"/><Relationship Id="rId460" Type="http://schemas.openxmlformats.org/officeDocument/2006/relationships/customXml" Target="../ink/ink230.xml"/><Relationship Id="rId516" Type="http://schemas.openxmlformats.org/officeDocument/2006/relationships/customXml" Target="../ink/ink258.xml"/><Relationship Id="rId48" Type="http://schemas.openxmlformats.org/officeDocument/2006/relationships/customXml" Target="../ink/ink24.xml"/><Relationship Id="rId113" Type="http://schemas.openxmlformats.org/officeDocument/2006/relationships/image" Target="../media/image58.png"/><Relationship Id="rId320" Type="http://schemas.openxmlformats.org/officeDocument/2006/relationships/customXml" Target="../ink/ink160.xml"/><Relationship Id="rId558" Type="http://schemas.openxmlformats.org/officeDocument/2006/relationships/customXml" Target="../ink/ink279.xml"/><Relationship Id="rId155" Type="http://schemas.openxmlformats.org/officeDocument/2006/relationships/image" Target="../media/image79.png"/><Relationship Id="rId197" Type="http://schemas.openxmlformats.org/officeDocument/2006/relationships/image" Target="../media/image100.png"/><Relationship Id="rId362" Type="http://schemas.openxmlformats.org/officeDocument/2006/relationships/customXml" Target="../ink/ink181.xml"/><Relationship Id="rId418" Type="http://schemas.openxmlformats.org/officeDocument/2006/relationships/customXml" Target="../ink/ink209.xml"/><Relationship Id="rId625" Type="http://schemas.openxmlformats.org/officeDocument/2006/relationships/image" Target="../media/image314.png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Relationship Id="rId471" Type="http://schemas.openxmlformats.org/officeDocument/2006/relationships/image" Target="../media/image237.png"/><Relationship Id="rId17" Type="http://schemas.openxmlformats.org/officeDocument/2006/relationships/image" Target="../media/image10.png"/><Relationship Id="rId59" Type="http://schemas.openxmlformats.org/officeDocument/2006/relationships/image" Target="../media/image31.png"/><Relationship Id="rId124" Type="http://schemas.openxmlformats.org/officeDocument/2006/relationships/customXml" Target="../ink/ink62.xml"/><Relationship Id="rId527" Type="http://schemas.openxmlformats.org/officeDocument/2006/relationships/image" Target="../media/image265.png"/><Relationship Id="rId569" Type="http://schemas.openxmlformats.org/officeDocument/2006/relationships/image" Target="../media/image286.png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image" Target="../media/image167.png"/><Relationship Id="rId373" Type="http://schemas.openxmlformats.org/officeDocument/2006/relationships/image" Target="../media/image188.png"/><Relationship Id="rId429" Type="http://schemas.openxmlformats.org/officeDocument/2006/relationships/image" Target="../media/image216.png"/><Relationship Id="rId580" Type="http://schemas.openxmlformats.org/officeDocument/2006/relationships/customXml" Target="../ink/ink290.xml"/><Relationship Id="rId636" Type="http://schemas.openxmlformats.org/officeDocument/2006/relationships/customXml" Target="../ink/ink318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18.png"/><Relationship Id="rId440" Type="http://schemas.openxmlformats.org/officeDocument/2006/relationships/customXml" Target="../ink/ink220.xml"/><Relationship Id="rId28" Type="http://schemas.openxmlformats.org/officeDocument/2006/relationships/customXml" Target="../ink/ink14.xml"/><Relationship Id="rId275" Type="http://schemas.openxmlformats.org/officeDocument/2006/relationships/image" Target="../media/image139.png"/><Relationship Id="rId300" Type="http://schemas.openxmlformats.org/officeDocument/2006/relationships/customXml" Target="../ink/ink150.xml"/><Relationship Id="rId482" Type="http://schemas.openxmlformats.org/officeDocument/2006/relationships/customXml" Target="../ink/ink241.xml"/><Relationship Id="rId538" Type="http://schemas.openxmlformats.org/officeDocument/2006/relationships/customXml" Target="../ink/ink269.xml"/><Relationship Id="rId81" Type="http://schemas.openxmlformats.org/officeDocument/2006/relationships/image" Target="../media/image42.png"/><Relationship Id="rId135" Type="http://schemas.openxmlformats.org/officeDocument/2006/relationships/image" Target="../media/image69.png"/><Relationship Id="rId177" Type="http://schemas.openxmlformats.org/officeDocument/2006/relationships/image" Target="../media/image90.png"/><Relationship Id="rId342" Type="http://schemas.openxmlformats.org/officeDocument/2006/relationships/customXml" Target="../ink/ink171.xml"/><Relationship Id="rId384" Type="http://schemas.openxmlformats.org/officeDocument/2006/relationships/customXml" Target="../ink/ink192.xml"/><Relationship Id="rId591" Type="http://schemas.openxmlformats.org/officeDocument/2006/relationships/image" Target="../media/image297.png"/><Relationship Id="rId605" Type="http://schemas.openxmlformats.org/officeDocument/2006/relationships/image" Target="../media/image304.png"/><Relationship Id="rId202" Type="http://schemas.openxmlformats.org/officeDocument/2006/relationships/customXml" Target="../ink/ink101.xml"/><Relationship Id="rId244" Type="http://schemas.openxmlformats.org/officeDocument/2006/relationships/customXml" Target="../ink/ink122.xml"/><Relationship Id="rId647" Type="http://schemas.openxmlformats.org/officeDocument/2006/relationships/image" Target="../media/image325.png"/><Relationship Id="rId39" Type="http://schemas.openxmlformats.org/officeDocument/2006/relationships/image" Target="../media/image21.png"/><Relationship Id="rId286" Type="http://schemas.openxmlformats.org/officeDocument/2006/relationships/customXml" Target="../ink/ink143.xml"/><Relationship Id="rId451" Type="http://schemas.openxmlformats.org/officeDocument/2006/relationships/image" Target="../media/image227.png"/><Relationship Id="rId493" Type="http://schemas.openxmlformats.org/officeDocument/2006/relationships/image" Target="../media/image248.png"/><Relationship Id="rId507" Type="http://schemas.openxmlformats.org/officeDocument/2006/relationships/image" Target="../media/image255.png"/><Relationship Id="rId549" Type="http://schemas.openxmlformats.org/officeDocument/2006/relationships/image" Target="../media/image276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customXml" Target="../ink/ink94.xml"/><Relationship Id="rId311" Type="http://schemas.openxmlformats.org/officeDocument/2006/relationships/image" Target="../media/image157.png"/><Relationship Id="rId353" Type="http://schemas.openxmlformats.org/officeDocument/2006/relationships/image" Target="../media/image178.png"/><Relationship Id="rId395" Type="http://schemas.openxmlformats.org/officeDocument/2006/relationships/image" Target="../media/image199.png"/><Relationship Id="rId409" Type="http://schemas.openxmlformats.org/officeDocument/2006/relationships/image" Target="../media/image206.png"/><Relationship Id="rId560" Type="http://schemas.openxmlformats.org/officeDocument/2006/relationships/customXml" Target="../ink/ink280.xml"/><Relationship Id="rId92" Type="http://schemas.openxmlformats.org/officeDocument/2006/relationships/customXml" Target="../ink/ink46.xml"/><Relationship Id="rId213" Type="http://schemas.openxmlformats.org/officeDocument/2006/relationships/image" Target="../media/image108.png"/><Relationship Id="rId420" Type="http://schemas.openxmlformats.org/officeDocument/2006/relationships/customXml" Target="../ink/ink210.xml"/><Relationship Id="rId616" Type="http://schemas.openxmlformats.org/officeDocument/2006/relationships/customXml" Target="../ink/ink308.xml"/><Relationship Id="rId658" Type="http://schemas.openxmlformats.org/officeDocument/2006/relationships/customXml" Target="../ink/ink329.xml"/><Relationship Id="rId255" Type="http://schemas.openxmlformats.org/officeDocument/2006/relationships/image" Target="../media/image129.png"/><Relationship Id="rId297" Type="http://schemas.openxmlformats.org/officeDocument/2006/relationships/image" Target="../media/image150.png"/><Relationship Id="rId462" Type="http://schemas.openxmlformats.org/officeDocument/2006/relationships/customXml" Target="../ink/ink231.xml"/><Relationship Id="rId518" Type="http://schemas.openxmlformats.org/officeDocument/2006/relationships/customXml" Target="../ink/ink259.xml"/><Relationship Id="rId115" Type="http://schemas.openxmlformats.org/officeDocument/2006/relationships/image" Target="../media/image59.png"/><Relationship Id="rId157" Type="http://schemas.openxmlformats.org/officeDocument/2006/relationships/image" Target="../media/image80.png"/><Relationship Id="rId322" Type="http://schemas.openxmlformats.org/officeDocument/2006/relationships/customXml" Target="../ink/ink161.xml"/><Relationship Id="rId364" Type="http://schemas.openxmlformats.org/officeDocument/2006/relationships/customXml" Target="../ink/ink182.xml"/><Relationship Id="rId61" Type="http://schemas.openxmlformats.org/officeDocument/2006/relationships/image" Target="../media/image32.png"/><Relationship Id="rId199" Type="http://schemas.openxmlformats.org/officeDocument/2006/relationships/image" Target="../media/image101.png"/><Relationship Id="rId571" Type="http://schemas.openxmlformats.org/officeDocument/2006/relationships/image" Target="../media/image287.png"/><Relationship Id="rId627" Type="http://schemas.openxmlformats.org/officeDocument/2006/relationships/image" Target="../media/image315.png"/><Relationship Id="rId19" Type="http://schemas.openxmlformats.org/officeDocument/2006/relationships/image" Target="../media/image11.png"/><Relationship Id="rId224" Type="http://schemas.openxmlformats.org/officeDocument/2006/relationships/customXml" Target="../ink/ink112.xml"/><Relationship Id="rId266" Type="http://schemas.openxmlformats.org/officeDocument/2006/relationships/customXml" Target="../ink/ink133.xml"/><Relationship Id="rId431" Type="http://schemas.openxmlformats.org/officeDocument/2006/relationships/image" Target="../media/image217.png"/><Relationship Id="rId473" Type="http://schemas.openxmlformats.org/officeDocument/2006/relationships/image" Target="../media/image238.png"/><Relationship Id="rId529" Type="http://schemas.openxmlformats.org/officeDocument/2006/relationships/image" Target="../media/image266.png"/><Relationship Id="rId30" Type="http://schemas.openxmlformats.org/officeDocument/2006/relationships/customXml" Target="../ink/ink15.xml"/><Relationship Id="rId126" Type="http://schemas.openxmlformats.org/officeDocument/2006/relationships/customXml" Target="../ink/ink63.xml"/><Relationship Id="rId168" Type="http://schemas.openxmlformats.org/officeDocument/2006/relationships/customXml" Target="../ink/ink84.xml"/><Relationship Id="rId333" Type="http://schemas.openxmlformats.org/officeDocument/2006/relationships/image" Target="../media/image168.png"/><Relationship Id="rId540" Type="http://schemas.openxmlformats.org/officeDocument/2006/relationships/customXml" Target="../ink/ink270.xml"/><Relationship Id="rId72" Type="http://schemas.openxmlformats.org/officeDocument/2006/relationships/customXml" Target="../ink/ink36.xml"/><Relationship Id="rId375" Type="http://schemas.openxmlformats.org/officeDocument/2006/relationships/image" Target="../media/image189.png"/><Relationship Id="rId582" Type="http://schemas.openxmlformats.org/officeDocument/2006/relationships/customXml" Target="../ink/ink291.xml"/><Relationship Id="rId638" Type="http://schemas.openxmlformats.org/officeDocument/2006/relationships/customXml" Target="../ink/ink319.xml"/><Relationship Id="rId3" Type="http://schemas.openxmlformats.org/officeDocument/2006/relationships/image" Target="../media/image3.png"/><Relationship Id="rId235" Type="http://schemas.openxmlformats.org/officeDocument/2006/relationships/image" Target="../media/image119.png"/><Relationship Id="rId277" Type="http://schemas.openxmlformats.org/officeDocument/2006/relationships/image" Target="../media/image140.png"/><Relationship Id="rId400" Type="http://schemas.openxmlformats.org/officeDocument/2006/relationships/customXml" Target="../ink/ink200.xml"/><Relationship Id="rId442" Type="http://schemas.openxmlformats.org/officeDocument/2006/relationships/customXml" Target="../ink/ink221.xml"/><Relationship Id="rId484" Type="http://schemas.openxmlformats.org/officeDocument/2006/relationships/customXml" Target="../ink/ink242.xml"/><Relationship Id="rId137" Type="http://schemas.openxmlformats.org/officeDocument/2006/relationships/image" Target="../media/image70.png"/><Relationship Id="rId302" Type="http://schemas.openxmlformats.org/officeDocument/2006/relationships/customXml" Target="../ink/ink151.xml"/><Relationship Id="rId344" Type="http://schemas.openxmlformats.org/officeDocument/2006/relationships/customXml" Target="../ink/ink172.xml"/><Relationship Id="rId41" Type="http://schemas.openxmlformats.org/officeDocument/2006/relationships/image" Target="../media/image22.png"/><Relationship Id="rId83" Type="http://schemas.openxmlformats.org/officeDocument/2006/relationships/image" Target="../media/image43.png"/><Relationship Id="rId179" Type="http://schemas.openxmlformats.org/officeDocument/2006/relationships/image" Target="../media/image91.png"/><Relationship Id="rId386" Type="http://schemas.openxmlformats.org/officeDocument/2006/relationships/customXml" Target="../ink/ink193.xml"/><Relationship Id="rId551" Type="http://schemas.openxmlformats.org/officeDocument/2006/relationships/image" Target="../media/image277.png"/><Relationship Id="rId593" Type="http://schemas.openxmlformats.org/officeDocument/2006/relationships/image" Target="../media/image298.png"/><Relationship Id="rId607" Type="http://schemas.openxmlformats.org/officeDocument/2006/relationships/image" Target="../media/image305.png"/><Relationship Id="rId649" Type="http://schemas.openxmlformats.org/officeDocument/2006/relationships/image" Target="../media/image326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46" Type="http://schemas.openxmlformats.org/officeDocument/2006/relationships/customXml" Target="../ink/ink123.xml"/><Relationship Id="rId288" Type="http://schemas.openxmlformats.org/officeDocument/2006/relationships/customXml" Target="../ink/ink144.xml"/><Relationship Id="rId411" Type="http://schemas.openxmlformats.org/officeDocument/2006/relationships/image" Target="../media/image207.png"/><Relationship Id="rId453" Type="http://schemas.openxmlformats.org/officeDocument/2006/relationships/image" Target="../media/image228.png"/><Relationship Id="rId509" Type="http://schemas.openxmlformats.org/officeDocument/2006/relationships/image" Target="../media/image256.png"/><Relationship Id="rId106" Type="http://schemas.openxmlformats.org/officeDocument/2006/relationships/customXml" Target="../ink/ink53.xml"/><Relationship Id="rId313" Type="http://schemas.openxmlformats.org/officeDocument/2006/relationships/image" Target="../media/image158.png"/><Relationship Id="rId495" Type="http://schemas.openxmlformats.org/officeDocument/2006/relationships/image" Target="../media/image249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355" Type="http://schemas.openxmlformats.org/officeDocument/2006/relationships/image" Target="../media/image179.png"/><Relationship Id="rId397" Type="http://schemas.openxmlformats.org/officeDocument/2006/relationships/image" Target="../media/image200.png"/><Relationship Id="rId520" Type="http://schemas.openxmlformats.org/officeDocument/2006/relationships/customXml" Target="../ink/ink260.xml"/><Relationship Id="rId562" Type="http://schemas.openxmlformats.org/officeDocument/2006/relationships/customXml" Target="../ink/ink281.xml"/><Relationship Id="rId618" Type="http://schemas.openxmlformats.org/officeDocument/2006/relationships/customXml" Target="../ink/ink309.xml"/><Relationship Id="rId215" Type="http://schemas.openxmlformats.org/officeDocument/2006/relationships/image" Target="../media/image109.png"/><Relationship Id="rId257" Type="http://schemas.openxmlformats.org/officeDocument/2006/relationships/image" Target="../media/image130.png"/><Relationship Id="rId422" Type="http://schemas.openxmlformats.org/officeDocument/2006/relationships/customXml" Target="../ink/ink211.xml"/><Relationship Id="rId464" Type="http://schemas.openxmlformats.org/officeDocument/2006/relationships/customXml" Target="../ink/ink232.xml"/><Relationship Id="rId299" Type="http://schemas.openxmlformats.org/officeDocument/2006/relationships/image" Target="../media/image151.png"/><Relationship Id="rId63" Type="http://schemas.openxmlformats.org/officeDocument/2006/relationships/image" Target="../media/image33.png"/><Relationship Id="rId159" Type="http://schemas.openxmlformats.org/officeDocument/2006/relationships/image" Target="../media/image81.png"/><Relationship Id="rId366" Type="http://schemas.openxmlformats.org/officeDocument/2006/relationships/customXml" Target="../ink/ink183.xml"/><Relationship Id="rId573" Type="http://schemas.openxmlformats.org/officeDocument/2006/relationships/image" Target="../media/image288.png"/><Relationship Id="rId226" Type="http://schemas.openxmlformats.org/officeDocument/2006/relationships/customXml" Target="../ink/ink113.xml"/><Relationship Id="rId433" Type="http://schemas.openxmlformats.org/officeDocument/2006/relationships/image" Target="../media/image218.png"/><Relationship Id="rId640" Type="http://schemas.openxmlformats.org/officeDocument/2006/relationships/customXml" Target="../ink/ink320.xml"/><Relationship Id="rId74" Type="http://schemas.openxmlformats.org/officeDocument/2006/relationships/customXml" Target="../ink/ink37.xml"/><Relationship Id="rId377" Type="http://schemas.openxmlformats.org/officeDocument/2006/relationships/image" Target="../media/image190.png"/><Relationship Id="rId500" Type="http://schemas.openxmlformats.org/officeDocument/2006/relationships/customXml" Target="../ink/ink250.xml"/><Relationship Id="rId584" Type="http://schemas.openxmlformats.org/officeDocument/2006/relationships/customXml" Target="../ink/ink292.xml"/><Relationship Id="rId5" Type="http://schemas.openxmlformats.org/officeDocument/2006/relationships/image" Target="../media/image4.png"/><Relationship Id="rId237" Type="http://schemas.openxmlformats.org/officeDocument/2006/relationships/image" Target="../media/image120.png"/><Relationship Id="rId444" Type="http://schemas.openxmlformats.org/officeDocument/2006/relationships/customXml" Target="../ink/ink222.xml"/><Relationship Id="rId651" Type="http://schemas.openxmlformats.org/officeDocument/2006/relationships/image" Target="../media/image327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88" Type="http://schemas.openxmlformats.org/officeDocument/2006/relationships/customXml" Target="../ink/ink194.xml"/><Relationship Id="rId511" Type="http://schemas.openxmlformats.org/officeDocument/2006/relationships/image" Target="../media/image257.png"/><Relationship Id="rId609" Type="http://schemas.openxmlformats.org/officeDocument/2006/relationships/image" Target="../media/image306.png"/><Relationship Id="rId85" Type="http://schemas.openxmlformats.org/officeDocument/2006/relationships/image" Target="../media/image44.png"/><Relationship Id="rId150" Type="http://schemas.openxmlformats.org/officeDocument/2006/relationships/customXml" Target="../ink/ink75.xml"/><Relationship Id="rId595" Type="http://schemas.openxmlformats.org/officeDocument/2006/relationships/image" Target="../media/image299.png"/><Relationship Id="rId248" Type="http://schemas.openxmlformats.org/officeDocument/2006/relationships/customXml" Target="../ink/ink124.xml"/><Relationship Id="rId455" Type="http://schemas.openxmlformats.org/officeDocument/2006/relationships/image" Target="../media/image229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9.png"/><Relationship Id="rId522" Type="http://schemas.openxmlformats.org/officeDocument/2006/relationships/customXml" Target="../ink/ink261.xml"/><Relationship Id="rId96" Type="http://schemas.openxmlformats.org/officeDocument/2006/relationships/customXml" Target="../ink/ink48.xml"/><Relationship Id="rId161" Type="http://schemas.openxmlformats.org/officeDocument/2006/relationships/image" Target="../media/image82.png"/><Relationship Id="rId399" Type="http://schemas.openxmlformats.org/officeDocument/2006/relationships/image" Target="../media/image201.png"/><Relationship Id="rId259" Type="http://schemas.openxmlformats.org/officeDocument/2006/relationships/image" Target="../media/image131.png"/><Relationship Id="rId466" Type="http://schemas.openxmlformats.org/officeDocument/2006/relationships/customXml" Target="../ink/ink233.xml"/><Relationship Id="rId23" Type="http://schemas.openxmlformats.org/officeDocument/2006/relationships/image" Target="../media/image13.png"/><Relationship Id="rId119" Type="http://schemas.openxmlformats.org/officeDocument/2006/relationships/image" Target="../media/image61.png"/><Relationship Id="rId326" Type="http://schemas.openxmlformats.org/officeDocument/2006/relationships/customXml" Target="../ink/ink163.xml"/><Relationship Id="rId533" Type="http://schemas.openxmlformats.org/officeDocument/2006/relationships/image" Target="../media/image268.png"/><Relationship Id="rId172" Type="http://schemas.openxmlformats.org/officeDocument/2006/relationships/customXml" Target="../ink/ink86.xml"/><Relationship Id="rId477" Type="http://schemas.openxmlformats.org/officeDocument/2006/relationships/image" Target="../media/image240.png"/><Relationship Id="rId600" Type="http://schemas.openxmlformats.org/officeDocument/2006/relationships/customXml" Target="../ink/ink300.xml"/><Relationship Id="rId337" Type="http://schemas.openxmlformats.org/officeDocument/2006/relationships/image" Target="../media/image170.png"/><Relationship Id="rId34" Type="http://schemas.openxmlformats.org/officeDocument/2006/relationships/customXml" Target="../ink/ink17.xml"/><Relationship Id="rId544" Type="http://schemas.openxmlformats.org/officeDocument/2006/relationships/customXml" Target="../ink/ink272.xml"/><Relationship Id="rId183" Type="http://schemas.openxmlformats.org/officeDocument/2006/relationships/image" Target="../media/image93.png"/><Relationship Id="rId390" Type="http://schemas.openxmlformats.org/officeDocument/2006/relationships/customXml" Target="../ink/ink195.xml"/><Relationship Id="rId404" Type="http://schemas.openxmlformats.org/officeDocument/2006/relationships/customXml" Target="../ink/ink202.xml"/><Relationship Id="rId611" Type="http://schemas.openxmlformats.org/officeDocument/2006/relationships/image" Target="../media/image307.png"/><Relationship Id="rId250" Type="http://schemas.openxmlformats.org/officeDocument/2006/relationships/customXml" Target="../ink/ink125.xml"/><Relationship Id="rId488" Type="http://schemas.openxmlformats.org/officeDocument/2006/relationships/customXml" Target="../ink/ink244.xml"/><Relationship Id="rId45" Type="http://schemas.openxmlformats.org/officeDocument/2006/relationships/image" Target="../media/image24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555" Type="http://schemas.openxmlformats.org/officeDocument/2006/relationships/image" Target="../media/image279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09.png"/><Relationship Id="rId622" Type="http://schemas.openxmlformats.org/officeDocument/2006/relationships/customXml" Target="../ink/ink311.xml"/><Relationship Id="rId261" Type="http://schemas.openxmlformats.org/officeDocument/2006/relationships/image" Target="../media/image132.png"/><Relationship Id="rId499" Type="http://schemas.openxmlformats.org/officeDocument/2006/relationships/image" Target="../media/image251.png"/><Relationship Id="rId56" Type="http://schemas.openxmlformats.org/officeDocument/2006/relationships/customXml" Target="../ink/ink28.xml"/><Relationship Id="rId359" Type="http://schemas.openxmlformats.org/officeDocument/2006/relationships/image" Target="../media/image181.png"/><Relationship Id="rId566" Type="http://schemas.openxmlformats.org/officeDocument/2006/relationships/customXml" Target="../ink/ink283.xml"/><Relationship Id="rId121" Type="http://schemas.openxmlformats.org/officeDocument/2006/relationships/image" Target="../media/image62.png"/><Relationship Id="rId219" Type="http://schemas.openxmlformats.org/officeDocument/2006/relationships/image" Target="../media/image111.png"/><Relationship Id="rId426" Type="http://schemas.openxmlformats.org/officeDocument/2006/relationships/customXml" Target="../ink/ink213.xml"/><Relationship Id="rId633" Type="http://schemas.openxmlformats.org/officeDocument/2006/relationships/image" Target="../media/image318.png"/><Relationship Id="rId67" Type="http://schemas.openxmlformats.org/officeDocument/2006/relationships/image" Target="../media/image35.png"/><Relationship Id="rId272" Type="http://schemas.openxmlformats.org/officeDocument/2006/relationships/customXml" Target="../ink/ink136.xml"/><Relationship Id="rId577" Type="http://schemas.openxmlformats.org/officeDocument/2006/relationships/image" Target="../media/image290.png"/><Relationship Id="rId132" Type="http://schemas.openxmlformats.org/officeDocument/2006/relationships/customXml" Target="../ink/ink66.xml"/><Relationship Id="rId437" Type="http://schemas.openxmlformats.org/officeDocument/2006/relationships/image" Target="../media/image220.png"/><Relationship Id="rId644" Type="http://schemas.openxmlformats.org/officeDocument/2006/relationships/customXml" Target="../ink/ink322.xml"/><Relationship Id="rId283" Type="http://schemas.openxmlformats.org/officeDocument/2006/relationships/image" Target="../media/image143.png"/><Relationship Id="rId490" Type="http://schemas.openxmlformats.org/officeDocument/2006/relationships/customXml" Target="../ink/ink245.xml"/><Relationship Id="rId504" Type="http://schemas.openxmlformats.org/officeDocument/2006/relationships/customXml" Target="../ink/ink252.xml"/><Relationship Id="rId78" Type="http://schemas.openxmlformats.org/officeDocument/2006/relationships/customXml" Target="../ink/ink39.xml"/><Relationship Id="rId143" Type="http://schemas.openxmlformats.org/officeDocument/2006/relationships/image" Target="../media/image73.png"/><Relationship Id="rId350" Type="http://schemas.openxmlformats.org/officeDocument/2006/relationships/customXml" Target="../ink/ink175.xml"/><Relationship Id="rId588" Type="http://schemas.openxmlformats.org/officeDocument/2006/relationships/customXml" Target="../ink/ink294.xml"/><Relationship Id="rId9" Type="http://schemas.openxmlformats.org/officeDocument/2006/relationships/image" Target="../media/image6.png"/><Relationship Id="rId210" Type="http://schemas.openxmlformats.org/officeDocument/2006/relationships/customXml" Target="../ink/ink105.xml"/><Relationship Id="rId448" Type="http://schemas.openxmlformats.org/officeDocument/2006/relationships/customXml" Target="../ink/ink224.xml"/><Relationship Id="rId655" Type="http://schemas.openxmlformats.org/officeDocument/2006/relationships/image" Target="../media/image329.png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515" Type="http://schemas.openxmlformats.org/officeDocument/2006/relationships/image" Target="../media/image259.png"/><Relationship Id="rId89" Type="http://schemas.openxmlformats.org/officeDocument/2006/relationships/image" Target="../media/image46.png"/><Relationship Id="rId154" Type="http://schemas.openxmlformats.org/officeDocument/2006/relationships/customXml" Target="../ink/ink77.xml"/><Relationship Id="rId361" Type="http://schemas.openxmlformats.org/officeDocument/2006/relationships/image" Target="../media/image182.png"/><Relationship Id="rId599" Type="http://schemas.openxmlformats.org/officeDocument/2006/relationships/image" Target="../media/image301.png"/><Relationship Id="rId459" Type="http://schemas.openxmlformats.org/officeDocument/2006/relationships/image" Target="../media/image231.png"/><Relationship Id="rId16" Type="http://schemas.openxmlformats.org/officeDocument/2006/relationships/customXml" Target="../ink/ink8.xml"/><Relationship Id="rId221" Type="http://schemas.openxmlformats.org/officeDocument/2006/relationships/image" Target="../media/image112.png"/><Relationship Id="rId319" Type="http://schemas.openxmlformats.org/officeDocument/2006/relationships/image" Target="../media/image161.png"/><Relationship Id="rId526" Type="http://schemas.openxmlformats.org/officeDocument/2006/relationships/customXml" Target="../ink/ink26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77.png"/><Relationship Id="rId21" Type="http://schemas.openxmlformats.org/officeDocument/2006/relationships/customXml" Target="../ink/ink986.xml"/><Relationship Id="rId42" Type="http://schemas.openxmlformats.org/officeDocument/2006/relationships/image" Target="../media/image985.png"/><Relationship Id="rId47" Type="http://schemas.openxmlformats.org/officeDocument/2006/relationships/customXml" Target="../ink/ink999.xml"/><Relationship Id="rId63" Type="http://schemas.openxmlformats.org/officeDocument/2006/relationships/customXml" Target="../ink/ink1007.xml"/><Relationship Id="rId68" Type="http://schemas.openxmlformats.org/officeDocument/2006/relationships/image" Target="../media/image998.png"/><Relationship Id="rId84" Type="http://schemas.openxmlformats.org/officeDocument/2006/relationships/image" Target="../media/image1006.png"/><Relationship Id="rId16" Type="http://schemas.openxmlformats.org/officeDocument/2006/relationships/image" Target="../media/image972.png"/><Relationship Id="rId11" Type="http://schemas.openxmlformats.org/officeDocument/2006/relationships/customXml" Target="../ink/ink981.xml"/><Relationship Id="rId32" Type="http://schemas.openxmlformats.org/officeDocument/2006/relationships/image" Target="../media/image980.png"/><Relationship Id="rId37" Type="http://schemas.openxmlformats.org/officeDocument/2006/relationships/customXml" Target="../ink/ink994.xml"/><Relationship Id="rId53" Type="http://schemas.openxmlformats.org/officeDocument/2006/relationships/customXml" Target="../ink/ink1002.xml"/><Relationship Id="rId58" Type="http://schemas.openxmlformats.org/officeDocument/2006/relationships/image" Target="../media/image993.png"/><Relationship Id="rId74" Type="http://schemas.openxmlformats.org/officeDocument/2006/relationships/image" Target="../media/image1001.png"/><Relationship Id="rId79" Type="http://schemas.openxmlformats.org/officeDocument/2006/relationships/customXml" Target="../ink/ink1015.xml"/><Relationship Id="rId5" Type="http://schemas.openxmlformats.org/officeDocument/2006/relationships/customXml" Target="../ink/ink978.xml"/><Relationship Id="rId61" Type="http://schemas.openxmlformats.org/officeDocument/2006/relationships/customXml" Target="../ink/ink1006.xml"/><Relationship Id="rId82" Type="http://schemas.openxmlformats.org/officeDocument/2006/relationships/image" Target="../media/image1005.png"/><Relationship Id="rId19" Type="http://schemas.openxmlformats.org/officeDocument/2006/relationships/customXml" Target="../ink/ink985.xml"/><Relationship Id="rId14" Type="http://schemas.openxmlformats.org/officeDocument/2006/relationships/image" Target="../media/image971.png"/><Relationship Id="rId22" Type="http://schemas.openxmlformats.org/officeDocument/2006/relationships/image" Target="../media/image975.png"/><Relationship Id="rId27" Type="http://schemas.openxmlformats.org/officeDocument/2006/relationships/customXml" Target="../ink/ink989.xml"/><Relationship Id="rId30" Type="http://schemas.openxmlformats.org/officeDocument/2006/relationships/image" Target="../media/image979.png"/><Relationship Id="rId35" Type="http://schemas.openxmlformats.org/officeDocument/2006/relationships/customXml" Target="../ink/ink993.xml"/><Relationship Id="rId43" Type="http://schemas.openxmlformats.org/officeDocument/2006/relationships/customXml" Target="../ink/ink997.xml"/><Relationship Id="rId48" Type="http://schemas.openxmlformats.org/officeDocument/2006/relationships/image" Target="../media/image988.png"/><Relationship Id="rId56" Type="http://schemas.openxmlformats.org/officeDocument/2006/relationships/image" Target="../media/image992.png"/><Relationship Id="rId64" Type="http://schemas.openxmlformats.org/officeDocument/2006/relationships/image" Target="../media/image996.png"/><Relationship Id="rId69" Type="http://schemas.openxmlformats.org/officeDocument/2006/relationships/customXml" Target="../ink/ink1010.xml"/><Relationship Id="rId77" Type="http://schemas.openxmlformats.org/officeDocument/2006/relationships/customXml" Target="../ink/ink1014.xml"/><Relationship Id="rId8" Type="http://schemas.openxmlformats.org/officeDocument/2006/relationships/image" Target="../media/image968.png"/><Relationship Id="rId51" Type="http://schemas.openxmlformats.org/officeDocument/2006/relationships/customXml" Target="../ink/ink1001.xml"/><Relationship Id="rId72" Type="http://schemas.openxmlformats.org/officeDocument/2006/relationships/image" Target="../media/image1000.png"/><Relationship Id="rId80" Type="http://schemas.openxmlformats.org/officeDocument/2006/relationships/image" Target="../media/image1004.png"/><Relationship Id="rId3" Type="http://schemas.openxmlformats.org/officeDocument/2006/relationships/customXml" Target="../ink/ink977.xml"/><Relationship Id="rId12" Type="http://schemas.openxmlformats.org/officeDocument/2006/relationships/image" Target="../media/image970.png"/><Relationship Id="rId17" Type="http://schemas.openxmlformats.org/officeDocument/2006/relationships/customXml" Target="../ink/ink984.xml"/><Relationship Id="rId25" Type="http://schemas.openxmlformats.org/officeDocument/2006/relationships/customXml" Target="../ink/ink988.xml"/><Relationship Id="rId33" Type="http://schemas.openxmlformats.org/officeDocument/2006/relationships/customXml" Target="../ink/ink992.xml"/><Relationship Id="rId38" Type="http://schemas.openxmlformats.org/officeDocument/2006/relationships/image" Target="../media/image983.png"/><Relationship Id="rId46" Type="http://schemas.openxmlformats.org/officeDocument/2006/relationships/image" Target="../media/image987.png"/><Relationship Id="rId59" Type="http://schemas.openxmlformats.org/officeDocument/2006/relationships/customXml" Target="../ink/ink1005.xml"/><Relationship Id="rId67" Type="http://schemas.openxmlformats.org/officeDocument/2006/relationships/customXml" Target="../ink/ink1009.xml"/><Relationship Id="rId20" Type="http://schemas.openxmlformats.org/officeDocument/2006/relationships/image" Target="../media/image974.png"/><Relationship Id="rId41" Type="http://schemas.openxmlformats.org/officeDocument/2006/relationships/customXml" Target="../ink/ink996.xml"/><Relationship Id="rId54" Type="http://schemas.openxmlformats.org/officeDocument/2006/relationships/image" Target="../media/image991.png"/><Relationship Id="rId62" Type="http://schemas.openxmlformats.org/officeDocument/2006/relationships/image" Target="../media/image995.png"/><Relationship Id="rId70" Type="http://schemas.openxmlformats.org/officeDocument/2006/relationships/image" Target="../media/image999.png"/><Relationship Id="rId75" Type="http://schemas.openxmlformats.org/officeDocument/2006/relationships/customXml" Target="../ink/ink1013.xml"/><Relationship Id="rId83" Type="http://schemas.openxmlformats.org/officeDocument/2006/relationships/customXml" Target="../ink/ink10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7.png"/><Relationship Id="rId15" Type="http://schemas.openxmlformats.org/officeDocument/2006/relationships/customXml" Target="../ink/ink983.xml"/><Relationship Id="rId23" Type="http://schemas.openxmlformats.org/officeDocument/2006/relationships/customXml" Target="../ink/ink987.xml"/><Relationship Id="rId28" Type="http://schemas.openxmlformats.org/officeDocument/2006/relationships/image" Target="../media/image978.png"/><Relationship Id="rId36" Type="http://schemas.openxmlformats.org/officeDocument/2006/relationships/image" Target="../media/image982.png"/><Relationship Id="rId49" Type="http://schemas.openxmlformats.org/officeDocument/2006/relationships/customXml" Target="../ink/ink1000.xml"/><Relationship Id="rId57" Type="http://schemas.openxmlformats.org/officeDocument/2006/relationships/customXml" Target="../ink/ink1004.xml"/><Relationship Id="rId10" Type="http://schemas.openxmlformats.org/officeDocument/2006/relationships/image" Target="../media/image969.png"/><Relationship Id="rId31" Type="http://schemas.openxmlformats.org/officeDocument/2006/relationships/customXml" Target="../ink/ink991.xml"/><Relationship Id="rId44" Type="http://schemas.openxmlformats.org/officeDocument/2006/relationships/image" Target="../media/image986.png"/><Relationship Id="rId52" Type="http://schemas.openxmlformats.org/officeDocument/2006/relationships/image" Target="../media/image990.png"/><Relationship Id="rId60" Type="http://schemas.openxmlformats.org/officeDocument/2006/relationships/image" Target="../media/image994.png"/><Relationship Id="rId65" Type="http://schemas.openxmlformats.org/officeDocument/2006/relationships/customXml" Target="../ink/ink1008.xml"/><Relationship Id="rId73" Type="http://schemas.openxmlformats.org/officeDocument/2006/relationships/customXml" Target="../ink/ink1012.xml"/><Relationship Id="rId78" Type="http://schemas.openxmlformats.org/officeDocument/2006/relationships/image" Target="../media/image1003.png"/><Relationship Id="rId81" Type="http://schemas.openxmlformats.org/officeDocument/2006/relationships/customXml" Target="../ink/ink1016.xml"/><Relationship Id="rId4" Type="http://schemas.openxmlformats.org/officeDocument/2006/relationships/image" Target="../media/image966.png"/><Relationship Id="rId9" Type="http://schemas.openxmlformats.org/officeDocument/2006/relationships/customXml" Target="../ink/ink980.xml"/><Relationship Id="rId13" Type="http://schemas.openxmlformats.org/officeDocument/2006/relationships/customXml" Target="../ink/ink982.xml"/><Relationship Id="rId18" Type="http://schemas.openxmlformats.org/officeDocument/2006/relationships/image" Target="../media/image973.png"/><Relationship Id="rId39" Type="http://schemas.openxmlformats.org/officeDocument/2006/relationships/customXml" Target="../ink/ink995.xml"/><Relationship Id="rId34" Type="http://schemas.openxmlformats.org/officeDocument/2006/relationships/image" Target="../media/image981.png"/><Relationship Id="rId50" Type="http://schemas.openxmlformats.org/officeDocument/2006/relationships/image" Target="../media/image989.png"/><Relationship Id="rId55" Type="http://schemas.openxmlformats.org/officeDocument/2006/relationships/customXml" Target="../ink/ink1003.xml"/><Relationship Id="rId76" Type="http://schemas.openxmlformats.org/officeDocument/2006/relationships/image" Target="../media/image1002.png"/><Relationship Id="rId7" Type="http://schemas.openxmlformats.org/officeDocument/2006/relationships/customXml" Target="../ink/ink979.xml"/><Relationship Id="rId71" Type="http://schemas.openxmlformats.org/officeDocument/2006/relationships/customXml" Target="../ink/ink1011.xml"/><Relationship Id="rId2" Type="http://schemas.openxmlformats.org/officeDocument/2006/relationships/notesSlide" Target="../notesSlides/notesSlide26.xml"/><Relationship Id="rId29" Type="http://schemas.openxmlformats.org/officeDocument/2006/relationships/customXml" Target="../ink/ink990.xml"/><Relationship Id="rId24" Type="http://schemas.openxmlformats.org/officeDocument/2006/relationships/image" Target="../media/image976.png"/><Relationship Id="rId40" Type="http://schemas.openxmlformats.org/officeDocument/2006/relationships/image" Target="../media/image984.png"/><Relationship Id="rId45" Type="http://schemas.openxmlformats.org/officeDocument/2006/relationships/customXml" Target="../ink/ink998.xml"/><Relationship Id="rId66" Type="http://schemas.openxmlformats.org/officeDocument/2006/relationships/image" Target="../media/image99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75.xml"/><Relationship Id="rId21" Type="http://schemas.openxmlformats.org/officeDocument/2006/relationships/customXml" Target="../ink/ink1027.xml"/><Relationship Id="rId42" Type="http://schemas.openxmlformats.org/officeDocument/2006/relationships/image" Target="../media/image1027.png"/><Relationship Id="rId63" Type="http://schemas.openxmlformats.org/officeDocument/2006/relationships/customXml" Target="../ink/ink1048.xml"/><Relationship Id="rId84" Type="http://schemas.openxmlformats.org/officeDocument/2006/relationships/image" Target="../media/image1048.png"/><Relationship Id="rId138" Type="http://schemas.openxmlformats.org/officeDocument/2006/relationships/image" Target="../media/image1075.png"/><Relationship Id="rId159" Type="http://schemas.openxmlformats.org/officeDocument/2006/relationships/customXml" Target="../ink/ink1096.xml"/><Relationship Id="rId170" Type="http://schemas.openxmlformats.org/officeDocument/2006/relationships/image" Target="../media/image1091.png"/><Relationship Id="rId107" Type="http://schemas.openxmlformats.org/officeDocument/2006/relationships/customXml" Target="../ink/ink1070.xml"/><Relationship Id="rId11" Type="http://schemas.openxmlformats.org/officeDocument/2006/relationships/customXml" Target="../ink/ink1022.xml"/><Relationship Id="rId32" Type="http://schemas.openxmlformats.org/officeDocument/2006/relationships/image" Target="../media/image1022.png"/><Relationship Id="rId53" Type="http://schemas.openxmlformats.org/officeDocument/2006/relationships/customXml" Target="../ink/ink1043.xml"/><Relationship Id="rId74" Type="http://schemas.openxmlformats.org/officeDocument/2006/relationships/image" Target="../media/image1043.png"/><Relationship Id="rId128" Type="http://schemas.openxmlformats.org/officeDocument/2006/relationships/image" Target="../media/image1070.png"/><Relationship Id="rId149" Type="http://schemas.openxmlformats.org/officeDocument/2006/relationships/customXml" Target="../ink/ink1091.xml"/><Relationship Id="rId5" Type="http://schemas.openxmlformats.org/officeDocument/2006/relationships/customXml" Target="../ink/ink1019.xml"/><Relationship Id="rId95" Type="http://schemas.openxmlformats.org/officeDocument/2006/relationships/customXml" Target="../ink/ink1064.xml"/><Relationship Id="rId160" Type="http://schemas.openxmlformats.org/officeDocument/2006/relationships/image" Target="../media/image1086.png"/><Relationship Id="rId181" Type="http://schemas.openxmlformats.org/officeDocument/2006/relationships/customXml" Target="../ink/ink1107.xml"/><Relationship Id="rId22" Type="http://schemas.openxmlformats.org/officeDocument/2006/relationships/image" Target="../media/image1017.png"/><Relationship Id="rId43" Type="http://schemas.openxmlformats.org/officeDocument/2006/relationships/customXml" Target="../ink/ink1038.xml"/><Relationship Id="rId64" Type="http://schemas.openxmlformats.org/officeDocument/2006/relationships/image" Target="../media/image1038.png"/><Relationship Id="rId118" Type="http://schemas.openxmlformats.org/officeDocument/2006/relationships/image" Target="../media/image1065.png"/><Relationship Id="rId139" Type="http://schemas.openxmlformats.org/officeDocument/2006/relationships/customXml" Target="../ink/ink1086.xml"/><Relationship Id="rId85" Type="http://schemas.openxmlformats.org/officeDocument/2006/relationships/customXml" Target="../ink/ink1059.xml"/><Relationship Id="rId150" Type="http://schemas.openxmlformats.org/officeDocument/2006/relationships/image" Target="../media/image1081.png"/><Relationship Id="rId171" Type="http://schemas.openxmlformats.org/officeDocument/2006/relationships/customXml" Target="../ink/ink1102.xml"/><Relationship Id="rId12" Type="http://schemas.openxmlformats.org/officeDocument/2006/relationships/image" Target="../media/image1012.png"/><Relationship Id="rId33" Type="http://schemas.openxmlformats.org/officeDocument/2006/relationships/customXml" Target="../ink/ink1033.xml"/><Relationship Id="rId108" Type="http://schemas.openxmlformats.org/officeDocument/2006/relationships/image" Target="../media/image1060.png"/><Relationship Id="rId129" Type="http://schemas.openxmlformats.org/officeDocument/2006/relationships/customXml" Target="../ink/ink1081.xml"/><Relationship Id="rId54" Type="http://schemas.openxmlformats.org/officeDocument/2006/relationships/image" Target="../media/image1033.png"/><Relationship Id="rId75" Type="http://schemas.openxmlformats.org/officeDocument/2006/relationships/customXml" Target="../ink/ink1054.xml"/><Relationship Id="rId96" Type="http://schemas.openxmlformats.org/officeDocument/2006/relationships/image" Target="../media/image1054.png"/><Relationship Id="rId140" Type="http://schemas.openxmlformats.org/officeDocument/2006/relationships/image" Target="../media/image1076.png"/><Relationship Id="rId161" Type="http://schemas.openxmlformats.org/officeDocument/2006/relationships/customXml" Target="../ink/ink1097.xml"/><Relationship Id="rId182" Type="http://schemas.openxmlformats.org/officeDocument/2006/relationships/image" Target="../media/image1097.png"/><Relationship Id="rId6" Type="http://schemas.openxmlformats.org/officeDocument/2006/relationships/image" Target="../media/image1008.png"/><Relationship Id="rId23" Type="http://schemas.openxmlformats.org/officeDocument/2006/relationships/customXml" Target="../ink/ink1028.xml"/><Relationship Id="rId119" Type="http://schemas.openxmlformats.org/officeDocument/2006/relationships/customXml" Target="../ink/ink1076.xml"/><Relationship Id="rId44" Type="http://schemas.openxmlformats.org/officeDocument/2006/relationships/image" Target="../media/image1028.png"/><Relationship Id="rId65" Type="http://schemas.openxmlformats.org/officeDocument/2006/relationships/customXml" Target="../ink/ink1049.xml"/><Relationship Id="rId86" Type="http://schemas.openxmlformats.org/officeDocument/2006/relationships/image" Target="../media/image1049.png"/><Relationship Id="rId130" Type="http://schemas.openxmlformats.org/officeDocument/2006/relationships/image" Target="../media/image1071.png"/><Relationship Id="rId151" Type="http://schemas.openxmlformats.org/officeDocument/2006/relationships/customXml" Target="../ink/ink1092.xml"/><Relationship Id="rId172" Type="http://schemas.openxmlformats.org/officeDocument/2006/relationships/image" Target="../media/image1092.png"/><Relationship Id="rId13" Type="http://schemas.openxmlformats.org/officeDocument/2006/relationships/customXml" Target="../ink/ink1023.xml"/><Relationship Id="rId18" Type="http://schemas.openxmlformats.org/officeDocument/2006/relationships/image" Target="../media/image1015.png"/><Relationship Id="rId39" Type="http://schemas.openxmlformats.org/officeDocument/2006/relationships/customXml" Target="../ink/ink1036.xml"/><Relationship Id="rId109" Type="http://schemas.openxmlformats.org/officeDocument/2006/relationships/customXml" Target="../ink/ink1071.xml"/><Relationship Id="rId34" Type="http://schemas.openxmlformats.org/officeDocument/2006/relationships/image" Target="../media/image1023.png"/><Relationship Id="rId50" Type="http://schemas.openxmlformats.org/officeDocument/2006/relationships/image" Target="../media/image1031.png"/><Relationship Id="rId55" Type="http://schemas.openxmlformats.org/officeDocument/2006/relationships/customXml" Target="../ink/ink1044.xml"/><Relationship Id="rId76" Type="http://schemas.openxmlformats.org/officeDocument/2006/relationships/image" Target="../media/image1044.png"/><Relationship Id="rId97" Type="http://schemas.openxmlformats.org/officeDocument/2006/relationships/customXml" Target="../ink/ink1065.xml"/><Relationship Id="rId104" Type="http://schemas.openxmlformats.org/officeDocument/2006/relationships/image" Target="../media/image1058.png"/><Relationship Id="rId120" Type="http://schemas.openxmlformats.org/officeDocument/2006/relationships/image" Target="../media/image1066.png"/><Relationship Id="rId125" Type="http://schemas.openxmlformats.org/officeDocument/2006/relationships/customXml" Target="../ink/ink1079.xml"/><Relationship Id="rId141" Type="http://schemas.openxmlformats.org/officeDocument/2006/relationships/customXml" Target="../ink/ink1087.xml"/><Relationship Id="rId146" Type="http://schemas.openxmlformats.org/officeDocument/2006/relationships/image" Target="../media/image1079.png"/><Relationship Id="rId167" Type="http://schemas.openxmlformats.org/officeDocument/2006/relationships/customXml" Target="../ink/ink1100.xml"/><Relationship Id="rId188" Type="http://schemas.openxmlformats.org/officeDocument/2006/relationships/image" Target="../media/image1100.png"/><Relationship Id="rId7" Type="http://schemas.openxmlformats.org/officeDocument/2006/relationships/customXml" Target="../ink/ink1020.xml"/><Relationship Id="rId71" Type="http://schemas.openxmlformats.org/officeDocument/2006/relationships/customXml" Target="../ink/ink1052.xml"/><Relationship Id="rId92" Type="http://schemas.openxmlformats.org/officeDocument/2006/relationships/image" Target="../media/image1052.png"/><Relationship Id="rId162" Type="http://schemas.openxmlformats.org/officeDocument/2006/relationships/image" Target="../media/image1087.png"/><Relationship Id="rId183" Type="http://schemas.openxmlformats.org/officeDocument/2006/relationships/customXml" Target="../ink/ink1108.xml"/><Relationship Id="rId2" Type="http://schemas.openxmlformats.org/officeDocument/2006/relationships/notesSlide" Target="../notesSlides/notesSlide30.xml"/><Relationship Id="rId29" Type="http://schemas.openxmlformats.org/officeDocument/2006/relationships/customXml" Target="../ink/ink1031.xml"/><Relationship Id="rId24" Type="http://schemas.openxmlformats.org/officeDocument/2006/relationships/image" Target="../media/image1018.png"/><Relationship Id="rId40" Type="http://schemas.openxmlformats.org/officeDocument/2006/relationships/image" Target="../media/image1026.png"/><Relationship Id="rId45" Type="http://schemas.openxmlformats.org/officeDocument/2006/relationships/customXml" Target="../ink/ink1039.xml"/><Relationship Id="rId66" Type="http://schemas.openxmlformats.org/officeDocument/2006/relationships/image" Target="../media/image1039.png"/><Relationship Id="rId87" Type="http://schemas.openxmlformats.org/officeDocument/2006/relationships/customXml" Target="../ink/ink1060.xml"/><Relationship Id="rId110" Type="http://schemas.openxmlformats.org/officeDocument/2006/relationships/image" Target="../media/image1061.png"/><Relationship Id="rId115" Type="http://schemas.openxmlformats.org/officeDocument/2006/relationships/customXml" Target="../ink/ink1074.xml"/><Relationship Id="rId131" Type="http://schemas.openxmlformats.org/officeDocument/2006/relationships/customXml" Target="../ink/ink1082.xml"/><Relationship Id="rId136" Type="http://schemas.openxmlformats.org/officeDocument/2006/relationships/image" Target="../media/image1074.png"/><Relationship Id="rId157" Type="http://schemas.openxmlformats.org/officeDocument/2006/relationships/customXml" Target="../ink/ink1095.xml"/><Relationship Id="rId178" Type="http://schemas.openxmlformats.org/officeDocument/2006/relationships/image" Target="../media/image1095.png"/><Relationship Id="rId61" Type="http://schemas.openxmlformats.org/officeDocument/2006/relationships/customXml" Target="../ink/ink1047.xml"/><Relationship Id="rId82" Type="http://schemas.openxmlformats.org/officeDocument/2006/relationships/image" Target="../media/image1047.png"/><Relationship Id="rId152" Type="http://schemas.openxmlformats.org/officeDocument/2006/relationships/image" Target="../media/image1082.png"/><Relationship Id="rId173" Type="http://schemas.openxmlformats.org/officeDocument/2006/relationships/customXml" Target="../ink/ink1103.xml"/><Relationship Id="rId19" Type="http://schemas.openxmlformats.org/officeDocument/2006/relationships/customXml" Target="../ink/ink1026.xml"/><Relationship Id="rId14" Type="http://schemas.openxmlformats.org/officeDocument/2006/relationships/image" Target="../media/image1013.png"/><Relationship Id="rId30" Type="http://schemas.openxmlformats.org/officeDocument/2006/relationships/image" Target="../media/image1021.png"/><Relationship Id="rId35" Type="http://schemas.openxmlformats.org/officeDocument/2006/relationships/customXml" Target="../ink/ink1034.xml"/><Relationship Id="rId56" Type="http://schemas.openxmlformats.org/officeDocument/2006/relationships/image" Target="../media/image1034.png"/><Relationship Id="rId77" Type="http://schemas.openxmlformats.org/officeDocument/2006/relationships/customXml" Target="../ink/ink1055.xml"/><Relationship Id="rId100" Type="http://schemas.openxmlformats.org/officeDocument/2006/relationships/image" Target="../media/image1056.png"/><Relationship Id="rId105" Type="http://schemas.openxmlformats.org/officeDocument/2006/relationships/customXml" Target="../ink/ink1069.xml"/><Relationship Id="rId126" Type="http://schemas.openxmlformats.org/officeDocument/2006/relationships/image" Target="../media/image1069.png"/><Relationship Id="rId147" Type="http://schemas.openxmlformats.org/officeDocument/2006/relationships/customXml" Target="../ink/ink1090.xml"/><Relationship Id="rId168" Type="http://schemas.openxmlformats.org/officeDocument/2006/relationships/image" Target="../media/image1090.png"/><Relationship Id="rId8" Type="http://schemas.openxmlformats.org/officeDocument/2006/relationships/image" Target="../media/image1009.png"/><Relationship Id="rId51" Type="http://schemas.openxmlformats.org/officeDocument/2006/relationships/customXml" Target="../ink/ink1042.xml"/><Relationship Id="rId72" Type="http://schemas.openxmlformats.org/officeDocument/2006/relationships/image" Target="../media/image1042.png"/><Relationship Id="rId93" Type="http://schemas.openxmlformats.org/officeDocument/2006/relationships/customXml" Target="../ink/ink1063.xml"/><Relationship Id="rId98" Type="http://schemas.openxmlformats.org/officeDocument/2006/relationships/image" Target="../media/image1055.png"/><Relationship Id="rId121" Type="http://schemas.openxmlformats.org/officeDocument/2006/relationships/customXml" Target="../ink/ink1077.xml"/><Relationship Id="rId142" Type="http://schemas.openxmlformats.org/officeDocument/2006/relationships/image" Target="../media/image1077.png"/><Relationship Id="rId163" Type="http://schemas.openxmlformats.org/officeDocument/2006/relationships/customXml" Target="../ink/ink1098.xml"/><Relationship Id="rId184" Type="http://schemas.openxmlformats.org/officeDocument/2006/relationships/image" Target="../media/image1098.png"/><Relationship Id="rId3" Type="http://schemas.openxmlformats.org/officeDocument/2006/relationships/customXml" Target="../ink/ink1018.xml"/><Relationship Id="rId25" Type="http://schemas.openxmlformats.org/officeDocument/2006/relationships/customXml" Target="../ink/ink1029.xml"/><Relationship Id="rId46" Type="http://schemas.openxmlformats.org/officeDocument/2006/relationships/image" Target="../media/image1029.png"/><Relationship Id="rId67" Type="http://schemas.openxmlformats.org/officeDocument/2006/relationships/customXml" Target="../ink/ink1050.xml"/><Relationship Id="rId116" Type="http://schemas.openxmlformats.org/officeDocument/2006/relationships/image" Target="../media/image1064.png"/><Relationship Id="rId137" Type="http://schemas.openxmlformats.org/officeDocument/2006/relationships/customXml" Target="../ink/ink1085.xml"/><Relationship Id="rId158" Type="http://schemas.openxmlformats.org/officeDocument/2006/relationships/image" Target="../media/image1085.png"/><Relationship Id="rId20" Type="http://schemas.openxmlformats.org/officeDocument/2006/relationships/image" Target="../media/image1016.png"/><Relationship Id="rId41" Type="http://schemas.openxmlformats.org/officeDocument/2006/relationships/customXml" Target="../ink/ink1037.xml"/><Relationship Id="rId62" Type="http://schemas.openxmlformats.org/officeDocument/2006/relationships/image" Target="../media/image1037.png"/><Relationship Id="rId83" Type="http://schemas.openxmlformats.org/officeDocument/2006/relationships/customXml" Target="../ink/ink1058.xml"/><Relationship Id="rId88" Type="http://schemas.openxmlformats.org/officeDocument/2006/relationships/image" Target="../media/image1050.png"/><Relationship Id="rId111" Type="http://schemas.openxmlformats.org/officeDocument/2006/relationships/customXml" Target="../ink/ink1072.xml"/><Relationship Id="rId132" Type="http://schemas.openxmlformats.org/officeDocument/2006/relationships/image" Target="../media/image1072.png"/><Relationship Id="rId153" Type="http://schemas.openxmlformats.org/officeDocument/2006/relationships/customXml" Target="../ink/ink1093.xml"/><Relationship Id="rId174" Type="http://schemas.openxmlformats.org/officeDocument/2006/relationships/image" Target="../media/image1093.png"/><Relationship Id="rId179" Type="http://schemas.openxmlformats.org/officeDocument/2006/relationships/customXml" Target="../ink/ink1106.xml"/><Relationship Id="rId15" Type="http://schemas.openxmlformats.org/officeDocument/2006/relationships/customXml" Target="../ink/ink1024.xml"/><Relationship Id="rId36" Type="http://schemas.openxmlformats.org/officeDocument/2006/relationships/image" Target="../media/image1024.png"/><Relationship Id="rId57" Type="http://schemas.openxmlformats.org/officeDocument/2006/relationships/customXml" Target="../ink/ink1045.xml"/><Relationship Id="rId106" Type="http://schemas.openxmlformats.org/officeDocument/2006/relationships/image" Target="../media/image1059.png"/><Relationship Id="rId127" Type="http://schemas.openxmlformats.org/officeDocument/2006/relationships/customXml" Target="../ink/ink1080.xml"/><Relationship Id="rId10" Type="http://schemas.openxmlformats.org/officeDocument/2006/relationships/image" Target="../media/image1011.png"/><Relationship Id="rId31" Type="http://schemas.openxmlformats.org/officeDocument/2006/relationships/customXml" Target="../ink/ink1032.xml"/><Relationship Id="rId52" Type="http://schemas.openxmlformats.org/officeDocument/2006/relationships/image" Target="../media/image1032.png"/><Relationship Id="rId73" Type="http://schemas.openxmlformats.org/officeDocument/2006/relationships/customXml" Target="../ink/ink1053.xml"/><Relationship Id="rId78" Type="http://schemas.openxmlformats.org/officeDocument/2006/relationships/image" Target="../media/image1045.png"/><Relationship Id="rId94" Type="http://schemas.openxmlformats.org/officeDocument/2006/relationships/image" Target="../media/image1053.png"/><Relationship Id="rId99" Type="http://schemas.openxmlformats.org/officeDocument/2006/relationships/customXml" Target="../ink/ink1066.xml"/><Relationship Id="rId101" Type="http://schemas.openxmlformats.org/officeDocument/2006/relationships/customXml" Target="../ink/ink1067.xml"/><Relationship Id="rId122" Type="http://schemas.openxmlformats.org/officeDocument/2006/relationships/image" Target="../media/image1067.png"/><Relationship Id="rId143" Type="http://schemas.openxmlformats.org/officeDocument/2006/relationships/customXml" Target="../ink/ink1088.xml"/><Relationship Id="rId148" Type="http://schemas.openxmlformats.org/officeDocument/2006/relationships/image" Target="../media/image1080.png"/><Relationship Id="rId164" Type="http://schemas.openxmlformats.org/officeDocument/2006/relationships/image" Target="../media/image1088.png"/><Relationship Id="rId169" Type="http://schemas.openxmlformats.org/officeDocument/2006/relationships/customXml" Target="../ink/ink1101.xml"/><Relationship Id="rId185" Type="http://schemas.openxmlformats.org/officeDocument/2006/relationships/customXml" Target="../ink/ink1109.xml"/><Relationship Id="rId4" Type="http://schemas.openxmlformats.org/officeDocument/2006/relationships/image" Target="../media/image1007.png"/><Relationship Id="rId9" Type="http://schemas.openxmlformats.org/officeDocument/2006/relationships/customXml" Target="../ink/ink1021.xml"/><Relationship Id="rId180" Type="http://schemas.openxmlformats.org/officeDocument/2006/relationships/image" Target="../media/image1096.png"/><Relationship Id="rId26" Type="http://schemas.openxmlformats.org/officeDocument/2006/relationships/image" Target="../media/image1019.png"/><Relationship Id="rId47" Type="http://schemas.openxmlformats.org/officeDocument/2006/relationships/customXml" Target="../ink/ink1040.xml"/><Relationship Id="rId68" Type="http://schemas.openxmlformats.org/officeDocument/2006/relationships/image" Target="../media/image1040.png"/><Relationship Id="rId89" Type="http://schemas.openxmlformats.org/officeDocument/2006/relationships/customXml" Target="../ink/ink1061.xml"/><Relationship Id="rId112" Type="http://schemas.openxmlformats.org/officeDocument/2006/relationships/image" Target="../media/image1062.png"/><Relationship Id="rId133" Type="http://schemas.openxmlformats.org/officeDocument/2006/relationships/customXml" Target="../ink/ink1083.xml"/><Relationship Id="rId154" Type="http://schemas.openxmlformats.org/officeDocument/2006/relationships/image" Target="../media/image1083.png"/><Relationship Id="rId175" Type="http://schemas.openxmlformats.org/officeDocument/2006/relationships/customXml" Target="../ink/ink1104.xml"/><Relationship Id="rId16" Type="http://schemas.openxmlformats.org/officeDocument/2006/relationships/image" Target="../media/image1014.png"/><Relationship Id="rId37" Type="http://schemas.openxmlformats.org/officeDocument/2006/relationships/customXml" Target="../ink/ink1035.xml"/><Relationship Id="rId58" Type="http://schemas.openxmlformats.org/officeDocument/2006/relationships/image" Target="../media/image1035.png"/><Relationship Id="rId79" Type="http://schemas.openxmlformats.org/officeDocument/2006/relationships/customXml" Target="../ink/ink1056.xml"/><Relationship Id="rId102" Type="http://schemas.openxmlformats.org/officeDocument/2006/relationships/image" Target="../media/image1057.png"/><Relationship Id="rId123" Type="http://schemas.openxmlformats.org/officeDocument/2006/relationships/customXml" Target="../ink/ink1078.xml"/><Relationship Id="rId144" Type="http://schemas.openxmlformats.org/officeDocument/2006/relationships/image" Target="../media/image1078.png"/><Relationship Id="rId90" Type="http://schemas.openxmlformats.org/officeDocument/2006/relationships/image" Target="../media/image1051.png"/><Relationship Id="rId165" Type="http://schemas.openxmlformats.org/officeDocument/2006/relationships/customXml" Target="../ink/ink1099.xml"/><Relationship Id="rId186" Type="http://schemas.openxmlformats.org/officeDocument/2006/relationships/image" Target="../media/image1099.png"/><Relationship Id="rId27" Type="http://schemas.openxmlformats.org/officeDocument/2006/relationships/customXml" Target="../ink/ink1030.xml"/><Relationship Id="rId48" Type="http://schemas.openxmlformats.org/officeDocument/2006/relationships/image" Target="../media/image1030.png"/><Relationship Id="rId69" Type="http://schemas.openxmlformats.org/officeDocument/2006/relationships/customXml" Target="../ink/ink1051.xml"/><Relationship Id="rId113" Type="http://schemas.openxmlformats.org/officeDocument/2006/relationships/customXml" Target="../ink/ink1073.xml"/><Relationship Id="rId134" Type="http://schemas.openxmlformats.org/officeDocument/2006/relationships/image" Target="../media/image1073.png"/><Relationship Id="rId80" Type="http://schemas.openxmlformats.org/officeDocument/2006/relationships/image" Target="../media/image1046.png"/><Relationship Id="rId155" Type="http://schemas.openxmlformats.org/officeDocument/2006/relationships/customXml" Target="../ink/ink1094.xml"/><Relationship Id="rId176" Type="http://schemas.openxmlformats.org/officeDocument/2006/relationships/image" Target="../media/image1094.png"/><Relationship Id="rId17" Type="http://schemas.openxmlformats.org/officeDocument/2006/relationships/customXml" Target="../ink/ink1025.xml"/><Relationship Id="rId38" Type="http://schemas.openxmlformats.org/officeDocument/2006/relationships/image" Target="../media/image1025.png"/><Relationship Id="rId59" Type="http://schemas.openxmlformats.org/officeDocument/2006/relationships/customXml" Target="../ink/ink1046.xml"/><Relationship Id="rId103" Type="http://schemas.openxmlformats.org/officeDocument/2006/relationships/customXml" Target="../ink/ink1068.xml"/><Relationship Id="rId124" Type="http://schemas.openxmlformats.org/officeDocument/2006/relationships/image" Target="../media/image1068.png"/><Relationship Id="rId70" Type="http://schemas.openxmlformats.org/officeDocument/2006/relationships/image" Target="../media/image1041.png"/><Relationship Id="rId91" Type="http://schemas.openxmlformats.org/officeDocument/2006/relationships/customXml" Target="../ink/ink1062.xml"/><Relationship Id="rId145" Type="http://schemas.openxmlformats.org/officeDocument/2006/relationships/customXml" Target="../ink/ink1089.xml"/><Relationship Id="rId166" Type="http://schemas.openxmlformats.org/officeDocument/2006/relationships/image" Target="../media/image1089.png"/><Relationship Id="rId187" Type="http://schemas.openxmlformats.org/officeDocument/2006/relationships/customXml" Target="../ink/ink1110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1020.png"/><Relationship Id="rId49" Type="http://schemas.openxmlformats.org/officeDocument/2006/relationships/customXml" Target="../ink/ink1041.xml"/><Relationship Id="rId114" Type="http://schemas.openxmlformats.org/officeDocument/2006/relationships/image" Target="../media/image1063.png"/><Relationship Id="rId60" Type="http://schemas.openxmlformats.org/officeDocument/2006/relationships/image" Target="../media/image1036.png"/><Relationship Id="rId81" Type="http://schemas.openxmlformats.org/officeDocument/2006/relationships/customXml" Target="../ink/ink1057.xml"/><Relationship Id="rId135" Type="http://schemas.openxmlformats.org/officeDocument/2006/relationships/customXml" Target="../ink/ink1084.xml"/><Relationship Id="rId156" Type="http://schemas.openxmlformats.org/officeDocument/2006/relationships/image" Target="../media/image1084.png"/><Relationship Id="rId177" Type="http://schemas.openxmlformats.org/officeDocument/2006/relationships/customXml" Target="../ink/ink110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0.png"/><Relationship Id="rId2" Type="http://schemas.openxmlformats.org/officeDocument/2006/relationships/customXml" Target="../ink/ink330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1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2.png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15.png"/><Relationship Id="rId21" Type="http://schemas.openxmlformats.org/officeDocument/2006/relationships/customXml" Target="../ink/ink1121.xml"/><Relationship Id="rId42" Type="http://schemas.openxmlformats.org/officeDocument/2006/relationships/image" Target="../media/image1123.png"/><Relationship Id="rId47" Type="http://schemas.openxmlformats.org/officeDocument/2006/relationships/customXml" Target="../ink/ink1134.xml"/><Relationship Id="rId63" Type="http://schemas.openxmlformats.org/officeDocument/2006/relationships/customXml" Target="../ink/ink1142.xml"/><Relationship Id="rId68" Type="http://schemas.openxmlformats.org/officeDocument/2006/relationships/image" Target="../media/image1136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109.png"/><Relationship Id="rId29" Type="http://schemas.openxmlformats.org/officeDocument/2006/relationships/customXml" Target="../ink/ink1125.xml"/><Relationship Id="rId11" Type="http://schemas.openxmlformats.org/officeDocument/2006/relationships/customXml" Target="../ink/ink1116.xml"/><Relationship Id="rId24" Type="http://schemas.openxmlformats.org/officeDocument/2006/relationships/image" Target="../media/image1114.png"/><Relationship Id="rId32" Type="http://schemas.openxmlformats.org/officeDocument/2006/relationships/image" Target="../media/image1118.png"/><Relationship Id="rId37" Type="http://schemas.openxmlformats.org/officeDocument/2006/relationships/customXml" Target="../ink/ink1129.xml"/><Relationship Id="rId40" Type="http://schemas.openxmlformats.org/officeDocument/2006/relationships/image" Target="../media/image1122.png"/><Relationship Id="rId45" Type="http://schemas.openxmlformats.org/officeDocument/2006/relationships/customXml" Target="../ink/ink1133.xml"/><Relationship Id="rId53" Type="http://schemas.openxmlformats.org/officeDocument/2006/relationships/customXml" Target="../ink/ink1137.xml"/><Relationship Id="rId58" Type="http://schemas.openxmlformats.org/officeDocument/2006/relationships/image" Target="../media/image1131.png"/><Relationship Id="rId66" Type="http://schemas.openxmlformats.org/officeDocument/2006/relationships/image" Target="../media/image1135.png"/><Relationship Id="rId74" Type="http://schemas.openxmlformats.org/officeDocument/2006/relationships/image" Target="../media/image1139.png"/><Relationship Id="rId5" Type="http://schemas.openxmlformats.org/officeDocument/2006/relationships/customXml" Target="../ink/ink1113.xml"/><Relationship Id="rId61" Type="http://schemas.openxmlformats.org/officeDocument/2006/relationships/customXml" Target="../ink/ink1141.xml"/><Relationship Id="rId19" Type="http://schemas.openxmlformats.org/officeDocument/2006/relationships/customXml" Target="../ink/ink1120.xml"/><Relationship Id="rId14" Type="http://schemas.openxmlformats.org/officeDocument/2006/relationships/image" Target="../media/image1108.png"/><Relationship Id="rId22" Type="http://schemas.openxmlformats.org/officeDocument/2006/relationships/image" Target="../media/image1113.png"/><Relationship Id="rId27" Type="http://schemas.openxmlformats.org/officeDocument/2006/relationships/customXml" Target="../ink/ink1124.xml"/><Relationship Id="rId30" Type="http://schemas.openxmlformats.org/officeDocument/2006/relationships/image" Target="../media/image1117.png"/><Relationship Id="rId35" Type="http://schemas.openxmlformats.org/officeDocument/2006/relationships/customXml" Target="../ink/ink1128.xml"/><Relationship Id="rId43" Type="http://schemas.openxmlformats.org/officeDocument/2006/relationships/customXml" Target="../ink/ink1132.xml"/><Relationship Id="rId48" Type="http://schemas.openxmlformats.org/officeDocument/2006/relationships/image" Target="../media/image1126.png"/><Relationship Id="rId56" Type="http://schemas.openxmlformats.org/officeDocument/2006/relationships/image" Target="../media/image1130.png"/><Relationship Id="rId64" Type="http://schemas.openxmlformats.org/officeDocument/2006/relationships/image" Target="../media/image1134.png"/><Relationship Id="rId69" Type="http://schemas.openxmlformats.org/officeDocument/2006/relationships/customXml" Target="../ink/ink1145.xml"/><Relationship Id="rId8" Type="http://schemas.openxmlformats.org/officeDocument/2006/relationships/image" Target="../media/image1105.png"/><Relationship Id="rId51" Type="http://schemas.openxmlformats.org/officeDocument/2006/relationships/customXml" Target="../ink/ink1136.xml"/><Relationship Id="rId72" Type="http://schemas.openxmlformats.org/officeDocument/2006/relationships/image" Target="../media/image1138.png"/><Relationship Id="rId3" Type="http://schemas.openxmlformats.org/officeDocument/2006/relationships/customXml" Target="../ink/ink1112.xml"/><Relationship Id="rId12" Type="http://schemas.openxmlformats.org/officeDocument/2006/relationships/image" Target="../media/image1107.png"/><Relationship Id="rId17" Type="http://schemas.openxmlformats.org/officeDocument/2006/relationships/customXml" Target="../ink/ink1119.xml"/><Relationship Id="rId25" Type="http://schemas.openxmlformats.org/officeDocument/2006/relationships/customXml" Target="../ink/ink1123.xml"/><Relationship Id="rId33" Type="http://schemas.openxmlformats.org/officeDocument/2006/relationships/customXml" Target="../ink/ink1127.xml"/><Relationship Id="rId38" Type="http://schemas.openxmlformats.org/officeDocument/2006/relationships/image" Target="../media/image1121.png"/><Relationship Id="rId46" Type="http://schemas.openxmlformats.org/officeDocument/2006/relationships/image" Target="../media/image1125.png"/><Relationship Id="rId59" Type="http://schemas.openxmlformats.org/officeDocument/2006/relationships/customXml" Target="../ink/ink1140.xml"/><Relationship Id="rId67" Type="http://schemas.openxmlformats.org/officeDocument/2006/relationships/customXml" Target="../ink/ink1144.xml"/><Relationship Id="rId20" Type="http://schemas.openxmlformats.org/officeDocument/2006/relationships/image" Target="../media/image1112.png"/><Relationship Id="rId41" Type="http://schemas.openxmlformats.org/officeDocument/2006/relationships/customXml" Target="../ink/ink1131.xml"/><Relationship Id="rId54" Type="http://schemas.openxmlformats.org/officeDocument/2006/relationships/image" Target="../media/image1129.png"/><Relationship Id="rId62" Type="http://schemas.openxmlformats.org/officeDocument/2006/relationships/image" Target="../media/image1133.png"/><Relationship Id="rId70" Type="http://schemas.openxmlformats.org/officeDocument/2006/relationships/image" Target="../media/image1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4.png"/><Relationship Id="rId15" Type="http://schemas.openxmlformats.org/officeDocument/2006/relationships/customXml" Target="../ink/ink1118.xml"/><Relationship Id="rId23" Type="http://schemas.openxmlformats.org/officeDocument/2006/relationships/customXml" Target="../ink/ink1122.xml"/><Relationship Id="rId28" Type="http://schemas.openxmlformats.org/officeDocument/2006/relationships/image" Target="../media/image1116.png"/><Relationship Id="rId36" Type="http://schemas.openxmlformats.org/officeDocument/2006/relationships/image" Target="../media/image1120.png"/><Relationship Id="rId49" Type="http://schemas.openxmlformats.org/officeDocument/2006/relationships/customXml" Target="../ink/ink1135.xml"/><Relationship Id="rId57" Type="http://schemas.openxmlformats.org/officeDocument/2006/relationships/customXml" Target="../ink/ink1139.xml"/><Relationship Id="rId10" Type="http://schemas.openxmlformats.org/officeDocument/2006/relationships/image" Target="../media/image1106.png"/><Relationship Id="rId31" Type="http://schemas.openxmlformats.org/officeDocument/2006/relationships/customXml" Target="../ink/ink1126.xml"/><Relationship Id="rId44" Type="http://schemas.openxmlformats.org/officeDocument/2006/relationships/image" Target="../media/image1124.png"/><Relationship Id="rId52" Type="http://schemas.openxmlformats.org/officeDocument/2006/relationships/image" Target="../media/image1128.png"/><Relationship Id="rId60" Type="http://schemas.openxmlformats.org/officeDocument/2006/relationships/image" Target="../media/image1132.png"/><Relationship Id="rId65" Type="http://schemas.openxmlformats.org/officeDocument/2006/relationships/customXml" Target="../ink/ink1143.xml"/><Relationship Id="rId73" Type="http://schemas.openxmlformats.org/officeDocument/2006/relationships/customXml" Target="../ink/ink1147.xml"/><Relationship Id="rId4" Type="http://schemas.openxmlformats.org/officeDocument/2006/relationships/image" Target="../media/image1103.png"/><Relationship Id="rId9" Type="http://schemas.openxmlformats.org/officeDocument/2006/relationships/customXml" Target="../ink/ink1115.xml"/><Relationship Id="rId13" Type="http://schemas.openxmlformats.org/officeDocument/2006/relationships/customXml" Target="../ink/ink1117.xml"/><Relationship Id="rId18" Type="http://schemas.openxmlformats.org/officeDocument/2006/relationships/image" Target="../media/image1111.png"/><Relationship Id="rId39" Type="http://schemas.openxmlformats.org/officeDocument/2006/relationships/customXml" Target="../ink/ink1130.xml"/><Relationship Id="rId34" Type="http://schemas.openxmlformats.org/officeDocument/2006/relationships/image" Target="../media/image1119.png"/><Relationship Id="rId50" Type="http://schemas.openxmlformats.org/officeDocument/2006/relationships/image" Target="../media/image1127.png"/><Relationship Id="rId55" Type="http://schemas.openxmlformats.org/officeDocument/2006/relationships/customXml" Target="../ink/ink1138.xml"/><Relationship Id="rId7" Type="http://schemas.openxmlformats.org/officeDocument/2006/relationships/customXml" Target="../ink/ink1114.xml"/><Relationship Id="rId71" Type="http://schemas.openxmlformats.org/officeDocument/2006/relationships/customXml" Target="../ink/ink114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2.png"/><Relationship Id="rId13" Type="http://schemas.openxmlformats.org/officeDocument/2006/relationships/customXml" Target="../ink/ink1153.xml"/><Relationship Id="rId18" Type="http://schemas.openxmlformats.org/officeDocument/2006/relationships/image" Target="../media/image750.png"/><Relationship Id="rId3" Type="http://schemas.openxmlformats.org/officeDocument/2006/relationships/customXml" Target="../ink/ink1148.xml"/><Relationship Id="rId7" Type="http://schemas.openxmlformats.org/officeDocument/2006/relationships/customXml" Target="../ink/ink1150.xml"/><Relationship Id="rId12" Type="http://schemas.openxmlformats.org/officeDocument/2006/relationships/image" Target="../media/image1144.png"/><Relationship Id="rId17" Type="http://schemas.openxmlformats.org/officeDocument/2006/relationships/customXml" Target="../ink/ink1155.xml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1.png"/><Relationship Id="rId11" Type="http://schemas.openxmlformats.org/officeDocument/2006/relationships/customXml" Target="../ink/ink1152.xml"/><Relationship Id="rId5" Type="http://schemas.openxmlformats.org/officeDocument/2006/relationships/customXml" Target="../ink/ink1149.xml"/><Relationship Id="rId15" Type="http://schemas.openxmlformats.org/officeDocument/2006/relationships/customXml" Target="../ink/ink1154.xml"/><Relationship Id="rId10" Type="http://schemas.openxmlformats.org/officeDocument/2006/relationships/image" Target="../media/image1143.png"/><Relationship Id="rId4" Type="http://schemas.openxmlformats.org/officeDocument/2006/relationships/image" Target="../media/image1140.png"/><Relationship Id="rId9" Type="http://schemas.openxmlformats.org/officeDocument/2006/relationships/customXml" Target="../ink/ink1151.xml"/><Relationship Id="rId14" Type="http://schemas.openxmlformats.org/officeDocument/2006/relationships/image" Target="../media/image11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9.png"/><Relationship Id="rId299" Type="http://schemas.openxmlformats.org/officeDocument/2006/relationships/image" Target="../media/image249.png"/><Relationship Id="rId21" Type="http://schemas.openxmlformats.org/officeDocument/2006/relationships/image" Target="../media/image341.png"/><Relationship Id="rId63" Type="http://schemas.openxmlformats.org/officeDocument/2006/relationships/image" Target="../media/image362.png"/><Relationship Id="rId159" Type="http://schemas.openxmlformats.org/officeDocument/2006/relationships/image" Target="../media/image410.png"/><Relationship Id="rId324" Type="http://schemas.openxmlformats.org/officeDocument/2006/relationships/customXml" Target="../ink/ink492.xml"/><Relationship Id="rId170" Type="http://schemas.openxmlformats.org/officeDocument/2006/relationships/customXml" Target="../ink/ink415.xml"/><Relationship Id="rId226" Type="http://schemas.openxmlformats.org/officeDocument/2006/relationships/customXml" Target="../ink/ink443.xml"/><Relationship Id="rId268" Type="http://schemas.openxmlformats.org/officeDocument/2006/relationships/customXml" Target="../ink/ink464.xml"/><Relationship Id="rId32" Type="http://schemas.openxmlformats.org/officeDocument/2006/relationships/customXml" Target="../ink/ink346.xml"/><Relationship Id="rId74" Type="http://schemas.openxmlformats.org/officeDocument/2006/relationships/customXml" Target="../ink/ink367.xml"/><Relationship Id="rId128" Type="http://schemas.openxmlformats.org/officeDocument/2006/relationships/customXml" Target="../ink/ink394.xml"/><Relationship Id="rId335" Type="http://schemas.openxmlformats.org/officeDocument/2006/relationships/image" Target="../media/image497.png"/><Relationship Id="rId5" Type="http://schemas.openxmlformats.org/officeDocument/2006/relationships/image" Target="../media/image333.png"/><Relationship Id="rId181" Type="http://schemas.openxmlformats.org/officeDocument/2006/relationships/image" Target="../media/image421.png"/><Relationship Id="rId237" Type="http://schemas.openxmlformats.org/officeDocument/2006/relationships/image" Target="../media/image449.png"/><Relationship Id="rId279" Type="http://schemas.openxmlformats.org/officeDocument/2006/relationships/image" Target="../media/image470.png"/><Relationship Id="rId43" Type="http://schemas.openxmlformats.org/officeDocument/2006/relationships/image" Target="../media/image352.png"/><Relationship Id="rId139" Type="http://schemas.openxmlformats.org/officeDocument/2006/relationships/image" Target="../media/image400.png"/><Relationship Id="rId290" Type="http://schemas.openxmlformats.org/officeDocument/2006/relationships/customXml" Target="../ink/ink475.xml"/><Relationship Id="rId304" Type="http://schemas.openxmlformats.org/officeDocument/2006/relationships/customXml" Target="../ink/ink482.xml"/><Relationship Id="rId346" Type="http://schemas.openxmlformats.org/officeDocument/2006/relationships/customXml" Target="../ink/ink503.xml"/><Relationship Id="rId85" Type="http://schemas.openxmlformats.org/officeDocument/2006/relationships/image" Target="../media/image373.png"/><Relationship Id="rId150" Type="http://schemas.openxmlformats.org/officeDocument/2006/relationships/customXml" Target="../ink/ink405.xml"/><Relationship Id="rId192" Type="http://schemas.openxmlformats.org/officeDocument/2006/relationships/customXml" Target="../ink/ink426.xml"/><Relationship Id="rId206" Type="http://schemas.openxmlformats.org/officeDocument/2006/relationships/customXml" Target="../ink/ink433.xml"/><Relationship Id="rId248" Type="http://schemas.openxmlformats.org/officeDocument/2006/relationships/customXml" Target="../ink/ink454.xml"/><Relationship Id="rId12" Type="http://schemas.openxmlformats.org/officeDocument/2006/relationships/customXml" Target="../ink/ink336.xml"/><Relationship Id="rId108" Type="http://schemas.openxmlformats.org/officeDocument/2006/relationships/customXml" Target="../ink/ink384.xml"/><Relationship Id="rId315" Type="http://schemas.openxmlformats.org/officeDocument/2006/relationships/image" Target="../media/image487.png"/><Relationship Id="rId357" Type="http://schemas.openxmlformats.org/officeDocument/2006/relationships/image" Target="../media/image508.png"/><Relationship Id="rId54" Type="http://schemas.openxmlformats.org/officeDocument/2006/relationships/customXml" Target="../ink/ink357.xml"/><Relationship Id="rId96" Type="http://schemas.openxmlformats.org/officeDocument/2006/relationships/customXml" Target="../ink/ink378.xml"/><Relationship Id="rId161" Type="http://schemas.openxmlformats.org/officeDocument/2006/relationships/image" Target="../media/image411.png"/><Relationship Id="rId217" Type="http://schemas.openxmlformats.org/officeDocument/2006/relationships/image" Target="../media/image439.png"/><Relationship Id="rId259" Type="http://schemas.openxmlformats.org/officeDocument/2006/relationships/image" Target="../media/image460.png"/><Relationship Id="rId23" Type="http://schemas.openxmlformats.org/officeDocument/2006/relationships/image" Target="../media/image342.png"/><Relationship Id="rId119" Type="http://schemas.openxmlformats.org/officeDocument/2006/relationships/image" Target="../media/image390.png"/><Relationship Id="rId270" Type="http://schemas.openxmlformats.org/officeDocument/2006/relationships/customXml" Target="../ink/ink465.xml"/><Relationship Id="rId326" Type="http://schemas.openxmlformats.org/officeDocument/2006/relationships/customXml" Target="../ink/ink493.xml"/><Relationship Id="rId65" Type="http://schemas.openxmlformats.org/officeDocument/2006/relationships/image" Target="../media/image363.png"/><Relationship Id="rId130" Type="http://schemas.openxmlformats.org/officeDocument/2006/relationships/customXml" Target="../ink/ink395.xml"/><Relationship Id="rId172" Type="http://schemas.openxmlformats.org/officeDocument/2006/relationships/customXml" Target="../ink/ink416.xml"/><Relationship Id="rId228" Type="http://schemas.openxmlformats.org/officeDocument/2006/relationships/customXml" Target="../ink/ink444.xml"/><Relationship Id="rId281" Type="http://schemas.openxmlformats.org/officeDocument/2006/relationships/image" Target="../media/image471.png"/><Relationship Id="rId337" Type="http://schemas.openxmlformats.org/officeDocument/2006/relationships/image" Target="../media/image498.png"/><Relationship Id="rId34" Type="http://schemas.openxmlformats.org/officeDocument/2006/relationships/customXml" Target="../ink/ink347.xml"/><Relationship Id="rId76" Type="http://schemas.openxmlformats.org/officeDocument/2006/relationships/customXml" Target="../ink/ink368.xml"/><Relationship Id="rId141" Type="http://schemas.openxmlformats.org/officeDocument/2006/relationships/image" Target="../media/image401.png"/><Relationship Id="rId7" Type="http://schemas.openxmlformats.org/officeDocument/2006/relationships/image" Target="../media/image334.png"/><Relationship Id="rId183" Type="http://schemas.openxmlformats.org/officeDocument/2006/relationships/image" Target="../media/image422.png"/><Relationship Id="rId239" Type="http://schemas.openxmlformats.org/officeDocument/2006/relationships/image" Target="../media/image450.png"/><Relationship Id="rId250" Type="http://schemas.openxmlformats.org/officeDocument/2006/relationships/customXml" Target="../ink/ink455.xml"/><Relationship Id="rId292" Type="http://schemas.openxmlformats.org/officeDocument/2006/relationships/customXml" Target="../ink/ink476.xml"/><Relationship Id="rId306" Type="http://schemas.openxmlformats.org/officeDocument/2006/relationships/customXml" Target="../ink/ink483.xml"/><Relationship Id="rId45" Type="http://schemas.openxmlformats.org/officeDocument/2006/relationships/image" Target="../media/image353.png"/><Relationship Id="rId87" Type="http://schemas.openxmlformats.org/officeDocument/2006/relationships/image" Target="../media/image374.png"/><Relationship Id="rId110" Type="http://schemas.openxmlformats.org/officeDocument/2006/relationships/customXml" Target="../ink/ink385.xml"/><Relationship Id="rId348" Type="http://schemas.openxmlformats.org/officeDocument/2006/relationships/customXml" Target="../ink/ink504.xml"/><Relationship Id="rId152" Type="http://schemas.openxmlformats.org/officeDocument/2006/relationships/customXml" Target="../ink/ink406.xml"/><Relationship Id="rId194" Type="http://schemas.openxmlformats.org/officeDocument/2006/relationships/customXml" Target="../ink/ink427.xml"/><Relationship Id="rId208" Type="http://schemas.openxmlformats.org/officeDocument/2006/relationships/customXml" Target="../ink/ink434.xml"/><Relationship Id="rId261" Type="http://schemas.openxmlformats.org/officeDocument/2006/relationships/image" Target="../media/image461.png"/><Relationship Id="rId14" Type="http://schemas.openxmlformats.org/officeDocument/2006/relationships/customXml" Target="../ink/ink337.xml"/><Relationship Id="rId56" Type="http://schemas.openxmlformats.org/officeDocument/2006/relationships/customXml" Target="../ink/ink358.xml"/><Relationship Id="rId317" Type="http://schemas.openxmlformats.org/officeDocument/2006/relationships/image" Target="../media/image488.png"/><Relationship Id="rId98" Type="http://schemas.openxmlformats.org/officeDocument/2006/relationships/customXml" Target="../ink/ink379.xml"/><Relationship Id="rId121" Type="http://schemas.openxmlformats.org/officeDocument/2006/relationships/image" Target="../media/image391.png"/><Relationship Id="rId163" Type="http://schemas.openxmlformats.org/officeDocument/2006/relationships/image" Target="../media/image412.png"/><Relationship Id="rId219" Type="http://schemas.openxmlformats.org/officeDocument/2006/relationships/image" Target="../media/image440.png"/><Relationship Id="rId230" Type="http://schemas.openxmlformats.org/officeDocument/2006/relationships/customXml" Target="../ink/ink445.xml"/><Relationship Id="rId25" Type="http://schemas.openxmlformats.org/officeDocument/2006/relationships/image" Target="../media/image343.png"/><Relationship Id="rId46" Type="http://schemas.openxmlformats.org/officeDocument/2006/relationships/customXml" Target="../ink/ink353.xml"/><Relationship Id="rId67" Type="http://schemas.openxmlformats.org/officeDocument/2006/relationships/image" Target="../media/image364.png"/><Relationship Id="rId272" Type="http://schemas.openxmlformats.org/officeDocument/2006/relationships/customXml" Target="../ink/ink466.xml"/><Relationship Id="rId293" Type="http://schemas.openxmlformats.org/officeDocument/2006/relationships/image" Target="../media/image477.png"/><Relationship Id="rId307" Type="http://schemas.openxmlformats.org/officeDocument/2006/relationships/image" Target="../media/image483.png"/><Relationship Id="rId328" Type="http://schemas.openxmlformats.org/officeDocument/2006/relationships/customXml" Target="../ink/ink494.xml"/><Relationship Id="rId349" Type="http://schemas.openxmlformats.org/officeDocument/2006/relationships/image" Target="../media/image504.png"/><Relationship Id="rId88" Type="http://schemas.openxmlformats.org/officeDocument/2006/relationships/customXml" Target="../ink/ink374.xml"/><Relationship Id="rId111" Type="http://schemas.openxmlformats.org/officeDocument/2006/relationships/image" Target="../media/image386.png"/><Relationship Id="rId132" Type="http://schemas.openxmlformats.org/officeDocument/2006/relationships/customXml" Target="../ink/ink396.xml"/><Relationship Id="rId153" Type="http://schemas.openxmlformats.org/officeDocument/2006/relationships/image" Target="../media/image407.png"/><Relationship Id="rId174" Type="http://schemas.openxmlformats.org/officeDocument/2006/relationships/customXml" Target="../ink/ink417.xml"/><Relationship Id="rId195" Type="http://schemas.openxmlformats.org/officeDocument/2006/relationships/image" Target="../media/image428.png"/><Relationship Id="rId209" Type="http://schemas.openxmlformats.org/officeDocument/2006/relationships/image" Target="../media/image435.png"/><Relationship Id="rId220" Type="http://schemas.openxmlformats.org/officeDocument/2006/relationships/customXml" Target="../ink/ink440.xml"/><Relationship Id="rId241" Type="http://schemas.openxmlformats.org/officeDocument/2006/relationships/image" Target="../media/image451.png"/><Relationship Id="rId15" Type="http://schemas.openxmlformats.org/officeDocument/2006/relationships/image" Target="../media/image338.png"/><Relationship Id="rId36" Type="http://schemas.openxmlformats.org/officeDocument/2006/relationships/customXml" Target="../ink/ink348.xml"/><Relationship Id="rId57" Type="http://schemas.openxmlformats.org/officeDocument/2006/relationships/image" Target="../media/image359.png"/><Relationship Id="rId262" Type="http://schemas.openxmlformats.org/officeDocument/2006/relationships/customXml" Target="../ink/ink461.xml"/><Relationship Id="rId283" Type="http://schemas.openxmlformats.org/officeDocument/2006/relationships/image" Target="../media/image472.png"/><Relationship Id="rId318" Type="http://schemas.openxmlformats.org/officeDocument/2006/relationships/customXml" Target="../ink/ink489.xml"/><Relationship Id="rId339" Type="http://schemas.openxmlformats.org/officeDocument/2006/relationships/image" Target="../media/image499.png"/><Relationship Id="rId78" Type="http://schemas.openxmlformats.org/officeDocument/2006/relationships/customXml" Target="../ink/ink369.xml"/><Relationship Id="rId99" Type="http://schemas.openxmlformats.org/officeDocument/2006/relationships/image" Target="../media/image380.png"/><Relationship Id="rId101" Type="http://schemas.openxmlformats.org/officeDocument/2006/relationships/image" Target="../media/image381.png"/><Relationship Id="rId122" Type="http://schemas.openxmlformats.org/officeDocument/2006/relationships/customXml" Target="../ink/ink391.xml"/><Relationship Id="rId143" Type="http://schemas.openxmlformats.org/officeDocument/2006/relationships/image" Target="../media/image402.png"/><Relationship Id="rId164" Type="http://schemas.openxmlformats.org/officeDocument/2006/relationships/customXml" Target="../ink/ink412.xml"/><Relationship Id="rId185" Type="http://schemas.openxmlformats.org/officeDocument/2006/relationships/image" Target="../media/image423.png"/><Relationship Id="rId350" Type="http://schemas.openxmlformats.org/officeDocument/2006/relationships/customXml" Target="../ink/ink505.xml"/><Relationship Id="rId9" Type="http://schemas.openxmlformats.org/officeDocument/2006/relationships/image" Target="../media/image335.png"/><Relationship Id="rId210" Type="http://schemas.openxmlformats.org/officeDocument/2006/relationships/customXml" Target="../ink/ink435.xml"/><Relationship Id="rId26" Type="http://schemas.openxmlformats.org/officeDocument/2006/relationships/customXml" Target="../ink/ink343.xml"/><Relationship Id="rId231" Type="http://schemas.openxmlformats.org/officeDocument/2006/relationships/image" Target="../media/image446.png"/><Relationship Id="rId252" Type="http://schemas.openxmlformats.org/officeDocument/2006/relationships/customXml" Target="../ink/ink456.xml"/><Relationship Id="rId273" Type="http://schemas.openxmlformats.org/officeDocument/2006/relationships/image" Target="../media/image467.png"/><Relationship Id="rId294" Type="http://schemas.openxmlformats.org/officeDocument/2006/relationships/customXml" Target="../ink/ink477.xml"/><Relationship Id="rId308" Type="http://schemas.openxmlformats.org/officeDocument/2006/relationships/customXml" Target="../ink/ink484.xml"/><Relationship Id="rId329" Type="http://schemas.openxmlformats.org/officeDocument/2006/relationships/image" Target="../media/image494.png"/><Relationship Id="rId47" Type="http://schemas.openxmlformats.org/officeDocument/2006/relationships/image" Target="../media/image354.png"/><Relationship Id="rId68" Type="http://schemas.openxmlformats.org/officeDocument/2006/relationships/customXml" Target="../ink/ink364.xml"/><Relationship Id="rId89" Type="http://schemas.openxmlformats.org/officeDocument/2006/relationships/image" Target="../media/image375.png"/><Relationship Id="rId112" Type="http://schemas.openxmlformats.org/officeDocument/2006/relationships/customXml" Target="../ink/ink386.xml"/><Relationship Id="rId133" Type="http://schemas.openxmlformats.org/officeDocument/2006/relationships/image" Target="../media/image397.png"/><Relationship Id="rId154" Type="http://schemas.openxmlformats.org/officeDocument/2006/relationships/customXml" Target="../ink/ink407.xml"/><Relationship Id="rId175" Type="http://schemas.openxmlformats.org/officeDocument/2006/relationships/image" Target="../media/image418.png"/><Relationship Id="rId340" Type="http://schemas.openxmlformats.org/officeDocument/2006/relationships/customXml" Target="../ink/ink500.xml"/><Relationship Id="rId196" Type="http://schemas.openxmlformats.org/officeDocument/2006/relationships/customXml" Target="../ink/ink428.xml"/><Relationship Id="rId200" Type="http://schemas.openxmlformats.org/officeDocument/2006/relationships/customXml" Target="../ink/ink430.xml"/><Relationship Id="rId16" Type="http://schemas.openxmlformats.org/officeDocument/2006/relationships/customXml" Target="../ink/ink338.xml"/><Relationship Id="rId221" Type="http://schemas.openxmlformats.org/officeDocument/2006/relationships/image" Target="../media/image441.png"/><Relationship Id="rId242" Type="http://schemas.openxmlformats.org/officeDocument/2006/relationships/customXml" Target="../ink/ink451.xml"/><Relationship Id="rId263" Type="http://schemas.openxmlformats.org/officeDocument/2006/relationships/image" Target="../media/image462.png"/><Relationship Id="rId284" Type="http://schemas.openxmlformats.org/officeDocument/2006/relationships/customXml" Target="../ink/ink472.xml"/><Relationship Id="rId319" Type="http://schemas.openxmlformats.org/officeDocument/2006/relationships/image" Target="../media/image489.png"/><Relationship Id="rId37" Type="http://schemas.openxmlformats.org/officeDocument/2006/relationships/image" Target="../media/image349.png"/><Relationship Id="rId58" Type="http://schemas.openxmlformats.org/officeDocument/2006/relationships/customXml" Target="../ink/ink359.xml"/><Relationship Id="rId79" Type="http://schemas.openxmlformats.org/officeDocument/2006/relationships/image" Target="../media/image370.png"/><Relationship Id="rId102" Type="http://schemas.openxmlformats.org/officeDocument/2006/relationships/customXml" Target="../ink/ink381.xml"/><Relationship Id="rId123" Type="http://schemas.openxmlformats.org/officeDocument/2006/relationships/image" Target="../media/image392.png"/><Relationship Id="rId144" Type="http://schemas.openxmlformats.org/officeDocument/2006/relationships/customXml" Target="../ink/ink402.xml"/><Relationship Id="rId330" Type="http://schemas.openxmlformats.org/officeDocument/2006/relationships/customXml" Target="../ink/ink495.xml"/><Relationship Id="rId90" Type="http://schemas.openxmlformats.org/officeDocument/2006/relationships/customXml" Target="../ink/ink375.xml"/><Relationship Id="rId165" Type="http://schemas.openxmlformats.org/officeDocument/2006/relationships/image" Target="../media/image413.png"/><Relationship Id="rId186" Type="http://schemas.openxmlformats.org/officeDocument/2006/relationships/customXml" Target="../ink/ink423.xml"/><Relationship Id="rId351" Type="http://schemas.openxmlformats.org/officeDocument/2006/relationships/image" Target="../media/image505.png"/><Relationship Id="rId211" Type="http://schemas.openxmlformats.org/officeDocument/2006/relationships/image" Target="../media/image436.png"/><Relationship Id="rId232" Type="http://schemas.openxmlformats.org/officeDocument/2006/relationships/customXml" Target="../ink/ink446.xml"/><Relationship Id="rId253" Type="http://schemas.openxmlformats.org/officeDocument/2006/relationships/image" Target="../media/image457.png"/><Relationship Id="rId274" Type="http://schemas.openxmlformats.org/officeDocument/2006/relationships/customXml" Target="../ink/ink467.xml"/><Relationship Id="rId295" Type="http://schemas.openxmlformats.org/officeDocument/2006/relationships/image" Target="../media/image478.png"/><Relationship Id="rId309" Type="http://schemas.openxmlformats.org/officeDocument/2006/relationships/image" Target="../media/image484.png"/><Relationship Id="rId27" Type="http://schemas.openxmlformats.org/officeDocument/2006/relationships/image" Target="../media/image344.png"/><Relationship Id="rId48" Type="http://schemas.openxmlformats.org/officeDocument/2006/relationships/customXml" Target="../ink/ink354.xml"/><Relationship Id="rId69" Type="http://schemas.openxmlformats.org/officeDocument/2006/relationships/image" Target="../media/image365.png"/><Relationship Id="rId113" Type="http://schemas.openxmlformats.org/officeDocument/2006/relationships/image" Target="../media/image387.png"/><Relationship Id="rId134" Type="http://schemas.openxmlformats.org/officeDocument/2006/relationships/customXml" Target="../ink/ink397.xml"/><Relationship Id="rId320" Type="http://schemas.openxmlformats.org/officeDocument/2006/relationships/customXml" Target="../ink/ink490.xml"/><Relationship Id="rId80" Type="http://schemas.openxmlformats.org/officeDocument/2006/relationships/customXml" Target="../ink/ink370.xml"/><Relationship Id="rId155" Type="http://schemas.openxmlformats.org/officeDocument/2006/relationships/image" Target="../media/image408.png"/><Relationship Id="rId176" Type="http://schemas.openxmlformats.org/officeDocument/2006/relationships/customXml" Target="../ink/ink418.xml"/><Relationship Id="rId197" Type="http://schemas.openxmlformats.org/officeDocument/2006/relationships/image" Target="../media/image429.png"/><Relationship Id="rId341" Type="http://schemas.openxmlformats.org/officeDocument/2006/relationships/image" Target="../media/image500.png"/><Relationship Id="rId201" Type="http://schemas.openxmlformats.org/officeDocument/2006/relationships/image" Target="../media/image431.png"/><Relationship Id="rId222" Type="http://schemas.openxmlformats.org/officeDocument/2006/relationships/customXml" Target="../ink/ink441.xml"/><Relationship Id="rId243" Type="http://schemas.openxmlformats.org/officeDocument/2006/relationships/image" Target="../media/image452.png"/><Relationship Id="rId264" Type="http://schemas.openxmlformats.org/officeDocument/2006/relationships/customXml" Target="../ink/ink462.xml"/><Relationship Id="rId285" Type="http://schemas.openxmlformats.org/officeDocument/2006/relationships/image" Target="../media/image473.png"/><Relationship Id="rId17" Type="http://schemas.openxmlformats.org/officeDocument/2006/relationships/image" Target="../media/image339.png"/><Relationship Id="rId38" Type="http://schemas.openxmlformats.org/officeDocument/2006/relationships/customXml" Target="../ink/ink349.xml"/><Relationship Id="rId59" Type="http://schemas.openxmlformats.org/officeDocument/2006/relationships/image" Target="../media/image360.png"/><Relationship Id="rId103" Type="http://schemas.openxmlformats.org/officeDocument/2006/relationships/image" Target="../media/image382.png"/><Relationship Id="rId124" Type="http://schemas.openxmlformats.org/officeDocument/2006/relationships/customXml" Target="../ink/ink392.xml"/><Relationship Id="rId310" Type="http://schemas.openxmlformats.org/officeDocument/2006/relationships/customXml" Target="../ink/ink485.xml"/><Relationship Id="rId70" Type="http://schemas.openxmlformats.org/officeDocument/2006/relationships/customXml" Target="../ink/ink365.xml"/><Relationship Id="rId91" Type="http://schemas.openxmlformats.org/officeDocument/2006/relationships/image" Target="../media/image376.png"/><Relationship Id="rId145" Type="http://schemas.openxmlformats.org/officeDocument/2006/relationships/image" Target="../media/image403.png"/><Relationship Id="rId166" Type="http://schemas.openxmlformats.org/officeDocument/2006/relationships/customXml" Target="../ink/ink413.xml"/><Relationship Id="rId187" Type="http://schemas.openxmlformats.org/officeDocument/2006/relationships/image" Target="../media/image424.png"/><Relationship Id="rId331" Type="http://schemas.openxmlformats.org/officeDocument/2006/relationships/image" Target="../media/image495.png"/><Relationship Id="rId352" Type="http://schemas.openxmlformats.org/officeDocument/2006/relationships/customXml" Target="../ink/ink506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36.xml"/><Relationship Id="rId233" Type="http://schemas.openxmlformats.org/officeDocument/2006/relationships/image" Target="../media/image447.png"/><Relationship Id="rId254" Type="http://schemas.openxmlformats.org/officeDocument/2006/relationships/customXml" Target="../ink/ink457.xml"/><Relationship Id="rId28" Type="http://schemas.openxmlformats.org/officeDocument/2006/relationships/customXml" Target="../ink/ink344.xml"/><Relationship Id="rId49" Type="http://schemas.openxmlformats.org/officeDocument/2006/relationships/image" Target="../media/image355.png"/><Relationship Id="rId114" Type="http://schemas.openxmlformats.org/officeDocument/2006/relationships/customXml" Target="../ink/ink387.xml"/><Relationship Id="rId275" Type="http://schemas.openxmlformats.org/officeDocument/2006/relationships/image" Target="../media/image468.png"/><Relationship Id="rId296" Type="http://schemas.openxmlformats.org/officeDocument/2006/relationships/customXml" Target="../ink/ink478.xml"/><Relationship Id="rId300" Type="http://schemas.openxmlformats.org/officeDocument/2006/relationships/customXml" Target="../ink/ink480.xml"/><Relationship Id="rId60" Type="http://schemas.openxmlformats.org/officeDocument/2006/relationships/customXml" Target="../ink/ink360.xml"/><Relationship Id="rId81" Type="http://schemas.openxmlformats.org/officeDocument/2006/relationships/image" Target="../media/image371.png"/><Relationship Id="rId135" Type="http://schemas.openxmlformats.org/officeDocument/2006/relationships/image" Target="../media/image398.png"/><Relationship Id="rId156" Type="http://schemas.openxmlformats.org/officeDocument/2006/relationships/customXml" Target="../ink/ink408.xml"/><Relationship Id="rId177" Type="http://schemas.openxmlformats.org/officeDocument/2006/relationships/image" Target="../media/image419.png"/><Relationship Id="rId198" Type="http://schemas.openxmlformats.org/officeDocument/2006/relationships/customXml" Target="../ink/ink429.xml"/><Relationship Id="rId321" Type="http://schemas.openxmlformats.org/officeDocument/2006/relationships/image" Target="../media/image490.png"/><Relationship Id="rId342" Type="http://schemas.openxmlformats.org/officeDocument/2006/relationships/customXml" Target="../ink/ink501.xml"/><Relationship Id="rId202" Type="http://schemas.openxmlformats.org/officeDocument/2006/relationships/customXml" Target="../ink/ink431.xml"/><Relationship Id="rId223" Type="http://schemas.openxmlformats.org/officeDocument/2006/relationships/image" Target="../media/image442.png"/><Relationship Id="rId244" Type="http://schemas.openxmlformats.org/officeDocument/2006/relationships/customXml" Target="../ink/ink452.xml"/><Relationship Id="rId18" Type="http://schemas.openxmlformats.org/officeDocument/2006/relationships/customXml" Target="../ink/ink339.xml"/><Relationship Id="rId39" Type="http://schemas.openxmlformats.org/officeDocument/2006/relationships/image" Target="../media/image350.png"/><Relationship Id="rId265" Type="http://schemas.openxmlformats.org/officeDocument/2006/relationships/image" Target="../media/image463.png"/><Relationship Id="rId286" Type="http://schemas.openxmlformats.org/officeDocument/2006/relationships/customXml" Target="../ink/ink473.xml"/><Relationship Id="rId50" Type="http://schemas.openxmlformats.org/officeDocument/2006/relationships/customXml" Target="../ink/ink355.xml"/><Relationship Id="rId104" Type="http://schemas.openxmlformats.org/officeDocument/2006/relationships/customXml" Target="../ink/ink382.xml"/><Relationship Id="rId125" Type="http://schemas.openxmlformats.org/officeDocument/2006/relationships/image" Target="../media/image393.png"/><Relationship Id="rId146" Type="http://schemas.openxmlformats.org/officeDocument/2006/relationships/customXml" Target="../ink/ink403.xml"/><Relationship Id="rId167" Type="http://schemas.openxmlformats.org/officeDocument/2006/relationships/image" Target="../media/image414.png"/><Relationship Id="rId188" Type="http://schemas.openxmlformats.org/officeDocument/2006/relationships/customXml" Target="../ink/ink424.xml"/><Relationship Id="rId311" Type="http://schemas.openxmlformats.org/officeDocument/2006/relationships/image" Target="../media/image485.png"/><Relationship Id="rId332" Type="http://schemas.openxmlformats.org/officeDocument/2006/relationships/customXml" Target="../ink/ink496.xml"/><Relationship Id="rId353" Type="http://schemas.openxmlformats.org/officeDocument/2006/relationships/image" Target="../media/image506.png"/><Relationship Id="rId71" Type="http://schemas.openxmlformats.org/officeDocument/2006/relationships/image" Target="../media/image366.png"/><Relationship Id="rId92" Type="http://schemas.openxmlformats.org/officeDocument/2006/relationships/customXml" Target="../ink/ink376.xml"/><Relationship Id="rId213" Type="http://schemas.openxmlformats.org/officeDocument/2006/relationships/image" Target="../media/image437.png"/><Relationship Id="rId234" Type="http://schemas.openxmlformats.org/officeDocument/2006/relationships/customXml" Target="../ink/ink447.xml"/><Relationship Id="rId2" Type="http://schemas.openxmlformats.org/officeDocument/2006/relationships/customXml" Target="../ink/ink331.xml"/><Relationship Id="rId29" Type="http://schemas.openxmlformats.org/officeDocument/2006/relationships/image" Target="../media/image345.png"/><Relationship Id="rId255" Type="http://schemas.openxmlformats.org/officeDocument/2006/relationships/image" Target="../media/image458.png"/><Relationship Id="rId276" Type="http://schemas.openxmlformats.org/officeDocument/2006/relationships/customXml" Target="../ink/ink468.xml"/><Relationship Id="rId297" Type="http://schemas.openxmlformats.org/officeDocument/2006/relationships/image" Target="../media/image479.png"/><Relationship Id="rId40" Type="http://schemas.openxmlformats.org/officeDocument/2006/relationships/customXml" Target="../ink/ink350.xml"/><Relationship Id="rId115" Type="http://schemas.openxmlformats.org/officeDocument/2006/relationships/image" Target="../media/image388.png"/><Relationship Id="rId136" Type="http://schemas.openxmlformats.org/officeDocument/2006/relationships/customXml" Target="../ink/ink398.xml"/><Relationship Id="rId157" Type="http://schemas.openxmlformats.org/officeDocument/2006/relationships/image" Target="../media/image409.png"/><Relationship Id="rId178" Type="http://schemas.openxmlformats.org/officeDocument/2006/relationships/customXml" Target="../ink/ink419.xml"/><Relationship Id="rId301" Type="http://schemas.openxmlformats.org/officeDocument/2006/relationships/image" Target="../media/image480.png"/><Relationship Id="rId322" Type="http://schemas.openxmlformats.org/officeDocument/2006/relationships/customXml" Target="../ink/ink491.xml"/><Relationship Id="rId343" Type="http://schemas.openxmlformats.org/officeDocument/2006/relationships/image" Target="../media/image501.png"/><Relationship Id="rId61" Type="http://schemas.openxmlformats.org/officeDocument/2006/relationships/image" Target="../media/image361.png"/><Relationship Id="rId82" Type="http://schemas.openxmlformats.org/officeDocument/2006/relationships/customXml" Target="../ink/ink371.xml"/><Relationship Id="rId199" Type="http://schemas.openxmlformats.org/officeDocument/2006/relationships/image" Target="../media/image430.png"/><Relationship Id="rId203" Type="http://schemas.openxmlformats.org/officeDocument/2006/relationships/image" Target="../media/image432.png"/><Relationship Id="rId19" Type="http://schemas.openxmlformats.org/officeDocument/2006/relationships/image" Target="../media/image340.png"/><Relationship Id="rId224" Type="http://schemas.openxmlformats.org/officeDocument/2006/relationships/customXml" Target="../ink/ink442.xml"/><Relationship Id="rId245" Type="http://schemas.openxmlformats.org/officeDocument/2006/relationships/image" Target="../media/image453.png"/><Relationship Id="rId266" Type="http://schemas.openxmlformats.org/officeDocument/2006/relationships/customXml" Target="../ink/ink463.xml"/><Relationship Id="rId287" Type="http://schemas.openxmlformats.org/officeDocument/2006/relationships/image" Target="../media/image474.png"/><Relationship Id="rId30" Type="http://schemas.openxmlformats.org/officeDocument/2006/relationships/customXml" Target="../ink/ink345.xml"/><Relationship Id="rId105" Type="http://schemas.openxmlformats.org/officeDocument/2006/relationships/image" Target="../media/image383.png"/><Relationship Id="rId126" Type="http://schemas.openxmlformats.org/officeDocument/2006/relationships/customXml" Target="../ink/ink393.xml"/><Relationship Id="rId147" Type="http://schemas.openxmlformats.org/officeDocument/2006/relationships/image" Target="../media/image404.png"/><Relationship Id="rId168" Type="http://schemas.openxmlformats.org/officeDocument/2006/relationships/customXml" Target="../ink/ink414.xml"/><Relationship Id="rId312" Type="http://schemas.openxmlformats.org/officeDocument/2006/relationships/customXml" Target="../ink/ink486.xml"/><Relationship Id="rId333" Type="http://schemas.openxmlformats.org/officeDocument/2006/relationships/image" Target="../media/image496.png"/><Relationship Id="rId354" Type="http://schemas.openxmlformats.org/officeDocument/2006/relationships/customXml" Target="../ink/ink507.xml"/><Relationship Id="rId51" Type="http://schemas.openxmlformats.org/officeDocument/2006/relationships/image" Target="../media/image356.png"/><Relationship Id="rId72" Type="http://schemas.openxmlformats.org/officeDocument/2006/relationships/customXml" Target="../ink/ink366.xml"/><Relationship Id="rId93" Type="http://schemas.openxmlformats.org/officeDocument/2006/relationships/image" Target="../media/image377.png"/><Relationship Id="rId189" Type="http://schemas.openxmlformats.org/officeDocument/2006/relationships/image" Target="../media/image425.png"/><Relationship Id="rId3" Type="http://schemas.openxmlformats.org/officeDocument/2006/relationships/image" Target="../media/image332.png"/><Relationship Id="rId214" Type="http://schemas.openxmlformats.org/officeDocument/2006/relationships/customXml" Target="../ink/ink437.xml"/><Relationship Id="rId235" Type="http://schemas.openxmlformats.org/officeDocument/2006/relationships/image" Target="../media/image448.png"/><Relationship Id="rId256" Type="http://schemas.openxmlformats.org/officeDocument/2006/relationships/customXml" Target="../ink/ink458.xml"/><Relationship Id="rId277" Type="http://schemas.openxmlformats.org/officeDocument/2006/relationships/image" Target="../media/image469.png"/><Relationship Id="rId298" Type="http://schemas.openxmlformats.org/officeDocument/2006/relationships/customXml" Target="../ink/ink479.xml"/><Relationship Id="rId116" Type="http://schemas.openxmlformats.org/officeDocument/2006/relationships/customXml" Target="../ink/ink388.xml"/><Relationship Id="rId137" Type="http://schemas.openxmlformats.org/officeDocument/2006/relationships/image" Target="../media/image399.png"/><Relationship Id="rId158" Type="http://schemas.openxmlformats.org/officeDocument/2006/relationships/customXml" Target="../ink/ink409.xml"/><Relationship Id="rId302" Type="http://schemas.openxmlformats.org/officeDocument/2006/relationships/customXml" Target="../ink/ink481.xml"/><Relationship Id="rId323" Type="http://schemas.openxmlformats.org/officeDocument/2006/relationships/image" Target="../media/image491.png"/><Relationship Id="rId344" Type="http://schemas.openxmlformats.org/officeDocument/2006/relationships/customXml" Target="../ink/ink502.xml"/><Relationship Id="rId20" Type="http://schemas.openxmlformats.org/officeDocument/2006/relationships/customXml" Target="../ink/ink340.xml"/><Relationship Id="rId41" Type="http://schemas.openxmlformats.org/officeDocument/2006/relationships/image" Target="../media/image351.png"/><Relationship Id="rId62" Type="http://schemas.openxmlformats.org/officeDocument/2006/relationships/customXml" Target="../ink/ink361.xml"/><Relationship Id="rId83" Type="http://schemas.openxmlformats.org/officeDocument/2006/relationships/image" Target="../media/image372.png"/><Relationship Id="rId179" Type="http://schemas.openxmlformats.org/officeDocument/2006/relationships/image" Target="../media/image420.png"/><Relationship Id="rId190" Type="http://schemas.openxmlformats.org/officeDocument/2006/relationships/customXml" Target="../ink/ink425.xml"/><Relationship Id="rId204" Type="http://schemas.openxmlformats.org/officeDocument/2006/relationships/customXml" Target="../ink/ink432.xml"/><Relationship Id="rId225" Type="http://schemas.openxmlformats.org/officeDocument/2006/relationships/image" Target="../media/image443.png"/><Relationship Id="rId246" Type="http://schemas.openxmlformats.org/officeDocument/2006/relationships/customXml" Target="../ink/ink453.xml"/><Relationship Id="rId267" Type="http://schemas.openxmlformats.org/officeDocument/2006/relationships/image" Target="../media/image464.png"/><Relationship Id="rId288" Type="http://schemas.openxmlformats.org/officeDocument/2006/relationships/customXml" Target="../ink/ink474.xml"/><Relationship Id="rId106" Type="http://schemas.openxmlformats.org/officeDocument/2006/relationships/customXml" Target="../ink/ink383.xml"/><Relationship Id="rId127" Type="http://schemas.openxmlformats.org/officeDocument/2006/relationships/image" Target="../media/image394.png"/><Relationship Id="rId313" Type="http://schemas.openxmlformats.org/officeDocument/2006/relationships/image" Target="../media/image486.png"/><Relationship Id="rId10" Type="http://schemas.openxmlformats.org/officeDocument/2006/relationships/customXml" Target="../ink/ink335.xml"/><Relationship Id="rId31" Type="http://schemas.openxmlformats.org/officeDocument/2006/relationships/image" Target="../media/image346.png"/><Relationship Id="rId52" Type="http://schemas.openxmlformats.org/officeDocument/2006/relationships/customXml" Target="../ink/ink356.xml"/><Relationship Id="rId73" Type="http://schemas.openxmlformats.org/officeDocument/2006/relationships/image" Target="../media/image367.png"/><Relationship Id="rId94" Type="http://schemas.openxmlformats.org/officeDocument/2006/relationships/customXml" Target="../ink/ink377.xml"/><Relationship Id="rId148" Type="http://schemas.openxmlformats.org/officeDocument/2006/relationships/customXml" Target="../ink/ink404.xml"/><Relationship Id="rId169" Type="http://schemas.openxmlformats.org/officeDocument/2006/relationships/image" Target="../media/image415.png"/><Relationship Id="rId334" Type="http://schemas.openxmlformats.org/officeDocument/2006/relationships/customXml" Target="../ink/ink497.xml"/><Relationship Id="rId355" Type="http://schemas.openxmlformats.org/officeDocument/2006/relationships/image" Target="../media/image507.png"/><Relationship Id="rId4" Type="http://schemas.openxmlformats.org/officeDocument/2006/relationships/customXml" Target="../ink/ink332.xml"/><Relationship Id="rId180" Type="http://schemas.openxmlformats.org/officeDocument/2006/relationships/customXml" Target="../ink/ink420.xml"/><Relationship Id="rId215" Type="http://schemas.openxmlformats.org/officeDocument/2006/relationships/image" Target="../media/image438.png"/><Relationship Id="rId236" Type="http://schemas.openxmlformats.org/officeDocument/2006/relationships/customXml" Target="../ink/ink448.xml"/><Relationship Id="rId257" Type="http://schemas.openxmlformats.org/officeDocument/2006/relationships/image" Target="../media/image459.png"/><Relationship Id="rId278" Type="http://schemas.openxmlformats.org/officeDocument/2006/relationships/customXml" Target="../ink/ink469.xml"/><Relationship Id="rId303" Type="http://schemas.openxmlformats.org/officeDocument/2006/relationships/image" Target="../media/image481.png"/><Relationship Id="rId42" Type="http://schemas.openxmlformats.org/officeDocument/2006/relationships/customXml" Target="../ink/ink351.xml"/><Relationship Id="rId84" Type="http://schemas.openxmlformats.org/officeDocument/2006/relationships/customXml" Target="../ink/ink372.xml"/><Relationship Id="rId138" Type="http://schemas.openxmlformats.org/officeDocument/2006/relationships/customXml" Target="../ink/ink399.xml"/><Relationship Id="rId345" Type="http://schemas.openxmlformats.org/officeDocument/2006/relationships/image" Target="../media/image502.png"/><Relationship Id="rId191" Type="http://schemas.openxmlformats.org/officeDocument/2006/relationships/image" Target="../media/image426.png"/><Relationship Id="rId205" Type="http://schemas.openxmlformats.org/officeDocument/2006/relationships/image" Target="../media/image433.png"/><Relationship Id="rId247" Type="http://schemas.openxmlformats.org/officeDocument/2006/relationships/image" Target="../media/image454.png"/><Relationship Id="rId107" Type="http://schemas.openxmlformats.org/officeDocument/2006/relationships/image" Target="../media/image384.png"/><Relationship Id="rId289" Type="http://schemas.openxmlformats.org/officeDocument/2006/relationships/image" Target="../media/image475.png"/><Relationship Id="rId11" Type="http://schemas.openxmlformats.org/officeDocument/2006/relationships/image" Target="../media/image336.png"/><Relationship Id="rId53" Type="http://schemas.openxmlformats.org/officeDocument/2006/relationships/image" Target="../media/image357.png"/><Relationship Id="rId149" Type="http://schemas.openxmlformats.org/officeDocument/2006/relationships/image" Target="../media/image405.png"/><Relationship Id="rId314" Type="http://schemas.openxmlformats.org/officeDocument/2006/relationships/customXml" Target="../ink/ink487.xml"/><Relationship Id="rId356" Type="http://schemas.openxmlformats.org/officeDocument/2006/relationships/customXml" Target="../ink/ink508.xml"/><Relationship Id="rId95" Type="http://schemas.openxmlformats.org/officeDocument/2006/relationships/image" Target="../media/image378.png"/><Relationship Id="rId160" Type="http://schemas.openxmlformats.org/officeDocument/2006/relationships/customXml" Target="../ink/ink410.xml"/><Relationship Id="rId216" Type="http://schemas.openxmlformats.org/officeDocument/2006/relationships/customXml" Target="../ink/ink438.xml"/><Relationship Id="rId258" Type="http://schemas.openxmlformats.org/officeDocument/2006/relationships/customXml" Target="../ink/ink459.xml"/><Relationship Id="rId22" Type="http://schemas.openxmlformats.org/officeDocument/2006/relationships/customXml" Target="../ink/ink341.xml"/><Relationship Id="rId64" Type="http://schemas.openxmlformats.org/officeDocument/2006/relationships/customXml" Target="../ink/ink362.xml"/><Relationship Id="rId118" Type="http://schemas.openxmlformats.org/officeDocument/2006/relationships/customXml" Target="../ink/ink389.xml"/><Relationship Id="rId325" Type="http://schemas.openxmlformats.org/officeDocument/2006/relationships/image" Target="../media/image492.png"/><Relationship Id="rId171" Type="http://schemas.openxmlformats.org/officeDocument/2006/relationships/image" Target="../media/image416.png"/><Relationship Id="rId227" Type="http://schemas.openxmlformats.org/officeDocument/2006/relationships/image" Target="../media/image444.png"/><Relationship Id="rId269" Type="http://schemas.openxmlformats.org/officeDocument/2006/relationships/image" Target="../media/image465.png"/><Relationship Id="rId33" Type="http://schemas.openxmlformats.org/officeDocument/2006/relationships/image" Target="../media/image347.png"/><Relationship Id="rId129" Type="http://schemas.openxmlformats.org/officeDocument/2006/relationships/image" Target="../media/image395.png"/><Relationship Id="rId280" Type="http://schemas.openxmlformats.org/officeDocument/2006/relationships/customXml" Target="../ink/ink470.xml"/><Relationship Id="rId336" Type="http://schemas.openxmlformats.org/officeDocument/2006/relationships/customXml" Target="../ink/ink498.xml"/><Relationship Id="rId75" Type="http://schemas.openxmlformats.org/officeDocument/2006/relationships/image" Target="../media/image368.png"/><Relationship Id="rId140" Type="http://schemas.openxmlformats.org/officeDocument/2006/relationships/customXml" Target="../ink/ink400.xml"/><Relationship Id="rId182" Type="http://schemas.openxmlformats.org/officeDocument/2006/relationships/customXml" Target="../ink/ink421.xml"/><Relationship Id="rId6" Type="http://schemas.openxmlformats.org/officeDocument/2006/relationships/customXml" Target="../ink/ink333.xml"/><Relationship Id="rId238" Type="http://schemas.openxmlformats.org/officeDocument/2006/relationships/customXml" Target="../ink/ink449.xml"/><Relationship Id="rId291" Type="http://schemas.openxmlformats.org/officeDocument/2006/relationships/image" Target="../media/image476.png"/><Relationship Id="rId305" Type="http://schemas.openxmlformats.org/officeDocument/2006/relationships/image" Target="../media/image482.png"/><Relationship Id="rId347" Type="http://schemas.openxmlformats.org/officeDocument/2006/relationships/image" Target="../media/image503.png"/><Relationship Id="rId44" Type="http://schemas.openxmlformats.org/officeDocument/2006/relationships/customXml" Target="../ink/ink352.xml"/><Relationship Id="rId86" Type="http://schemas.openxmlformats.org/officeDocument/2006/relationships/customXml" Target="../ink/ink373.xml"/><Relationship Id="rId151" Type="http://schemas.openxmlformats.org/officeDocument/2006/relationships/image" Target="../media/image406.png"/><Relationship Id="rId193" Type="http://schemas.openxmlformats.org/officeDocument/2006/relationships/image" Target="../media/image427.png"/><Relationship Id="rId207" Type="http://schemas.openxmlformats.org/officeDocument/2006/relationships/image" Target="../media/image434.png"/><Relationship Id="rId249" Type="http://schemas.openxmlformats.org/officeDocument/2006/relationships/image" Target="../media/image455.png"/><Relationship Id="rId13" Type="http://schemas.openxmlformats.org/officeDocument/2006/relationships/image" Target="../media/image337.png"/><Relationship Id="rId109" Type="http://schemas.openxmlformats.org/officeDocument/2006/relationships/image" Target="../media/image385.png"/><Relationship Id="rId260" Type="http://schemas.openxmlformats.org/officeDocument/2006/relationships/customXml" Target="../ink/ink460.xml"/><Relationship Id="rId316" Type="http://schemas.openxmlformats.org/officeDocument/2006/relationships/customXml" Target="../ink/ink488.xml"/><Relationship Id="rId55" Type="http://schemas.openxmlformats.org/officeDocument/2006/relationships/image" Target="../media/image358.png"/><Relationship Id="rId97" Type="http://schemas.openxmlformats.org/officeDocument/2006/relationships/image" Target="../media/image379.png"/><Relationship Id="rId120" Type="http://schemas.openxmlformats.org/officeDocument/2006/relationships/customXml" Target="../ink/ink390.xml"/><Relationship Id="rId162" Type="http://schemas.openxmlformats.org/officeDocument/2006/relationships/customXml" Target="../ink/ink411.xml"/><Relationship Id="rId218" Type="http://schemas.openxmlformats.org/officeDocument/2006/relationships/customXml" Target="../ink/ink439.xml"/><Relationship Id="rId271" Type="http://schemas.openxmlformats.org/officeDocument/2006/relationships/image" Target="../media/image466.png"/><Relationship Id="rId24" Type="http://schemas.openxmlformats.org/officeDocument/2006/relationships/customXml" Target="../ink/ink342.xml"/><Relationship Id="rId66" Type="http://schemas.openxmlformats.org/officeDocument/2006/relationships/customXml" Target="../ink/ink363.xml"/><Relationship Id="rId131" Type="http://schemas.openxmlformats.org/officeDocument/2006/relationships/image" Target="../media/image396.png"/><Relationship Id="rId327" Type="http://schemas.openxmlformats.org/officeDocument/2006/relationships/image" Target="../media/image493.png"/><Relationship Id="rId173" Type="http://schemas.openxmlformats.org/officeDocument/2006/relationships/image" Target="../media/image417.png"/><Relationship Id="rId229" Type="http://schemas.openxmlformats.org/officeDocument/2006/relationships/image" Target="../media/image445.png"/><Relationship Id="rId240" Type="http://schemas.openxmlformats.org/officeDocument/2006/relationships/customXml" Target="../ink/ink450.xml"/><Relationship Id="rId35" Type="http://schemas.openxmlformats.org/officeDocument/2006/relationships/image" Target="../media/image348.png"/><Relationship Id="rId77" Type="http://schemas.openxmlformats.org/officeDocument/2006/relationships/image" Target="../media/image369.png"/><Relationship Id="rId100" Type="http://schemas.openxmlformats.org/officeDocument/2006/relationships/customXml" Target="../ink/ink380.xml"/><Relationship Id="rId282" Type="http://schemas.openxmlformats.org/officeDocument/2006/relationships/customXml" Target="../ink/ink471.xml"/><Relationship Id="rId338" Type="http://schemas.openxmlformats.org/officeDocument/2006/relationships/customXml" Target="../ink/ink499.xml"/><Relationship Id="rId8" Type="http://schemas.openxmlformats.org/officeDocument/2006/relationships/customXml" Target="../ink/ink334.xml"/><Relationship Id="rId142" Type="http://schemas.openxmlformats.org/officeDocument/2006/relationships/customXml" Target="../ink/ink401.xml"/><Relationship Id="rId184" Type="http://schemas.openxmlformats.org/officeDocument/2006/relationships/customXml" Target="../ink/ink422.xml"/><Relationship Id="rId251" Type="http://schemas.openxmlformats.org/officeDocument/2006/relationships/image" Target="../media/image45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5.png"/><Relationship Id="rId21" Type="http://schemas.openxmlformats.org/officeDocument/2006/relationships/image" Target="../media/image516.png"/><Relationship Id="rId42" Type="http://schemas.openxmlformats.org/officeDocument/2006/relationships/customXml" Target="../ink/ink529.xml"/><Relationship Id="rId63" Type="http://schemas.openxmlformats.org/officeDocument/2006/relationships/image" Target="../media/image538.png"/><Relationship Id="rId84" Type="http://schemas.openxmlformats.org/officeDocument/2006/relationships/customXml" Target="../ink/ink550.xml"/><Relationship Id="rId138" Type="http://schemas.openxmlformats.org/officeDocument/2006/relationships/customXml" Target="../ink/ink577.xml"/><Relationship Id="rId159" Type="http://schemas.openxmlformats.org/officeDocument/2006/relationships/image" Target="../media/image586.png"/><Relationship Id="rId170" Type="http://schemas.openxmlformats.org/officeDocument/2006/relationships/customXml" Target="../ink/ink593.xml"/><Relationship Id="rId191" Type="http://schemas.openxmlformats.org/officeDocument/2006/relationships/image" Target="../media/image602.png"/><Relationship Id="rId205" Type="http://schemas.openxmlformats.org/officeDocument/2006/relationships/image" Target="../media/image609.png"/><Relationship Id="rId226" Type="http://schemas.openxmlformats.org/officeDocument/2006/relationships/customXml" Target="../ink/ink621.xml"/><Relationship Id="rId107" Type="http://schemas.openxmlformats.org/officeDocument/2006/relationships/image" Target="../media/image560.png"/><Relationship Id="rId11" Type="http://schemas.openxmlformats.org/officeDocument/2006/relationships/image" Target="../media/image511.png"/><Relationship Id="rId32" Type="http://schemas.openxmlformats.org/officeDocument/2006/relationships/customXml" Target="../ink/ink524.xml"/><Relationship Id="rId53" Type="http://schemas.openxmlformats.org/officeDocument/2006/relationships/image" Target="../media/image533.png"/><Relationship Id="rId74" Type="http://schemas.openxmlformats.org/officeDocument/2006/relationships/customXml" Target="../ink/ink545.xml"/><Relationship Id="rId128" Type="http://schemas.openxmlformats.org/officeDocument/2006/relationships/customXml" Target="../ink/ink572.xml"/><Relationship Id="rId149" Type="http://schemas.openxmlformats.org/officeDocument/2006/relationships/image" Target="../media/image581.png"/><Relationship Id="rId5" Type="http://schemas.openxmlformats.org/officeDocument/2006/relationships/image" Target="../media/image518.png"/><Relationship Id="rId95" Type="http://schemas.openxmlformats.org/officeDocument/2006/relationships/image" Target="../media/image554.png"/><Relationship Id="rId160" Type="http://schemas.openxmlformats.org/officeDocument/2006/relationships/customXml" Target="../ink/ink588.xml"/><Relationship Id="rId181" Type="http://schemas.openxmlformats.org/officeDocument/2006/relationships/image" Target="../media/image597.png"/><Relationship Id="rId216" Type="http://schemas.openxmlformats.org/officeDocument/2006/relationships/customXml" Target="../ink/ink616.xml"/><Relationship Id="rId237" Type="http://schemas.openxmlformats.org/officeDocument/2006/relationships/image" Target="../media/image625.png"/><Relationship Id="rId22" Type="http://schemas.openxmlformats.org/officeDocument/2006/relationships/customXml" Target="../ink/ink519.xml"/><Relationship Id="rId43" Type="http://schemas.openxmlformats.org/officeDocument/2006/relationships/image" Target="../media/image528.png"/><Relationship Id="rId64" Type="http://schemas.openxmlformats.org/officeDocument/2006/relationships/customXml" Target="../ink/ink540.xml"/><Relationship Id="rId118" Type="http://schemas.openxmlformats.org/officeDocument/2006/relationships/customXml" Target="../ink/ink567.xml"/><Relationship Id="rId139" Type="http://schemas.openxmlformats.org/officeDocument/2006/relationships/image" Target="../media/image576.png"/><Relationship Id="rId85" Type="http://schemas.openxmlformats.org/officeDocument/2006/relationships/image" Target="../media/image549.png"/><Relationship Id="rId150" Type="http://schemas.openxmlformats.org/officeDocument/2006/relationships/customXml" Target="../ink/ink583.xml"/><Relationship Id="rId171" Type="http://schemas.openxmlformats.org/officeDocument/2006/relationships/image" Target="../media/image592.png"/><Relationship Id="rId192" Type="http://schemas.openxmlformats.org/officeDocument/2006/relationships/customXml" Target="../ink/ink604.xml"/><Relationship Id="rId206" Type="http://schemas.openxmlformats.org/officeDocument/2006/relationships/customXml" Target="../ink/ink611.xml"/><Relationship Id="rId227" Type="http://schemas.openxmlformats.org/officeDocument/2006/relationships/image" Target="../media/image620.png"/><Relationship Id="rId12" Type="http://schemas.openxmlformats.org/officeDocument/2006/relationships/customXml" Target="../ink/ink514.xml"/><Relationship Id="rId33" Type="http://schemas.openxmlformats.org/officeDocument/2006/relationships/image" Target="../media/image523.png"/><Relationship Id="rId108" Type="http://schemas.openxmlformats.org/officeDocument/2006/relationships/customXml" Target="../ink/ink562.xml"/><Relationship Id="rId129" Type="http://schemas.openxmlformats.org/officeDocument/2006/relationships/image" Target="../media/image571.png"/><Relationship Id="rId54" Type="http://schemas.openxmlformats.org/officeDocument/2006/relationships/customXml" Target="../ink/ink535.xml"/><Relationship Id="rId75" Type="http://schemas.openxmlformats.org/officeDocument/2006/relationships/image" Target="../media/image544.png"/><Relationship Id="rId96" Type="http://schemas.openxmlformats.org/officeDocument/2006/relationships/customXml" Target="../ink/ink556.xml"/><Relationship Id="rId140" Type="http://schemas.openxmlformats.org/officeDocument/2006/relationships/customXml" Target="../ink/ink578.xml"/><Relationship Id="rId161" Type="http://schemas.openxmlformats.org/officeDocument/2006/relationships/image" Target="../media/image587.png"/><Relationship Id="rId182" Type="http://schemas.openxmlformats.org/officeDocument/2006/relationships/customXml" Target="../ink/ink599.xml"/><Relationship Id="rId217" Type="http://schemas.openxmlformats.org/officeDocument/2006/relationships/image" Target="../media/image615.png"/><Relationship Id="rId6" Type="http://schemas.openxmlformats.org/officeDocument/2006/relationships/customXml" Target="../ink/ink511.xml"/><Relationship Id="rId238" Type="http://schemas.openxmlformats.org/officeDocument/2006/relationships/customXml" Target="../ink/ink627.xml"/><Relationship Id="rId23" Type="http://schemas.openxmlformats.org/officeDocument/2006/relationships/image" Target="../media/image517.png"/><Relationship Id="rId119" Type="http://schemas.openxmlformats.org/officeDocument/2006/relationships/image" Target="../media/image566.png"/><Relationship Id="rId44" Type="http://schemas.openxmlformats.org/officeDocument/2006/relationships/customXml" Target="../ink/ink530.xml"/><Relationship Id="rId65" Type="http://schemas.openxmlformats.org/officeDocument/2006/relationships/image" Target="../media/image539.png"/><Relationship Id="rId86" Type="http://schemas.openxmlformats.org/officeDocument/2006/relationships/customXml" Target="../ink/ink551.xml"/><Relationship Id="rId130" Type="http://schemas.openxmlformats.org/officeDocument/2006/relationships/customXml" Target="../ink/ink573.xml"/><Relationship Id="rId151" Type="http://schemas.openxmlformats.org/officeDocument/2006/relationships/image" Target="../media/image582.png"/><Relationship Id="rId172" Type="http://schemas.openxmlformats.org/officeDocument/2006/relationships/customXml" Target="../ink/ink594.xml"/><Relationship Id="rId193" Type="http://schemas.openxmlformats.org/officeDocument/2006/relationships/image" Target="../media/image603.png"/><Relationship Id="rId207" Type="http://schemas.openxmlformats.org/officeDocument/2006/relationships/image" Target="../media/image610.png"/><Relationship Id="rId228" Type="http://schemas.openxmlformats.org/officeDocument/2006/relationships/customXml" Target="../ink/ink622.xml"/><Relationship Id="rId13" Type="http://schemas.openxmlformats.org/officeDocument/2006/relationships/image" Target="../media/image512.png"/><Relationship Id="rId109" Type="http://schemas.openxmlformats.org/officeDocument/2006/relationships/image" Target="../media/image561.png"/><Relationship Id="rId34" Type="http://schemas.openxmlformats.org/officeDocument/2006/relationships/customXml" Target="../ink/ink525.xml"/><Relationship Id="rId55" Type="http://schemas.openxmlformats.org/officeDocument/2006/relationships/image" Target="../media/image534.png"/><Relationship Id="rId76" Type="http://schemas.openxmlformats.org/officeDocument/2006/relationships/customXml" Target="../ink/ink546.xml"/><Relationship Id="rId97" Type="http://schemas.openxmlformats.org/officeDocument/2006/relationships/image" Target="../media/image555.png"/><Relationship Id="rId120" Type="http://schemas.openxmlformats.org/officeDocument/2006/relationships/customXml" Target="../ink/ink568.xml"/><Relationship Id="rId141" Type="http://schemas.openxmlformats.org/officeDocument/2006/relationships/image" Target="../media/image577.png"/><Relationship Id="rId7" Type="http://schemas.openxmlformats.org/officeDocument/2006/relationships/image" Target="../media/image509.png"/><Relationship Id="rId162" Type="http://schemas.openxmlformats.org/officeDocument/2006/relationships/customXml" Target="../ink/ink589.xml"/><Relationship Id="rId183" Type="http://schemas.openxmlformats.org/officeDocument/2006/relationships/image" Target="../media/image598.png"/><Relationship Id="rId218" Type="http://schemas.openxmlformats.org/officeDocument/2006/relationships/customXml" Target="../ink/ink617.xml"/><Relationship Id="rId239" Type="http://schemas.openxmlformats.org/officeDocument/2006/relationships/image" Target="../media/image626.png"/><Relationship Id="rId24" Type="http://schemas.openxmlformats.org/officeDocument/2006/relationships/customXml" Target="../ink/ink520.xml"/><Relationship Id="rId45" Type="http://schemas.openxmlformats.org/officeDocument/2006/relationships/image" Target="../media/image529.png"/><Relationship Id="rId66" Type="http://schemas.openxmlformats.org/officeDocument/2006/relationships/customXml" Target="../ink/ink541.xml"/><Relationship Id="rId87" Type="http://schemas.openxmlformats.org/officeDocument/2006/relationships/image" Target="../media/image550.png"/><Relationship Id="rId110" Type="http://schemas.openxmlformats.org/officeDocument/2006/relationships/customXml" Target="../ink/ink563.xml"/><Relationship Id="rId131" Type="http://schemas.openxmlformats.org/officeDocument/2006/relationships/image" Target="../media/image572.png"/><Relationship Id="rId152" Type="http://schemas.openxmlformats.org/officeDocument/2006/relationships/customXml" Target="../ink/ink584.xml"/><Relationship Id="rId173" Type="http://schemas.openxmlformats.org/officeDocument/2006/relationships/image" Target="../media/image593.png"/><Relationship Id="rId194" Type="http://schemas.openxmlformats.org/officeDocument/2006/relationships/customXml" Target="../ink/ink605.xml"/><Relationship Id="rId208" Type="http://schemas.openxmlformats.org/officeDocument/2006/relationships/customXml" Target="../ink/ink612.xml"/><Relationship Id="rId229" Type="http://schemas.openxmlformats.org/officeDocument/2006/relationships/image" Target="../media/image621.png"/><Relationship Id="rId240" Type="http://schemas.openxmlformats.org/officeDocument/2006/relationships/customXml" Target="../ink/ink628.xml"/><Relationship Id="rId14" Type="http://schemas.openxmlformats.org/officeDocument/2006/relationships/customXml" Target="../ink/ink515.xml"/><Relationship Id="rId35" Type="http://schemas.openxmlformats.org/officeDocument/2006/relationships/image" Target="../media/image524.png"/><Relationship Id="rId56" Type="http://schemas.openxmlformats.org/officeDocument/2006/relationships/customXml" Target="../ink/ink536.xml"/><Relationship Id="rId77" Type="http://schemas.openxmlformats.org/officeDocument/2006/relationships/image" Target="../media/image545.png"/><Relationship Id="rId100" Type="http://schemas.openxmlformats.org/officeDocument/2006/relationships/customXml" Target="../ink/ink558.xml"/><Relationship Id="rId8" Type="http://schemas.openxmlformats.org/officeDocument/2006/relationships/customXml" Target="../ink/ink512.xml"/><Relationship Id="rId98" Type="http://schemas.openxmlformats.org/officeDocument/2006/relationships/customXml" Target="../ink/ink557.xml"/><Relationship Id="rId121" Type="http://schemas.openxmlformats.org/officeDocument/2006/relationships/image" Target="../media/image567.png"/><Relationship Id="rId142" Type="http://schemas.openxmlformats.org/officeDocument/2006/relationships/customXml" Target="../ink/ink579.xml"/><Relationship Id="rId163" Type="http://schemas.openxmlformats.org/officeDocument/2006/relationships/image" Target="../media/image588.png"/><Relationship Id="rId184" Type="http://schemas.openxmlformats.org/officeDocument/2006/relationships/customXml" Target="../ink/ink600.xml"/><Relationship Id="rId219" Type="http://schemas.openxmlformats.org/officeDocument/2006/relationships/image" Target="../media/image616.png"/><Relationship Id="rId230" Type="http://schemas.openxmlformats.org/officeDocument/2006/relationships/customXml" Target="../ink/ink623.xml"/><Relationship Id="rId25" Type="http://schemas.openxmlformats.org/officeDocument/2006/relationships/image" Target="../media/image519.png"/><Relationship Id="rId46" Type="http://schemas.openxmlformats.org/officeDocument/2006/relationships/customXml" Target="../ink/ink531.xml"/><Relationship Id="rId67" Type="http://schemas.openxmlformats.org/officeDocument/2006/relationships/image" Target="../media/image540.png"/><Relationship Id="rId88" Type="http://schemas.openxmlformats.org/officeDocument/2006/relationships/customXml" Target="../ink/ink552.xml"/><Relationship Id="rId111" Type="http://schemas.openxmlformats.org/officeDocument/2006/relationships/image" Target="../media/image562.png"/><Relationship Id="rId132" Type="http://schemas.openxmlformats.org/officeDocument/2006/relationships/customXml" Target="../ink/ink574.xml"/><Relationship Id="rId153" Type="http://schemas.openxmlformats.org/officeDocument/2006/relationships/image" Target="../media/image583.png"/><Relationship Id="rId174" Type="http://schemas.openxmlformats.org/officeDocument/2006/relationships/customXml" Target="../ink/ink595.xml"/><Relationship Id="rId195" Type="http://schemas.openxmlformats.org/officeDocument/2006/relationships/image" Target="../media/image604.png"/><Relationship Id="rId209" Type="http://schemas.openxmlformats.org/officeDocument/2006/relationships/image" Target="../media/image611.png"/><Relationship Id="rId220" Type="http://schemas.openxmlformats.org/officeDocument/2006/relationships/customXml" Target="../ink/ink618.xml"/><Relationship Id="rId241" Type="http://schemas.openxmlformats.org/officeDocument/2006/relationships/image" Target="../media/image627.png"/><Relationship Id="rId15" Type="http://schemas.openxmlformats.org/officeDocument/2006/relationships/image" Target="../media/image513.png"/><Relationship Id="rId36" Type="http://schemas.openxmlformats.org/officeDocument/2006/relationships/customXml" Target="../ink/ink526.xml"/><Relationship Id="rId57" Type="http://schemas.openxmlformats.org/officeDocument/2006/relationships/image" Target="../media/image535.png"/><Relationship Id="rId10" Type="http://schemas.openxmlformats.org/officeDocument/2006/relationships/customXml" Target="../ink/ink513.xml"/><Relationship Id="rId31" Type="http://schemas.openxmlformats.org/officeDocument/2006/relationships/image" Target="../media/image522.png"/><Relationship Id="rId52" Type="http://schemas.openxmlformats.org/officeDocument/2006/relationships/customXml" Target="../ink/ink534.xml"/><Relationship Id="rId73" Type="http://schemas.openxmlformats.org/officeDocument/2006/relationships/image" Target="../media/image543.png"/><Relationship Id="rId78" Type="http://schemas.openxmlformats.org/officeDocument/2006/relationships/customXml" Target="../ink/ink547.xml"/><Relationship Id="rId94" Type="http://schemas.openxmlformats.org/officeDocument/2006/relationships/customXml" Target="../ink/ink555.xml"/><Relationship Id="rId99" Type="http://schemas.openxmlformats.org/officeDocument/2006/relationships/image" Target="../media/image556.png"/><Relationship Id="rId101" Type="http://schemas.openxmlformats.org/officeDocument/2006/relationships/image" Target="../media/image557.png"/><Relationship Id="rId122" Type="http://schemas.openxmlformats.org/officeDocument/2006/relationships/customXml" Target="../ink/ink569.xml"/><Relationship Id="rId143" Type="http://schemas.openxmlformats.org/officeDocument/2006/relationships/image" Target="../media/image578.png"/><Relationship Id="rId148" Type="http://schemas.openxmlformats.org/officeDocument/2006/relationships/customXml" Target="../ink/ink582.xml"/><Relationship Id="rId164" Type="http://schemas.openxmlformats.org/officeDocument/2006/relationships/customXml" Target="../ink/ink590.xml"/><Relationship Id="rId169" Type="http://schemas.openxmlformats.org/officeDocument/2006/relationships/image" Target="../media/image591.png"/><Relationship Id="rId185" Type="http://schemas.openxmlformats.org/officeDocument/2006/relationships/image" Target="../media/image599.png"/><Relationship Id="rId4" Type="http://schemas.openxmlformats.org/officeDocument/2006/relationships/customXml" Target="../ink/ink510.xml"/><Relationship Id="rId9" Type="http://schemas.openxmlformats.org/officeDocument/2006/relationships/image" Target="../media/image510.png"/><Relationship Id="rId180" Type="http://schemas.openxmlformats.org/officeDocument/2006/relationships/customXml" Target="../ink/ink598.xml"/><Relationship Id="rId210" Type="http://schemas.openxmlformats.org/officeDocument/2006/relationships/customXml" Target="../ink/ink613.xml"/><Relationship Id="rId215" Type="http://schemas.openxmlformats.org/officeDocument/2006/relationships/image" Target="../media/image614.png"/><Relationship Id="rId236" Type="http://schemas.openxmlformats.org/officeDocument/2006/relationships/customXml" Target="../ink/ink626.xml"/><Relationship Id="rId26" Type="http://schemas.openxmlformats.org/officeDocument/2006/relationships/customXml" Target="../ink/ink521.xml"/><Relationship Id="rId231" Type="http://schemas.openxmlformats.org/officeDocument/2006/relationships/image" Target="../media/image622.png"/><Relationship Id="rId47" Type="http://schemas.openxmlformats.org/officeDocument/2006/relationships/image" Target="../media/image530.png"/><Relationship Id="rId68" Type="http://schemas.openxmlformats.org/officeDocument/2006/relationships/customXml" Target="../ink/ink542.xml"/><Relationship Id="rId89" Type="http://schemas.openxmlformats.org/officeDocument/2006/relationships/image" Target="../media/image551.png"/><Relationship Id="rId112" Type="http://schemas.openxmlformats.org/officeDocument/2006/relationships/customXml" Target="../ink/ink564.xml"/><Relationship Id="rId133" Type="http://schemas.openxmlformats.org/officeDocument/2006/relationships/image" Target="../media/image573.png"/><Relationship Id="rId154" Type="http://schemas.openxmlformats.org/officeDocument/2006/relationships/customXml" Target="../ink/ink585.xml"/><Relationship Id="rId175" Type="http://schemas.openxmlformats.org/officeDocument/2006/relationships/image" Target="../media/image594.png"/><Relationship Id="rId196" Type="http://schemas.openxmlformats.org/officeDocument/2006/relationships/customXml" Target="../ink/ink606.xml"/><Relationship Id="rId200" Type="http://schemas.openxmlformats.org/officeDocument/2006/relationships/customXml" Target="../ink/ink608.xml"/><Relationship Id="rId16" Type="http://schemas.openxmlformats.org/officeDocument/2006/relationships/customXml" Target="../ink/ink516.xml"/><Relationship Id="rId221" Type="http://schemas.openxmlformats.org/officeDocument/2006/relationships/image" Target="../media/image617.png"/><Relationship Id="rId242" Type="http://schemas.openxmlformats.org/officeDocument/2006/relationships/customXml" Target="../ink/ink629.xml"/><Relationship Id="rId37" Type="http://schemas.openxmlformats.org/officeDocument/2006/relationships/image" Target="../media/image525.png"/><Relationship Id="rId58" Type="http://schemas.openxmlformats.org/officeDocument/2006/relationships/customXml" Target="../ink/ink537.xml"/><Relationship Id="rId79" Type="http://schemas.openxmlformats.org/officeDocument/2006/relationships/image" Target="../media/image546.png"/><Relationship Id="rId102" Type="http://schemas.openxmlformats.org/officeDocument/2006/relationships/customXml" Target="../ink/ink559.xml"/><Relationship Id="rId123" Type="http://schemas.openxmlformats.org/officeDocument/2006/relationships/image" Target="../media/image568.png"/><Relationship Id="rId144" Type="http://schemas.openxmlformats.org/officeDocument/2006/relationships/customXml" Target="../ink/ink580.xml"/><Relationship Id="rId90" Type="http://schemas.openxmlformats.org/officeDocument/2006/relationships/customXml" Target="../ink/ink553.xml"/><Relationship Id="rId165" Type="http://schemas.openxmlformats.org/officeDocument/2006/relationships/image" Target="../media/image589.png"/><Relationship Id="rId186" Type="http://schemas.openxmlformats.org/officeDocument/2006/relationships/customXml" Target="../ink/ink601.xml"/><Relationship Id="rId211" Type="http://schemas.openxmlformats.org/officeDocument/2006/relationships/image" Target="../media/image612.png"/><Relationship Id="rId232" Type="http://schemas.openxmlformats.org/officeDocument/2006/relationships/customXml" Target="../ink/ink624.xml"/><Relationship Id="rId27" Type="http://schemas.openxmlformats.org/officeDocument/2006/relationships/image" Target="../media/image520.png"/><Relationship Id="rId48" Type="http://schemas.openxmlformats.org/officeDocument/2006/relationships/customXml" Target="../ink/ink532.xml"/><Relationship Id="rId69" Type="http://schemas.openxmlformats.org/officeDocument/2006/relationships/image" Target="../media/image541.png"/><Relationship Id="rId113" Type="http://schemas.openxmlformats.org/officeDocument/2006/relationships/image" Target="../media/image563.png"/><Relationship Id="rId134" Type="http://schemas.openxmlformats.org/officeDocument/2006/relationships/customXml" Target="../ink/ink575.xml"/><Relationship Id="rId80" Type="http://schemas.openxmlformats.org/officeDocument/2006/relationships/customXml" Target="../ink/ink548.xml"/><Relationship Id="rId155" Type="http://schemas.openxmlformats.org/officeDocument/2006/relationships/image" Target="../media/image584.png"/><Relationship Id="rId176" Type="http://schemas.openxmlformats.org/officeDocument/2006/relationships/customXml" Target="../ink/ink596.xml"/><Relationship Id="rId197" Type="http://schemas.openxmlformats.org/officeDocument/2006/relationships/image" Target="../media/image605.png"/><Relationship Id="rId201" Type="http://schemas.openxmlformats.org/officeDocument/2006/relationships/image" Target="../media/image607.png"/><Relationship Id="rId222" Type="http://schemas.openxmlformats.org/officeDocument/2006/relationships/customXml" Target="../ink/ink619.xml"/><Relationship Id="rId243" Type="http://schemas.openxmlformats.org/officeDocument/2006/relationships/image" Target="../media/image628.png"/><Relationship Id="rId17" Type="http://schemas.openxmlformats.org/officeDocument/2006/relationships/image" Target="../media/image514.png"/><Relationship Id="rId38" Type="http://schemas.openxmlformats.org/officeDocument/2006/relationships/customXml" Target="../ink/ink527.xml"/><Relationship Id="rId59" Type="http://schemas.openxmlformats.org/officeDocument/2006/relationships/image" Target="../media/image536.png"/><Relationship Id="rId103" Type="http://schemas.openxmlformats.org/officeDocument/2006/relationships/image" Target="../media/image558.png"/><Relationship Id="rId124" Type="http://schemas.openxmlformats.org/officeDocument/2006/relationships/customXml" Target="../ink/ink570.xml"/><Relationship Id="rId70" Type="http://schemas.openxmlformats.org/officeDocument/2006/relationships/customXml" Target="../ink/ink543.xml"/><Relationship Id="rId91" Type="http://schemas.openxmlformats.org/officeDocument/2006/relationships/image" Target="../media/image552.png"/><Relationship Id="rId145" Type="http://schemas.openxmlformats.org/officeDocument/2006/relationships/image" Target="../media/image579.png"/><Relationship Id="rId166" Type="http://schemas.openxmlformats.org/officeDocument/2006/relationships/customXml" Target="../ink/ink591.xml"/><Relationship Id="rId187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14.xml"/><Relationship Id="rId233" Type="http://schemas.openxmlformats.org/officeDocument/2006/relationships/image" Target="../media/image623.png"/><Relationship Id="rId28" Type="http://schemas.openxmlformats.org/officeDocument/2006/relationships/customXml" Target="../ink/ink522.xml"/><Relationship Id="rId49" Type="http://schemas.openxmlformats.org/officeDocument/2006/relationships/image" Target="../media/image531.png"/><Relationship Id="rId114" Type="http://schemas.openxmlformats.org/officeDocument/2006/relationships/customXml" Target="../ink/ink565.xml"/><Relationship Id="rId60" Type="http://schemas.openxmlformats.org/officeDocument/2006/relationships/customXml" Target="../ink/ink538.xml"/><Relationship Id="rId81" Type="http://schemas.openxmlformats.org/officeDocument/2006/relationships/image" Target="../media/image547.png"/><Relationship Id="rId135" Type="http://schemas.openxmlformats.org/officeDocument/2006/relationships/image" Target="../media/image574.png"/><Relationship Id="rId156" Type="http://schemas.openxmlformats.org/officeDocument/2006/relationships/customXml" Target="../ink/ink586.xml"/><Relationship Id="rId177" Type="http://schemas.openxmlformats.org/officeDocument/2006/relationships/image" Target="../media/image595.png"/><Relationship Id="rId198" Type="http://schemas.openxmlformats.org/officeDocument/2006/relationships/customXml" Target="../ink/ink607.xml"/><Relationship Id="rId202" Type="http://schemas.openxmlformats.org/officeDocument/2006/relationships/customXml" Target="../ink/ink609.xml"/><Relationship Id="rId223" Type="http://schemas.openxmlformats.org/officeDocument/2006/relationships/image" Target="../media/image618.png"/><Relationship Id="rId244" Type="http://schemas.openxmlformats.org/officeDocument/2006/relationships/customXml" Target="../ink/ink630.xml"/><Relationship Id="rId18" Type="http://schemas.openxmlformats.org/officeDocument/2006/relationships/customXml" Target="../ink/ink517.xml"/><Relationship Id="rId39" Type="http://schemas.openxmlformats.org/officeDocument/2006/relationships/image" Target="../media/image526.png"/><Relationship Id="rId50" Type="http://schemas.openxmlformats.org/officeDocument/2006/relationships/customXml" Target="../ink/ink533.xml"/><Relationship Id="rId104" Type="http://schemas.openxmlformats.org/officeDocument/2006/relationships/customXml" Target="../ink/ink560.xml"/><Relationship Id="rId125" Type="http://schemas.openxmlformats.org/officeDocument/2006/relationships/image" Target="../media/image569.png"/><Relationship Id="rId146" Type="http://schemas.openxmlformats.org/officeDocument/2006/relationships/customXml" Target="../ink/ink581.xml"/><Relationship Id="rId167" Type="http://schemas.openxmlformats.org/officeDocument/2006/relationships/image" Target="../media/image590.png"/><Relationship Id="rId188" Type="http://schemas.openxmlformats.org/officeDocument/2006/relationships/customXml" Target="../ink/ink602.xml"/><Relationship Id="rId71" Type="http://schemas.openxmlformats.org/officeDocument/2006/relationships/image" Target="../media/image542.png"/><Relationship Id="rId92" Type="http://schemas.openxmlformats.org/officeDocument/2006/relationships/customXml" Target="../ink/ink554.xml"/><Relationship Id="rId213" Type="http://schemas.openxmlformats.org/officeDocument/2006/relationships/image" Target="../media/image613.png"/><Relationship Id="rId234" Type="http://schemas.openxmlformats.org/officeDocument/2006/relationships/customXml" Target="../ink/ink625.xml"/><Relationship Id="rId2" Type="http://schemas.openxmlformats.org/officeDocument/2006/relationships/customXml" Target="../ink/ink509.xml"/><Relationship Id="rId29" Type="http://schemas.openxmlformats.org/officeDocument/2006/relationships/image" Target="../media/image521.png"/><Relationship Id="rId40" Type="http://schemas.openxmlformats.org/officeDocument/2006/relationships/customXml" Target="../ink/ink528.xml"/><Relationship Id="rId115" Type="http://schemas.openxmlformats.org/officeDocument/2006/relationships/image" Target="../media/image564.png"/><Relationship Id="rId136" Type="http://schemas.openxmlformats.org/officeDocument/2006/relationships/customXml" Target="../ink/ink576.xml"/><Relationship Id="rId157" Type="http://schemas.openxmlformats.org/officeDocument/2006/relationships/image" Target="../media/image585.png"/><Relationship Id="rId178" Type="http://schemas.openxmlformats.org/officeDocument/2006/relationships/customXml" Target="../ink/ink597.xml"/><Relationship Id="rId61" Type="http://schemas.openxmlformats.org/officeDocument/2006/relationships/image" Target="../media/image537.png"/><Relationship Id="rId82" Type="http://schemas.openxmlformats.org/officeDocument/2006/relationships/customXml" Target="../ink/ink549.xml"/><Relationship Id="rId199" Type="http://schemas.openxmlformats.org/officeDocument/2006/relationships/image" Target="../media/image606.png"/><Relationship Id="rId203" Type="http://schemas.openxmlformats.org/officeDocument/2006/relationships/image" Target="../media/image608.png"/><Relationship Id="rId19" Type="http://schemas.openxmlformats.org/officeDocument/2006/relationships/image" Target="../media/image515.png"/><Relationship Id="rId224" Type="http://schemas.openxmlformats.org/officeDocument/2006/relationships/customXml" Target="../ink/ink620.xml"/><Relationship Id="rId245" Type="http://schemas.openxmlformats.org/officeDocument/2006/relationships/image" Target="../media/image629.png"/><Relationship Id="rId30" Type="http://schemas.openxmlformats.org/officeDocument/2006/relationships/customXml" Target="../ink/ink523.xml"/><Relationship Id="rId105" Type="http://schemas.openxmlformats.org/officeDocument/2006/relationships/image" Target="../media/image559.png"/><Relationship Id="rId126" Type="http://schemas.openxmlformats.org/officeDocument/2006/relationships/customXml" Target="../ink/ink571.xml"/><Relationship Id="rId147" Type="http://schemas.openxmlformats.org/officeDocument/2006/relationships/image" Target="../media/image580.png"/><Relationship Id="rId168" Type="http://schemas.openxmlformats.org/officeDocument/2006/relationships/customXml" Target="../ink/ink592.xml"/><Relationship Id="rId51" Type="http://schemas.openxmlformats.org/officeDocument/2006/relationships/image" Target="../media/image532.png"/><Relationship Id="rId72" Type="http://schemas.openxmlformats.org/officeDocument/2006/relationships/customXml" Target="../ink/ink544.xml"/><Relationship Id="rId93" Type="http://schemas.openxmlformats.org/officeDocument/2006/relationships/image" Target="../media/image553.png"/><Relationship Id="rId189" Type="http://schemas.openxmlformats.org/officeDocument/2006/relationships/image" Target="../media/image601.png"/><Relationship Id="rId3" Type="http://schemas.openxmlformats.org/officeDocument/2006/relationships/image" Target="../media/image4100.png"/><Relationship Id="rId214" Type="http://schemas.openxmlformats.org/officeDocument/2006/relationships/customXml" Target="../ink/ink615.xml"/><Relationship Id="rId235" Type="http://schemas.openxmlformats.org/officeDocument/2006/relationships/image" Target="../media/image624.png"/><Relationship Id="rId116" Type="http://schemas.openxmlformats.org/officeDocument/2006/relationships/customXml" Target="../ink/ink566.xml"/><Relationship Id="rId137" Type="http://schemas.openxmlformats.org/officeDocument/2006/relationships/image" Target="../media/image575.png"/><Relationship Id="rId158" Type="http://schemas.openxmlformats.org/officeDocument/2006/relationships/customXml" Target="../ink/ink587.xml"/><Relationship Id="rId20" Type="http://schemas.openxmlformats.org/officeDocument/2006/relationships/customXml" Target="../ink/ink518.xml"/><Relationship Id="rId41" Type="http://schemas.openxmlformats.org/officeDocument/2006/relationships/image" Target="../media/image527.png"/><Relationship Id="rId62" Type="http://schemas.openxmlformats.org/officeDocument/2006/relationships/customXml" Target="../ink/ink539.xml"/><Relationship Id="rId83" Type="http://schemas.openxmlformats.org/officeDocument/2006/relationships/image" Target="../media/image548.png"/><Relationship Id="rId179" Type="http://schemas.openxmlformats.org/officeDocument/2006/relationships/image" Target="../media/image596.png"/><Relationship Id="rId190" Type="http://schemas.openxmlformats.org/officeDocument/2006/relationships/customXml" Target="../ink/ink603.xml"/><Relationship Id="rId204" Type="http://schemas.openxmlformats.org/officeDocument/2006/relationships/customXml" Target="../ink/ink610.xml"/><Relationship Id="rId225" Type="http://schemas.openxmlformats.org/officeDocument/2006/relationships/image" Target="../media/image619.png"/><Relationship Id="rId106" Type="http://schemas.openxmlformats.org/officeDocument/2006/relationships/customXml" Target="../ink/ink561.xml"/><Relationship Id="rId127" Type="http://schemas.openxmlformats.org/officeDocument/2006/relationships/image" Target="../media/image57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43.xml"/><Relationship Id="rId21" Type="http://schemas.openxmlformats.org/officeDocument/2006/relationships/image" Target="../media/image638.png"/><Relationship Id="rId42" Type="http://schemas.openxmlformats.org/officeDocument/2006/relationships/customXml" Target="../ink/ink651.xml"/><Relationship Id="rId47" Type="http://schemas.openxmlformats.org/officeDocument/2006/relationships/image" Target="../media/image651.png"/><Relationship Id="rId63" Type="http://schemas.openxmlformats.org/officeDocument/2006/relationships/image" Target="../media/image659.png"/><Relationship Id="rId68" Type="http://schemas.openxmlformats.org/officeDocument/2006/relationships/customXml" Target="../ink/ink664.xml"/><Relationship Id="rId84" Type="http://schemas.openxmlformats.org/officeDocument/2006/relationships/customXml" Target="../ink/ink672.xml"/><Relationship Id="rId89" Type="http://schemas.openxmlformats.org/officeDocument/2006/relationships/image" Target="../media/image672.png"/><Relationship Id="rId16" Type="http://schemas.openxmlformats.org/officeDocument/2006/relationships/customXml" Target="../ink/ink638.xml"/><Relationship Id="rId11" Type="http://schemas.openxmlformats.org/officeDocument/2006/relationships/image" Target="../media/image633.png"/><Relationship Id="rId32" Type="http://schemas.openxmlformats.org/officeDocument/2006/relationships/customXml" Target="../ink/ink646.xml"/><Relationship Id="rId37" Type="http://schemas.openxmlformats.org/officeDocument/2006/relationships/image" Target="../media/image646.png"/><Relationship Id="rId53" Type="http://schemas.openxmlformats.org/officeDocument/2006/relationships/image" Target="../media/image654.png"/><Relationship Id="rId58" Type="http://schemas.openxmlformats.org/officeDocument/2006/relationships/customXml" Target="../ink/ink659.xml"/><Relationship Id="rId74" Type="http://schemas.openxmlformats.org/officeDocument/2006/relationships/customXml" Target="../ink/ink667.xml"/><Relationship Id="rId79" Type="http://schemas.openxmlformats.org/officeDocument/2006/relationships/image" Target="../media/image667.png"/><Relationship Id="rId5" Type="http://schemas.openxmlformats.org/officeDocument/2006/relationships/image" Target="../media/image630.png"/><Relationship Id="rId90" Type="http://schemas.openxmlformats.org/officeDocument/2006/relationships/customXml" Target="../ink/ink675.xml"/><Relationship Id="rId95" Type="http://schemas.openxmlformats.org/officeDocument/2006/relationships/image" Target="../media/image675.png"/><Relationship Id="rId22" Type="http://schemas.openxmlformats.org/officeDocument/2006/relationships/customXml" Target="../ink/ink641.xml"/><Relationship Id="rId27" Type="http://schemas.openxmlformats.org/officeDocument/2006/relationships/image" Target="../media/image641.png"/><Relationship Id="rId43" Type="http://schemas.openxmlformats.org/officeDocument/2006/relationships/image" Target="../media/image649.png"/><Relationship Id="rId48" Type="http://schemas.openxmlformats.org/officeDocument/2006/relationships/customXml" Target="../ink/ink654.xml"/><Relationship Id="rId64" Type="http://schemas.openxmlformats.org/officeDocument/2006/relationships/customXml" Target="../ink/ink662.xml"/><Relationship Id="rId69" Type="http://schemas.openxmlformats.org/officeDocument/2006/relationships/image" Target="../media/image662.png"/><Relationship Id="rId8" Type="http://schemas.openxmlformats.org/officeDocument/2006/relationships/customXml" Target="../ink/ink634.xml"/><Relationship Id="rId51" Type="http://schemas.openxmlformats.org/officeDocument/2006/relationships/image" Target="../media/image653.png"/><Relationship Id="rId72" Type="http://schemas.openxmlformats.org/officeDocument/2006/relationships/customXml" Target="../ink/ink666.xml"/><Relationship Id="rId80" Type="http://schemas.openxmlformats.org/officeDocument/2006/relationships/customXml" Target="../ink/ink670.xml"/><Relationship Id="rId85" Type="http://schemas.openxmlformats.org/officeDocument/2006/relationships/image" Target="../media/image670.png"/><Relationship Id="rId93" Type="http://schemas.openxmlformats.org/officeDocument/2006/relationships/image" Target="../media/image674.png"/><Relationship Id="rId3" Type="http://schemas.openxmlformats.org/officeDocument/2006/relationships/image" Target="../media/image6100.png"/><Relationship Id="rId12" Type="http://schemas.openxmlformats.org/officeDocument/2006/relationships/customXml" Target="../ink/ink636.xml"/><Relationship Id="rId17" Type="http://schemas.openxmlformats.org/officeDocument/2006/relationships/image" Target="../media/image636.png"/><Relationship Id="rId25" Type="http://schemas.openxmlformats.org/officeDocument/2006/relationships/image" Target="../media/image640.png"/><Relationship Id="rId33" Type="http://schemas.openxmlformats.org/officeDocument/2006/relationships/image" Target="../media/image644.png"/><Relationship Id="rId38" Type="http://schemas.openxmlformats.org/officeDocument/2006/relationships/customXml" Target="../ink/ink649.xml"/><Relationship Id="rId46" Type="http://schemas.openxmlformats.org/officeDocument/2006/relationships/customXml" Target="../ink/ink653.xml"/><Relationship Id="rId59" Type="http://schemas.openxmlformats.org/officeDocument/2006/relationships/image" Target="../media/image657.png"/><Relationship Id="rId67" Type="http://schemas.openxmlformats.org/officeDocument/2006/relationships/image" Target="../media/image661.png"/><Relationship Id="rId20" Type="http://schemas.openxmlformats.org/officeDocument/2006/relationships/customXml" Target="../ink/ink640.xml"/><Relationship Id="rId41" Type="http://schemas.openxmlformats.org/officeDocument/2006/relationships/image" Target="../media/image648.png"/><Relationship Id="rId54" Type="http://schemas.openxmlformats.org/officeDocument/2006/relationships/customXml" Target="../ink/ink657.xml"/><Relationship Id="rId62" Type="http://schemas.openxmlformats.org/officeDocument/2006/relationships/customXml" Target="../ink/ink661.xml"/><Relationship Id="rId70" Type="http://schemas.openxmlformats.org/officeDocument/2006/relationships/customXml" Target="../ink/ink665.xml"/><Relationship Id="rId75" Type="http://schemas.openxmlformats.org/officeDocument/2006/relationships/image" Target="../media/image665.png"/><Relationship Id="rId83" Type="http://schemas.openxmlformats.org/officeDocument/2006/relationships/image" Target="../media/image669.png"/><Relationship Id="rId88" Type="http://schemas.openxmlformats.org/officeDocument/2006/relationships/customXml" Target="../ink/ink674.xml"/><Relationship Id="rId91" Type="http://schemas.openxmlformats.org/officeDocument/2006/relationships/image" Target="../media/image67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3.xml"/><Relationship Id="rId15" Type="http://schemas.openxmlformats.org/officeDocument/2006/relationships/image" Target="../media/image635.png"/><Relationship Id="rId23" Type="http://schemas.openxmlformats.org/officeDocument/2006/relationships/image" Target="../media/image639.png"/><Relationship Id="rId28" Type="http://schemas.openxmlformats.org/officeDocument/2006/relationships/customXml" Target="../ink/ink644.xml"/><Relationship Id="rId36" Type="http://schemas.openxmlformats.org/officeDocument/2006/relationships/customXml" Target="../ink/ink648.xml"/><Relationship Id="rId49" Type="http://schemas.openxmlformats.org/officeDocument/2006/relationships/image" Target="../media/image652.png"/><Relationship Id="rId57" Type="http://schemas.openxmlformats.org/officeDocument/2006/relationships/image" Target="../media/image656.png"/><Relationship Id="rId10" Type="http://schemas.openxmlformats.org/officeDocument/2006/relationships/customXml" Target="../ink/ink635.xml"/><Relationship Id="rId31" Type="http://schemas.openxmlformats.org/officeDocument/2006/relationships/image" Target="../media/image643.png"/><Relationship Id="rId44" Type="http://schemas.openxmlformats.org/officeDocument/2006/relationships/customXml" Target="../ink/ink652.xml"/><Relationship Id="rId52" Type="http://schemas.openxmlformats.org/officeDocument/2006/relationships/customXml" Target="../ink/ink656.xml"/><Relationship Id="rId60" Type="http://schemas.openxmlformats.org/officeDocument/2006/relationships/customXml" Target="../ink/ink660.xml"/><Relationship Id="rId65" Type="http://schemas.openxmlformats.org/officeDocument/2006/relationships/image" Target="../media/image660.png"/><Relationship Id="rId73" Type="http://schemas.openxmlformats.org/officeDocument/2006/relationships/image" Target="../media/image664.png"/><Relationship Id="rId78" Type="http://schemas.openxmlformats.org/officeDocument/2006/relationships/customXml" Target="../ink/ink669.xml"/><Relationship Id="rId81" Type="http://schemas.openxmlformats.org/officeDocument/2006/relationships/image" Target="../media/image668.png"/><Relationship Id="rId86" Type="http://schemas.openxmlformats.org/officeDocument/2006/relationships/customXml" Target="../ink/ink673.xml"/><Relationship Id="rId94" Type="http://schemas.openxmlformats.org/officeDocument/2006/relationships/customXml" Target="../ink/ink677.xml"/><Relationship Id="rId4" Type="http://schemas.openxmlformats.org/officeDocument/2006/relationships/customXml" Target="../ink/ink632.xml"/><Relationship Id="rId9" Type="http://schemas.openxmlformats.org/officeDocument/2006/relationships/image" Target="../media/image632.png"/><Relationship Id="rId13" Type="http://schemas.openxmlformats.org/officeDocument/2006/relationships/image" Target="../media/image634.png"/><Relationship Id="rId18" Type="http://schemas.openxmlformats.org/officeDocument/2006/relationships/customXml" Target="../ink/ink639.xml"/><Relationship Id="rId39" Type="http://schemas.openxmlformats.org/officeDocument/2006/relationships/image" Target="../media/image647.png"/><Relationship Id="rId34" Type="http://schemas.openxmlformats.org/officeDocument/2006/relationships/customXml" Target="../ink/ink647.xml"/><Relationship Id="rId50" Type="http://schemas.openxmlformats.org/officeDocument/2006/relationships/customXml" Target="../ink/ink655.xml"/><Relationship Id="rId55" Type="http://schemas.openxmlformats.org/officeDocument/2006/relationships/image" Target="../media/image655.png"/><Relationship Id="rId76" Type="http://schemas.openxmlformats.org/officeDocument/2006/relationships/customXml" Target="../ink/ink668.xml"/><Relationship Id="rId7" Type="http://schemas.openxmlformats.org/officeDocument/2006/relationships/image" Target="../media/image631.png"/><Relationship Id="rId71" Type="http://schemas.openxmlformats.org/officeDocument/2006/relationships/image" Target="../media/image663.png"/><Relationship Id="rId92" Type="http://schemas.openxmlformats.org/officeDocument/2006/relationships/customXml" Target="../ink/ink676.xml"/><Relationship Id="rId2" Type="http://schemas.openxmlformats.org/officeDocument/2006/relationships/customXml" Target="../ink/ink631.xml"/><Relationship Id="rId29" Type="http://schemas.openxmlformats.org/officeDocument/2006/relationships/image" Target="../media/image642.png"/><Relationship Id="rId24" Type="http://schemas.openxmlformats.org/officeDocument/2006/relationships/customXml" Target="../ink/ink642.xml"/><Relationship Id="rId40" Type="http://schemas.openxmlformats.org/officeDocument/2006/relationships/customXml" Target="../ink/ink650.xml"/><Relationship Id="rId45" Type="http://schemas.openxmlformats.org/officeDocument/2006/relationships/image" Target="../media/image650.png"/><Relationship Id="rId66" Type="http://schemas.openxmlformats.org/officeDocument/2006/relationships/customXml" Target="../ink/ink663.xml"/><Relationship Id="rId87" Type="http://schemas.openxmlformats.org/officeDocument/2006/relationships/image" Target="../media/image671.png"/><Relationship Id="rId61" Type="http://schemas.openxmlformats.org/officeDocument/2006/relationships/image" Target="../media/image658.png"/><Relationship Id="rId82" Type="http://schemas.openxmlformats.org/officeDocument/2006/relationships/customXml" Target="../ink/ink671.xml"/><Relationship Id="rId19" Type="http://schemas.openxmlformats.org/officeDocument/2006/relationships/image" Target="../media/image637.png"/><Relationship Id="rId14" Type="http://schemas.openxmlformats.org/officeDocument/2006/relationships/customXml" Target="../ink/ink637.xml"/><Relationship Id="rId30" Type="http://schemas.openxmlformats.org/officeDocument/2006/relationships/customXml" Target="../ink/ink645.xml"/><Relationship Id="rId35" Type="http://schemas.openxmlformats.org/officeDocument/2006/relationships/image" Target="../media/image645.png"/><Relationship Id="rId56" Type="http://schemas.openxmlformats.org/officeDocument/2006/relationships/customXml" Target="../ink/ink658.xml"/><Relationship Id="rId77" Type="http://schemas.openxmlformats.org/officeDocument/2006/relationships/image" Target="../media/image66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7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customXml" Target="../ink/ink679.xml"/><Relationship Id="rId4" Type="http://schemas.openxmlformats.org/officeDocument/2006/relationships/image" Target="../media/image7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56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57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0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37.xml"/><Relationship Id="rId21" Type="http://schemas.openxmlformats.org/officeDocument/2006/relationships/customXml" Target="../ink/ink689.xml"/><Relationship Id="rId42" Type="http://schemas.openxmlformats.org/officeDocument/2006/relationships/image" Target="../media/image694.png"/><Relationship Id="rId63" Type="http://schemas.openxmlformats.org/officeDocument/2006/relationships/customXml" Target="../ink/ink710.xml"/><Relationship Id="rId84" Type="http://schemas.openxmlformats.org/officeDocument/2006/relationships/image" Target="../media/image716.png"/><Relationship Id="rId138" Type="http://schemas.openxmlformats.org/officeDocument/2006/relationships/image" Target="../media/image743.png"/><Relationship Id="rId159" Type="http://schemas.openxmlformats.org/officeDocument/2006/relationships/customXml" Target="../ink/ink758.xml"/><Relationship Id="rId170" Type="http://schemas.openxmlformats.org/officeDocument/2006/relationships/image" Target="../media/image759.png"/><Relationship Id="rId191" Type="http://schemas.openxmlformats.org/officeDocument/2006/relationships/customXml" Target="../ink/ink774.xml"/><Relationship Id="rId205" Type="http://schemas.openxmlformats.org/officeDocument/2006/relationships/customXml" Target="../ink/ink781.xml"/><Relationship Id="rId107" Type="http://schemas.openxmlformats.org/officeDocument/2006/relationships/customXml" Target="../ink/ink732.xml"/><Relationship Id="rId11" Type="http://schemas.openxmlformats.org/officeDocument/2006/relationships/customXml" Target="../ink/ink684.xml"/><Relationship Id="rId32" Type="http://schemas.openxmlformats.org/officeDocument/2006/relationships/image" Target="../media/image689.png"/><Relationship Id="rId53" Type="http://schemas.openxmlformats.org/officeDocument/2006/relationships/customXml" Target="../ink/ink705.xml"/><Relationship Id="rId74" Type="http://schemas.openxmlformats.org/officeDocument/2006/relationships/image" Target="../media/image711.png"/><Relationship Id="rId128" Type="http://schemas.openxmlformats.org/officeDocument/2006/relationships/image" Target="../media/image738.png"/><Relationship Id="rId149" Type="http://schemas.openxmlformats.org/officeDocument/2006/relationships/customXml" Target="../ink/ink753.xml"/><Relationship Id="rId5" Type="http://schemas.openxmlformats.org/officeDocument/2006/relationships/customXml" Target="../ink/ink681.xml"/><Relationship Id="rId95" Type="http://schemas.openxmlformats.org/officeDocument/2006/relationships/customXml" Target="../ink/ink726.xml"/><Relationship Id="rId160" Type="http://schemas.openxmlformats.org/officeDocument/2006/relationships/image" Target="../media/image754.png"/><Relationship Id="rId181" Type="http://schemas.openxmlformats.org/officeDocument/2006/relationships/customXml" Target="../ink/ink769.xml"/><Relationship Id="rId22" Type="http://schemas.openxmlformats.org/officeDocument/2006/relationships/image" Target="../media/image684.png"/><Relationship Id="rId43" Type="http://schemas.openxmlformats.org/officeDocument/2006/relationships/customXml" Target="../ink/ink700.xml"/><Relationship Id="rId64" Type="http://schemas.openxmlformats.org/officeDocument/2006/relationships/image" Target="../media/image705.png"/><Relationship Id="rId118" Type="http://schemas.openxmlformats.org/officeDocument/2006/relationships/image" Target="../media/image733.png"/><Relationship Id="rId139" Type="http://schemas.openxmlformats.org/officeDocument/2006/relationships/customXml" Target="../ink/ink748.xml"/><Relationship Id="rId85" Type="http://schemas.openxmlformats.org/officeDocument/2006/relationships/customXml" Target="../ink/ink721.xml"/><Relationship Id="rId150" Type="http://schemas.openxmlformats.org/officeDocument/2006/relationships/image" Target="../media/image749.png"/><Relationship Id="rId171" Type="http://schemas.openxmlformats.org/officeDocument/2006/relationships/customXml" Target="../ink/ink764.xml"/><Relationship Id="rId192" Type="http://schemas.openxmlformats.org/officeDocument/2006/relationships/image" Target="../media/image770.png"/><Relationship Id="rId206" Type="http://schemas.openxmlformats.org/officeDocument/2006/relationships/image" Target="../media/image777.png"/><Relationship Id="rId12" Type="http://schemas.openxmlformats.org/officeDocument/2006/relationships/image" Target="../media/image679.png"/><Relationship Id="rId33" Type="http://schemas.openxmlformats.org/officeDocument/2006/relationships/customXml" Target="../ink/ink695.xml"/><Relationship Id="rId108" Type="http://schemas.openxmlformats.org/officeDocument/2006/relationships/image" Target="../media/image728.png"/><Relationship Id="rId129" Type="http://schemas.openxmlformats.org/officeDocument/2006/relationships/customXml" Target="../ink/ink743.xml"/><Relationship Id="rId54" Type="http://schemas.openxmlformats.org/officeDocument/2006/relationships/image" Target="../media/image700.png"/><Relationship Id="rId75" Type="http://schemas.openxmlformats.org/officeDocument/2006/relationships/customXml" Target="../ink/ink716.xml"/><Relationship Id="rId96" Type="http://schemas.openxmlformats.org/officeDocument/2006/relationships/image" Target="../media/image722.png"/><Relationship Id="rId140" Type="http://schemas.openxmlformats.org/officeDocument/2006/relationships/image" Target="../media/image744.png"/><Relationship Id="rId161" Type="http://schemas.openxmlformats.org/officeDocument/2006/relationships/customXml" Target="../ink/ink759.xml"/><Relationship Id="rId182" Type="http://schemas.openxmlformats.org/officeDocument/2006/relationships/image" Target="../media/image765.png"/><Relationship Id="rId6" Type="http://schemas.openxmlformats.org/officeDocument/2006/relationships/image" Target="../media/image676.png"/><Relationship Id="rId23" Type="http://schemas.openxmlformats.org/officeDocument/2006/relationships/customXml" Target="../ink/ink690.xml"/><Relationship Id="rId119" Type="http://schemas.openxmlformats.org/officeDocument/2006/relationships/customXml" Target="../ink/ink738.xml"/><Relationship Id="rId44" Type="http://schemas.openxmlformats.org/officeDocument/2006/relationships/image" Target="../media/image695.png"/><Relationship Id="rId65" Type="http://schemas.openxmlformats.org/officeDocument/2006/relationships/customXml" Target="../ink/ink711.xml"/><Relationship Id="rId86" Type="http://schemas.openxmlformats.org/officeDocument/2006/relationships/image" Target="../media/image717.png"/><Relationship Id="rId130" Type="http://schemas.openxmlformats.org/officeDocument/2006/relationships/image" Target="../media/image739.png"/><Relationship Id="rId151" Type="http://schemas.openxmlformats.org/officeDocument/2006/relationships/customXml" Target="../ink/ink754.xml"/><Relationship Id="rId172" Type="http://schemas.openxmlformats.org/officeDocument/2006/relationships/image" Target="../media/image760.png"/><Relationship Id="rId193" Type="http://schemas.openxmlformats.org/officeDocument/2006/relationships/customXml" Target="../ink/ink775.xml"/><Relationship Id="rId13" Type="http://schemas.openxmlformats.org/officeDocument/2006/relationships/customXml" Target="../ink/ink685.xml"/><Relationship Id="rId109" Type="http://schemas.openxmlformats.org/officeDocument/2006/relationships/customXml" Target="../ink/ink733.xml"/><Relationship Id="rId34" Type="http://schemas.openxmlformats.org/officeDocument/2006/relationships/image" Target="../media/image690.png"/><Relationship Id="rId55" Type="http://schemas.openxmlformats.org/officeDocument/2006/relationships/customXml" Target="../ink/ink706.xml"/><Relationship Id="rId76" Type="http://schemas.openxmlformats.org/officeDocument/2006/relationships/image" Target="../media/image712.png"/><Relationship Id="rId97" Type="http://schemas.openxmlformats.org/officeDocument/2006/relationships/customXml" Target="../ink/ink727.xml"/><Relationship Id="rId120" Type="http://schemas.openxmlformats.org/officeDocument/2006/relationships/image" Target="../media/image734.png"/><Relationship Id="rId141" Type="http://schemas.openxmlformats.org/officeDocument/2006/relationships/customXml" Target="../ink/ink749.xml"/><Relationship Id="rId7" Type="http://schemas.openxmlformats.org/officeDocument/2006/relationships/customXml" Target="../ink/ink682.xml"/><Relationship Id="rId162" Type="http://schemas.openxmlformats.org/officeDocument/2006/relationships/image" Target="../media/image755.png"/><Relationship Id="rId183" Type="http://schemas.openxmlformats.org/officeDocument/2006/relationships/customXml" Target="../ink/ink770.xml"/><Relationship Id="rId24" Type="http://schemas.openxmlformats.org/officeDocument/2006/relationships/image" Target="../media/image685.png"/><Relationship Id="rId40" Type="http://schemas.openxmlformats.org/officeDocument/2006/relationships/image" Target="../media/image693.png"/><Relationship Id="rId45" Type="http://schemas.openxmlformats.org/officeDocument/2006/relationships/customXml" Target="../ink/ink701.xml"/><Relationship Id="rId66" Type="http://schemas.openxmlformats.org/officeDocument/2006/relationships/image" Target="../media/image706.png"/><Relationship Id="rId87" Type="http://schemas.openxmlformats.org/officeDocument/2006/relationships/customXml" Target="../ink/ink722.xml"/><Relationship Id="rId110" Type="http://schemas.openxmlformats.org/officeDocument/2006/relationships/image" Target="../media/image729.png"/><Relationship Id="rId115" Type="http://schemas.openxmlformats.org/officeDocument/2006/relationships/customXml" Target="../ink/ink736.xml"/><Relationship Id="rId131" Type="http://schemas.openxmlformats.org/officeDocument/2006/relationships/customXml" Target="../ink/ink744.xml"/><Relationship Id="rId136" Type="http://schemas.openxmlformats.org/officeDocument/2006/relationships/image" Target="../media/image742.png"/><Relationship Id="rId157" Type="http://schemas.openxmlformats.org/officeDocument/2006/relationships/customXml" Target="../ink/ink757.xml"/><Relationship Id="rId178" Type="http://schemas.openxmlformats.org/officeDocument/2006/relationships/image" Target="../media/image763.png"/><Relationship Id="rId61" Type="http://schemas.openxmlformats.org/officeDocument/2006/relationships/customXml" Target="../ink/ink709.xml"/><Relationship Id="rId82" Type="http://schemas.openxmlformats.org/officeDocument/2006/relationships/image" Target="../media/image715.png"/><Relationship Id="rId152" Type="http://schemas.openxmlformats.org/officeDocument/2006/relationships/image" Target="../media/image750.png"/><Relationship Id="rId173" Type="http://schemas.openxmlformats.org/officeDocument/2006/relationships/customXml" Target="../ink/ink765.xml"/><Relationship Id="rId194" Type="http://schemas.openxmlformats.org/officeDocument/2006/relationships/image" Target="../media/image771.png"/><Relationship Id="rId199" Type="http://schemas.openxmlformats.org/officeDocument/2006/relationships/customXml" Target="../ink/ink778.xml"/><Relationship Id="rId203" Type="http://schemas.openxmlformats.org/officeDocument/2006/relationships/customXml" Target="../ink/ink780.xml"/><Relationship Id="rId19" Type="http://schemas.openxmlformats.org/officeDocument/2006/relationships/customXml" Target="../ink/ink688.xml"/><Relationship Id="rId14" Type="http://schemas.openxmlformats.org/officeDocument/2006/relationships/image" Target="../media/image680.png"/><Relationship Id="rId30" Type="http://schemas.openxmlformats.org/officeDocument/2006/relationships/image" Target="../media/image688.png"/><Relationship Id="rId35" Type="http://schemas.openxmlformats.org/officeDocument/2006/relationships/customXml" Target="../ink/ink696.xml"/><Relationship Id="rId56" Type="http://schemas.openxmlformats.org/officeDocument/2006/relationships/image" Target="../media/image701.png"/><Relationship Id="rId77" Type="http://schemas.openxmlformats.org/officeDocument/2006/relationships/customXml" Target="../ink/ink717.xml"/><Relationship Id="rId100" Type="http://schemas.openxmlformats.org/officeDocument/2006/relationships/image" Target="../media/image724.png"/><Relationship Id="rId105" Type="http://schemas.openxmlformats.org/officeDocument/2006/relationships/customXml" Target="../ink/ink731.xml"/><Relationship Id="rId126" Type="http://schemas.openxmlformats.org/officeDocument/2006/relationships/image" Target="../media/image737.png"/><Relationship Id="rId147" Type="http://schemas.openxmlformats.org/officeDocument/2006/relationships/customXml" Target="../ink/ink752.xml"/><Relationship Id="rId168" Type="http://schemas.openxmlformats.org/officeDocument/2006/relationships/image" Target="../media/image758.png"/><Relationship Id="rId8" Type="http://schemas.openxmlformats.org/officeDocument/2006/relationships/image" Target="../media/image677.png"/><Relationship Id="rId51" Type="http://schemas.openxmlformats.org/officeDocument/2006/relationships/customXml" Target="../ink/ink704.xml"/><Relationship Id="rId72" Type="http://schemas.openxmlformats.org/officeDocument/2006/relationships/image" Target="../media/image709.png"/><Relationship Id="rId93" Type="http://schemas.openxmlformats.org/officeDocument/2006/relationships/customXml" Target="../ink/ink725.xml"/><Relationship Id="rId98" Type="http://schemas.openxmlformats.org/officeDocument/2006/relationships/image" Target="../media/image723.png"/><Relationship Id="rId121" Type="http://schemas.openxmlformats.org/officeDocument/2006/relationships/customXml" Target="../ink/ink739.xml"/><Relationship Id="rId142" Type="http://schemas.openxmlformats.org/officeDocument/2006/relationships/image" Target="../media/image745.png"/><Relationship Id="rId163" Type="http://schemas.openxmlformats.org/officeDocument/2006/relationships/customXml" Target="../ink/ink760.xml"/><Relationship Id="rId184" Type="http://schemas.openxmlformats.org/officeDocument/2006/relationships/image" Target="../media/image766.png"/><Relationship Id="rId189" Type="http://schemas.openxmlformats.org/officeDocument/2006/relationships/customXml" Target="../ink/ink773.xml"/><Relationship Id="rId3" Type="http://schemas.openxmlformats.org/officeDocument/2006/relationships/customXml" Target="../ink/ink680.xml"/><Relationship Id="rId25" Type="http://schemas.openxmlformats.org/officeDocument/2006/relationships/customXml" Target="../ink/ink691.xml"/><Relationship Id="rId46" Type="http://schemas.openxmlformats.org/officeDocument/2006/relationships/image" Target="../media/image696.png"/><Relationship Id="rId67" Type="http://schemas.openxmlformats.org/officeDocument/2006/relationships/customXml" Target="../ink/ink712.xml"/><Relationship Id="rId116" Type="http://schemas.openxmlformats.org/officeDocument/2006/relationships/image" Target="../media/image732.png"/><Relationship Id="rId137" Type="http://schemas.openxmlformats.org/officeDocument/2006/relationships/customXml" Target="../ink/ink747.xml"/><Relationship Id="rId158" Type="http://schemas.openxmlformats.org/officeDocument/2006/relationships/image" Target="../media/image753.png"/><Relationship Id="rId20" Type="http://schemas.openxmlformats.org/officeDocument/2006/relationships/image" Target="../media/image683.png"/><Relationship Id="rId41" Type="http://schemas.openxmlformats.org/officeDocument/2006/relationships/customXml" Target="../ink/ink699.xml"/><Relationship Id="rId62" Type="http://schemas.openxmlformats.org/officeDocument/2006/relationships/image" Target="../media/image704.png"/><Relationship Id="rId83" Type="http://schemas.openxmlformats.org/officeDocument/2006/relationships/customXml" Target="../ink/ink720.xml"/><Relationship Id="rId88" Type="http://schemas.openxmlformats.org/officeDocument/2006/relationships/image" Target="../media/image718.png"/><Relationship Id="rId111" Type="http://schemas.openxmlformats.org/officeDocument/2006/relationships/customXml" Target="../ink/ink734.xml"/><Relationship Id="rId132" Type="http://schemas.openxmlformats.org/officeDocument/2006/relationships/image" Target="../media/image740.png"/><Relationship Id="rId153" Type="http://schemas.openxmlformats.org/officeDocument/2006/relationships/customXml" Target="../ink/ink755.xml"/><Relationship Id="rId174" Type="http://schemas.openxmlformats.org/officeDocument/2006/relationships/image" Target="../media/image761.png"/><Relationship Id="rId179" Type="http://schemas.openxmlformats.org/officeDocument/2006/relationships/customXml" Target="../ink/ink768.xml"/><Relationship Id="rId195" Type="http://schemas.openxmlformats.org/officeDocument/2006/relationships/customXml" Target="../ink/ink776.xml"/><Relationship Id="rId190" Type="http://schemas.openxmlformats.org/officeDocument/2006/relationships/image" Target="../media/image769.png"/><Relationship Id="rId204" Type="http://schemas.openxmlformats.org/officeDocument/2006/relationships/image" Target="../media/image776.png"/><Relationship Id="rId15" Type="http://schemas.openxmlformats.org/officeDocument/2006/relationships/customXml" Target="../ink/ink686.xml"/><Relationship Id="rId36" Type="http://schemas.openxmlformats.org/officeDocument/2006/relationships/image" Target="../media/image691.png"/><Relationship Id="rId57" Type="http://schemas.openxmlformats.org/officeDocument/2006/relationships/customXml" Target="../ink/ink707.xml"/><Relationship Id="rId106" Type="http://schemas.openxmlformats.org/officeDocument/2006/relationships/image" Target="../media/image727.png"/><Relationship Id="rId127" Type="http://schemas.openxmlformats.org/officeDocument/2006/relationships/customXml" Target="../ink/ink742.xml"/><Relationship Id="rId10" Type="http://schemas.openxmlformats.org/officeDocument/2006/relationships/image" Target="../media/image678.png"/><Relationship Id="rId31" Type="http://schemas.openxmlformats.org/officeDocument/2006/relationships/customXml" Target="../ink/ink694.xml"/><Relationship Id="rId52" Type="http://schemas.openxmlformats.org/officeDocument/2006/relationships/image" Target="../media/image699.png"/><Relationship Id="rId73" Type="http://schemas.openxmlformats.org/officeDocument/2006/relationships/customXml" Target="../ink/ink715.xml"/><Relationship Id="rId78" Type="http://schemas.openxmlformats.org/officeDocument/2006/relationships/image" Target="../media/image713.png"/><Relationship Id="rId94" Type="http://schemas.openxmlformats.org/officeDocument/2006/relationships/image" Target="../media/image721.png"/><Relationship Id="rId99" Type="http://schemas.openxmlformats.org/officeDocument/2006/relationships/customXml" Target="../ink/ink728.xml"/><Relationship Id="rId101" Type="http://schemas.openxmlformats.org/officeDocument/2006/relationships/customXml" Target="../ink/ink729.xml"/><Relationship Id="rId122" Type="http://schemas.openxmlformats.org/officeDocument/2006/relationships/image" Target="../media/image735.png"/><Relationship Id="rId143" Type="http://schemas.openxmlformats.org/officeDocument/2006/relationships/customXml" Target="../ink/ink750.xml"/><Relationship Id="rId148" Type="http://schemas.openxmlformats.org/officeDocument/2006/relationships/image" Target="../media/image748.png"/><Relationship Id="rId164" Type="http://schemas.openxmlformats.org/officeDocument/2006/relationships/image" Target="../media/image756.png"/><Relationship Id="rId169" Type="http://schemas.openxmlformats.org/officeDocument/2006/relationships/customXml" Target="../ink/ink763.xml"/><Relationship Id="rId185" Type="http://schemas.openxmlformats.org/officeDocument/2006/relationships/customXml" Target="../ink/ink771.xml"/><Relationship Id="rId4" Type="http://schemas.openxmlformats.org/officeDocument/2006/relationships/image" Target="../media/image910.png"/><Relationship Id="rId9" Type="http://schemas.openxmlformats.org/officeDocument/2006/relationships/customXml" Target="../ink/ink683.xml"/><Relationship Id="rId180" Type="http://schemas.openxmlformats.org/officeDocument/2006/relationships/image" Target="../media/image764.png"/><Relationship Id="rId26" Type="http://schemas.openxmlformats.org/officeDocument/2006/relationships/image" Target="../media/image686.png"/><Relationship Id="rId47" Type="http://schemas.openxmlformats.org/officeDocument/2006/relationships/customXml" Target="../ink/ink702.xml"/><Relationship Id="rId68" Type="http://schemas.openxmlformats.org/officeDocument/2006/relationships/image" Target="../media/image707.png"/><Relationship Id="rId89" Type="http://schemas.openxmlformats.org/officeDocument/2006/relationships/customXml" Target="../ink/ink723.xml"/><Relationship Id="rId112" Type="http://schemas.openxmlformats.org/officeDocument/2006/relationships/image" Target="../media/image730.png"/><Relationship Id="rId133" Type="http://schemas.openxmlformats.org/officeDocument/2006/relationships/customXml" Target="../ink/ink745.xml"/><Relationship Id="rId154" Type="http://schemas.openxmlformats.org/officeDocument/2006/relationships/image" Target="../media/image751.png"/><Relationship Id="rId175" Type="http://schemas.openxmlformats.org/officeDocument/2006/relationships/customXml" Target="../ink/ink766.xml"/><Relationship Id="rId196" Type="http://schemas.openxmlformats.org/officeDocument/2006/relationships/image" Target="../media/image772.png"/><Relationship Id="rId200" Type="http://schemas.openxmlformats.org/officeDocument/2006/relationships/image" Target="../media/image774.png"/><Relationship Id="rId16" Type="http://schemas.openxmlformats.org/officeDocument/2006/relationships/image" Target="../media/image681.png"/><Relationship Id="rId37" Type="http://schemas.openxmlformats.org/officeDocument/2006/relationships/customXml" Target="../ink/ink697.xml"/><Relationship Id="rId58" Type="http://schemas.openxmlformats.org/officeDocument/2006/relationships/image" Target="../media/image702.png"/><Relationship Id="rId79" Type="http://schemas.openxmlformats.org/officeDocument/2006/relationships/customXml" Target="../ink/ink718.xml"/><Relationship Id="rId102" Type="http://schemas.openxmlformats.org/officeDocument/2006/relationships/image" Target="../media/image725.png"/><Relationship Id="rId123" Type="http://schemas.openxmlformats.org/officeDocument/2006/relationships/customXml" Target="../ink/ink740.xml"/><Relationship Id="rId144" Type="http://schemas.openxmlformats.org/officeDocument/2006/relationships/image" Target="../media/image746.png"/><Relationship Id="rId90" Type="http://schemas.openxmlformats.org/officeDocument/2006/relationships/image" Target="../media/image719.png"/><Relationship Id="rId165" Type="http://schemas.openxmlformats.org/officeDocument/2006/relationships/customXml" Target="../ink/ink761.xml"/><Relationship Id="rId186" Type="http://schemas.openxmlformats.org/officeDocument/2006/relationships/image" Target="../media/image767.png"/><Relationship Id="rId27" Type="http://schemas.openxmlformats.org/officeDocument/2006/relationships/customXml" Target="../ink/ink692.xml"/><Relationship Id="rId48" Type="http://schemas.openxmlformats.org/officeDocument/2006/relationships/image" Target="../media/image697.png"/><Relationship Id="rId69" Type="http://schemas.openxmlformats.org/officeDocument/2006/relationships/customXml" Target="../ink/ink713.xml"/><Relationship Id="rId113" Type="http://schemas.openxmlformats.org/officeDocument/2006/relationships/customXml" Target="../ink/ink735.xml"/><Relationship Id="rId134" Type="http://schemas.openxmlformats.org/officeDocument/2006/relationships/image" Target="../media/image741.png"/><Relationship Id="rId80" Type="http://schemas.openxmlformats.org/officeDocument/2006/relationships/image" Target="../media/image714.png"/><Relationship Id="rId155" Type="http://schemas.openxmlformats.org/officeDocument/2006/relationships/customXml" Target="../ink/ink756.xml"/><Relationship Id="rId176" Type="http://schemas.openxmlformats.org/officeDocument/2006/relationships/image" Target="../media/image762.png"/><Relationship Id="rId197" Type="http://schemas.openxmlformats.org/officeDocument/2006/relationships/customXml" Target="../ink/ink777.xml"/><Relationship Id="rId201" Type="http://schemas.openxmlformats.org/officeDocument/2006/relationships/customXml" Target="../ink/ink779.xml"/><Relationship Id="rId17" Type="http://schemas.openxmlformats.org/officeDocument/2006/relationships/customXml" Target="../ink/ink687.xml"/><Relationship Id="rId38" Type="http://schemas.openxmlformats.org/officeDocument/2006/relationships/image" Target="../media/image692.png"/><Relationship Id="rId59" Type="http://schemas.openxmlformats.org/officeDocument/2006/relationships/customXml" Target="../ink/ink708.xml"/><Relationship Id="rId103" Type="http://schemas.openxmlformats.org/officeDocument/2006/relationships/customXml" Target="../ink/ink730.xml"/><Relationship Id="rId124" Type="http://schemas.openxmlformats.org/officeDocument/2006/relationships/image" Target="../media/image736.png"/><Relationship Id="rId70" Type="http://schemas.openxmlformats.org/officeDocument/2006/relationships/image" Target="../media/image708.png"/><Relationship Id="rId91" Type="http://schemas.openxmlformats.org/officeDocument/2006/relationships/customXml" Target="../ink/ink724.xml"/><Relationship Id="rId145" Type="http://schemas.openxmlformats.org/officeDocument/2006/relationships/customXml" Target="../ink/ink751.xml"/><Relationship Id="rId166" Type="http://schemas.openxmlformats.org/officeDocument/2006/relationships/image" Target="../media/image757.png"/><Relationship Id="rId187" Type="http://schemas.openxmlformats.org/officeDocument/2006/relationships/customXml" Target="../ink/ink772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687.png"/><Relationship Id="rId49" Type="http://schemas.openxmlformats.org/officeDocument/2006/relationships/customXml" Target="../ink/ink703.xml"/><Relationship Id="rId114" Type="http://schemas.openxmlformats.org/officeDocument/2006/relationships/image" Target="../media/image731.png"/><Relationship Id="rId60" Type="http://schemas.openxmlformats.org/officeDocument/2006/relationships/image" Target="../media/image703.png"/><Relationship Id="rId81" Type="http://schemas.openxmlformats.org/officeDocument/2006/relationships/customXml" Target="../ink/ink719.xml"/><Relationship Id="rId135" Type="http://schemas.openxmlformats.org/officeDocument/2006/relationships/customXml" Target="../ink/ink746.xml"/><Relationship Id="rId156" Type="http://schemas.openxmlformats.org/officeDocument/2006/relationships/image" Target="../media/image752.png"/><Relationship Id="rId177" Type="http://schemas.openxmlformats.org/officeDocument/2006/relationships/customXml" Target="../ink/ink767.xml"/><Relationship Id="rId198" Type="http://schemas.openxmlformats.org/officeDocument/2006/relationships/image" Target="../media/image773.png"/><Relationship Id="rId202" Type="http://schemas.openxmlformats.org/officeDocument/2006/relationships/image" Target="../media/image775.png"/><Relationship Id="rId18" Type="http://schemas.openxmlformats.org/officeDocument/2006/relationships/image" Target="../media/image682.png"/><Relationship Id="rId39" Type="http://schemas.openxmlformats.org/officeDocument/2006/relationships/customXml" Target="../ink/ink698.xml"/><Relationship Id="rId50" Type="http://schemas.openxmlformats.org/officeDocument/2006/relationships/image" Target="../media/image698.png"/><Relationship Id="rId104" Type="http://schemas.openxmlformats.org/officeDocument/2006/relationships/image" Target="../media/image726.png"/><Relationship Id="rId125" Type="http://schemas.openxmlformats.org/officeDocument/2006/relationships/customXml" Target="../ink/ink741.xml"/><Relationship Id="rId146" Type="http://schemas.openxmlformats.org/officeDocument/2006/relationships/image" Target="../media/image747.png"/><Relationship Id="rId167" Type="http://schemas.openxmlformats.org/officeDocument/2006/relationships/customXml" Target="../ink/ink762.xml"/><Relationship Id="rId188" Type="http://schemas.openxmlformats.org/officeDocument/2006/relationships/image" Target="../media/image768.png"/><Relationship Id="rId71" Type="http://schemas.openxmlformats.org/officeDocument/2006/relationships/customXml" Target="../ink/ink714.xml"/><Relationship Id="rId92" Type="http://schemas.openxmlformats.org/officeDocument/2006/relationships/image" Target="../media/image720.png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69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4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 Brief Introduction to C++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Introduction to C++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Basic syntax – borrowed from C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  <a:endParaRPr lang="en-US" sz="1600" dirty="0"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E84F0B4-5A80-43C9-B781-44AE14483F5A}"/>
                  </a:ext>
                </a:extLst>
              </p14:cNvPr>
              <p14:cNvContentPartPr/>
              <p14:nvPr/>
            </p14:nvContentPartPr>
            <p14:xfrm>
              <a:off x="1626120" y="2068560"/>
              <a:ext cx="4079520" cy="2876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E84F0B4-5A80-43C9-B781-44AE14483F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6760" y="2059200"/>
                <a:ext cx="4098240" cy="289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50BE9A3B-2BA5-8141-A3D1-FE7962C8209B}"/>
              </a:ext>
            </a:extLst>
          </p:cNvPr>
          <p:cNvGrpSpPr/>
          <p:nvPr/>
        </p:nvGrpSpPr>
        <p:grpSpPr>
          <a:xfrm>
            <a:off x="2501330" y="3656921"/>
            <a:ext cx="1639440" cy="482760"/>
            <a:chOff x="2501330" y="3656921"/>
            <a:chExt cx="1639440" cy="48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8C89FAE-E4F9-7A4D-9C61-0A64F60454D0}"/>
                    </a:ext>
                  </a:extLst>
                </p14:cNvPr>
                <p14:cNvContentPartPr/>
                <p14:nvPr/>
              </p14:nvContentPartPr>
              <p14:xfrm>
                <a:off x="2501330" y="3656921"/>
                <a:ext cx="586080" cy="871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8C89FAE-E4F9-7A4D-9C61-0A64F60454D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93770" y="3649361"/>
                  <a:ext cx="6008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236F24B-C90F-274C-86E0-1DEBB6316A02}"/>
                    </a:ext>
                  </a:extLst>
                </p14:cNvPr>
                <p14:cNvContentPartPr/>
                <p14:nvPr/>
              </p14:nvContentPartPr>
              <p14:xfrm>
                <a:off x="3033050" y="3755201"/>
                <a:ext cx="477360" cy="1789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236F24B-C90F-274C-86E0-1DEBB6316A0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25850" y="3747641"/>
                  <a:ext cx="492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031EB4CC-B16C-EA40-9D5F-34C2655C13CA}"/>
                    </a:ext>
                  </a:extLst>
                </p14:cNvPr>
                <p14:cNvContentPartPr/>
                <p14:nvPr/>
              </p14:nvContentPartPr>
              <p14:xfrm>
                <a:off x="3418610" y="3835841"/>
                <a:ext cx="81720" cy="2012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031EB4CC-B16C-EA40-9D5F-34C2655C13C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11050" y="3828281"/>
                  <a:ext cx="96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1ADD15F-6875-0C4C-A34A-F2139CEAABC8}"/>
                    </a:ext>
                  </a:extLst>
                </p14:cNvPr>
                <p14:cNvContentPartPr/>
                <p14:nvPr/>
              </p14:nvContentPartPr>
              <p14:xfrm>
                <a:off x="3690050" y="3793001"/>
                <a:ext cx="54720" cy="2628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1ADD15F-6875-0C4C-A34A-F2139CEAABC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82490" y="3785441"/>
                  <a:ext cx="698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C5EC1A3-7402-6549-95DA-78B5812B4033}"/>
                    </a:ext>
                  </a:extLst>
                </p14:cNvPr>
                <p14:cNvContentPartPr/>
                <p14:nvPr/>
              </p14:nvContentPartPr>
              <p14:xfrm>
                <a:off x="3776810" y="3863561"/>
                <a:ext cx="206640" cy="2761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C5EC1A3-7402-6549-95DA-78B5812B403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69250" y="3856001"/>
                  <a:ext cx="2217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1F31B53-A358-4246-A0AD-DF7904E2709E}"/>
                    </a:ext>
                  </a:extLst>
                </p14:cNvPr>
                <p14:cNvContentPartPr/>
                <p14:nvPr/>
              </p14:nvContentPartPr>
              <p14:xfrm>
                <a:off x="3972290" y="3949961"/>
                <a:ext cx="38520" cy="680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1F31B53-A358-4246-A0AD-DF7904E2709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64730" y="3942401"/>
                  <a:ext cx="532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C31AEB2-74C3-4244-BEA3-56DDBD891AA0}"/>
                    </a:ext>
                  </a:extLst>
                </p14:cNvPr>
                <p14:cNvContentPartPr/>
                <p14:nvPr/>
              </p14:nvContentPartPr>
              <p14:xfrm>
                <a:off x="3993890" y="3874001"/>
                <a:ext cx="16560" cy="57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C31AEB2-74C3-4244-BEA3-56DDBD891AA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86330" y="3866441"/>
                  <a:ext cx="316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D1A62FC-2675-F242-ABA0-C6A112D45230}"/>
                    </a:ext>
                  </a:extLst>
                </p14:cNvPr>
                <p14:cNvContentPartPr/>
                <p14:nvPr/>
              </p14:nvContentPartPr>
              <p14:xfrm>
                <a:off x="4059050" y="3890201"/>
                <a:ext cx="81720" cy="950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D1A62FC-2675-F242-ABA0-C6A112D4523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51490" y="3882641"/>
                  <a:ext cx="9684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ABACD5E-7492-2B41-B620-F0966D8AE5F2}"/>
              </a:ext>
            </a:extLst>
          </p:cNvPr>
          <p:cNvGrpSpPr/>
          <p:nvPr/>
        </p:nvGrpSpPr>
        <p:grpSpPr>
          <a:xfrm>
            <a:off x="4428050" y="3743681"/>
            <a:ext cx="792720" cy="298800"/>
            <a:chOff x="4428050" y="3743681"/>
            <a:chExt cx="792720" cy="29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9330635-5E23-7F40-841A-D64D35BC013E}"/>
                    </a:ext>
                  </a:extLst>
                </p14:cNvPr>
                <p14:cNvContentPartPr/>
                <p14:nvPr/>
              </p14:nvContentPartPr>
              <p14:xfrm>
                <a:off x="4428050" y="3825041"/>
                <a:ext cx="103320" cy="2174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9330635-5E23-7F40-841A-D64D35BC013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20490" y="3817481"/>
                  <a:ext cx="1184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063DE66-0F1F-C246-86F8-18B9C5D0C38E}"/>
                    </a:ext>
                  </a:extLst>
                </p14:cNvPr>
                <p14:cNvContentPartPr/>
                <p14:nvPr/>
              </p14:nvContentPartPr>
              <p14:xfrm>
                <a:off x="4563770" y="3835841"/>
                <a:ext cx="70920" cy="1144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063DE66-0F1F-C246-86F8-18B9C5D0C38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56210" y="3828281"/>
                  <a:ext cx="86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FC431C1-AEE0-AA42-B690-B1368EEC8E86}"/>
                    </a:ext>
                  </a:extLst>
                </p14:cNvPr>
                <p14:cNvContentPartPr/>
                <p14:nvPr/>
              </p14:nvContentPartPr>
              <p14:xfrm>
                <a:off x="4650530" y="3868601"/>
                <a:ext cx="21960" cy="439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FC431C1-AEE0-AA42-B690-B1368EEC8E8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42970" y="3861041"/>
                  <a:ext cx="370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7F4362A-E70A-F94A-8C55-39789BE90EE4}"/>
                    </a:ext>
                  </a:extLst>
                </p14:cNvPr>
                <p14:cNvContentPartPr/>
                <p14:nvPr/>
              </p14:nvContentPartPr>
              <p14:xfrm>
                <a:off x="4635050" y="3798041"/>
                <a:ext cx="27000" cy="219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7F4362A-E70A-F94A-8C55-39789BE90EE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27490" y="3790481"/>
                  <a:ext cx="42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61EDCCE-D64B-B145-BF93-7D2C780E1ECA}"/>
                    </a:ext>
                  </a:extLst>
                </p14:cNvPr>
                <p14:cNvContentPartPr/>
                <p14:nvPr/>
              </p14:nvContentPartPr>
              <p14:xfrm>
                <a:off x="4737290" y="3830441"/>
                <a:ext cx="103320" cy="1033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61EDCCE-D64B-B145-BF93-7D2C780E1EC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729730" y="3822881"/>
                  <a:ext cx="1184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046B849-9AA1-D640-8FD0-2F58FB946F1E}"/>
                    </a:ext>
                  </a:extLst>
                </p14:cNvPr>
                <p14:cNvContentPartPr/>
                <p14:nvPr/>
              </p14:nvContentPartPr>
              <p14:xfrm>
                <a:off x="4889210" y="3743681"/>
                <a:ext cx="54720" cy="1630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046B849-9AA1-D640-8FD0-2F58FB946F1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882010" y="3736121"/>
                  <a:ext cx="69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2131A91-D65D-BC4F-B061-E1E198949597}"/>
                    </a:ext>
                  </a:extLst>
                </p14:cNvPr>
                <p14:cNvContentPartPr/>
                <p14:nvPr/>
              </p14:nvContentPartPr>
              <p14:xfrm>
                <a:off x="4856810" y="3803441"/>
                <a:ext cx="92520" cy="111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2131A91-D65D-BC4F-B061-E1E19894959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849250" y="3795881"/>
                  <a:ext cx="1076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EE362E0-EEC4-E249-9B4F-4D2A95BB8BBD}"/>
                    </a:ext>
                  </a:extLst>
                </p14:cNvPr>
                <p14:cNvContentPartPr/>
                <p14:nvPr/>
              </p14:nvContentPartPr>
              <p14:xfrm>
                <a:off x="5003330" y="3754481"/>
                <a:ext cx="217440" cy="1522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EE362E0-EEC4-E249-9B4F-4D2A95BB8BB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95770" y="3746921"/>
                  <a:ext cx="232560" cy="167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05370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Control Statements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  <a:defRPr/>
            </a:pPr>
            <a:r>
              <a:rPr lang="en-US" dirty="0"/>
              <a:t>	All control statements are similar</a:t>
            </a:r>
          </a:p>
          <a:p>
            <a:pPr>
              <a:buFontTx/>
              <a:buNone/>
              <a:defRPr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en-US" sz="1800" b="1" dirty="0">
                <a:latin typeface="Courier New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if ( </a:t>
            </a:r>
            <a:r>
              <a:rPr lang="en-US" sz="1800" i="1" dirty="0">
                <a:solidFill>
                  <a:srgbClr val="FF0000"/>
                </a:solidFill>
                <a:latin typeface="Consolas" pitchFamily="49" charset="0"/>
              </a:rPr>
              <a:t>statement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    // ...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} else if ( </a:t>
            </a:r>
            <a:r>
              <a:rPr lang="en-US" sz="1800" i="1" dirty="0">
                <a:solidFill>
                  <a:srgbClr val="FF0000"/>
                </a:solidFill>
                <a:latin typeface="Consolas" pitchFamily="49" charset="0"/>
              </a:rPr>
              <a:t>statement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    // ...                   </a:t>
            </a:r>
            <a:r>
              <a:rPr lang="en-US" sz="1800" dirty="0">
                <a:solidFill>
                  <a:schemeClr val="accent2"/>
                </a:solidFill>
                <a:latin typeface="Consolas" pitchFamily="49" charset="0"/>
              </a:rPr>
              <a:t>while ( </a:t>
            </a:r>
            <a:r>
              <a:rPr lang="en-US" sz="1800" i="1" dirty="0">
                <a:solidFill>
                  <a:schemeClr val="accent2"/>
                </a:solidFill>
                <a:latin typeface="Consolas" pitchFamily="49" charset="0"/>
              </a:rPr>
              <a:t>statement</a:t>
            </a:r>
            <a:r>
              <a:rPr lang="en-US" sz="1800" dirty="0">
                <a:solidFill>
                  <a:schemeClr val="accent2"/>
                </a:solidFill>
                <a:latin typeface="Consolas" pitchFamily="49" charset="0"/>
              </a:rPr>
              <a:t> ) {</a:t>
            </a:r>
            <a:endParaRPr lang="en-US" sz="1800" dirty="0">
              <a:solidFill>
                <a:srgbClr val="FF0000"/>
              </a:solidFill>
              <a:latin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} else {                         </a:t>
            </a:r>
            <a:r>
              <a:rPr lang="en-US" sz="1800" dirty="0">
                <a:solidFill>
                  <a:schemeClr val="accent2"/>
                </a:solidFill>
                <a:latin typeface="Consolas" pitchFamily="49" charset="0"/>
              </a:rPr>
              <a:t>// ...</a:t>
            </a:r>
            <a:endParaRPr lang="en-US" sz="1800" dirty="0">
              <a:solidFill>
                <a:srgbClr val="FF0000"/>
              </a:solidFill>
              <a:latin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    // ...</a:t>
            </a:r>
            <a:r>
              <a:rPr lang="en-US" sz="1800" dirty="0">
                <a:latin typeface="Consolas" pitchFamily="49" charset="0"/>
              </a:rPr>
              <a:t>                   </a:t>
            </a:r>
            <a:r>
              <a:rPr lang="en-US" sz="1800" dirty="0">
                <a:solidFill>
                  <a:schemeClr val="accent2"/>
                </a:solidFill>
                <a:latin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                   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for ( </a:t>
            </a:r>
            <a:r>
              <a:rPr lang="en-US" sz="1800" dirty="0" err="1">
                <a:solidFill>
                  <a:srgbClr val="FF33CC"/>
                </a:solidFill>
                <a:latin typeface="Consolas" pitchFamily="49" charset="0"/>
              </a:rPr>
              <a:t>int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</a:t>
            </a:r>
            <a:r>
              <a:rPr lang="en-US" sz="1800" dirty="0" err="1">
                <a:solidFill>
                  <a:srgbClr val="FF33CC"/>
                </a:solidFill>
                <a:latin typeface="Consolas" pitchFamily="49" charset="0"/>
              </a:rPr>
              <a:t>i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= 0; </a:t>
            </a:r>
            <a:r>
              <a:rPr lang="en-US" sz="1800" dirty="0" err="1">
                <a:solidFill>
                  <a:srgbClr val="FF33CC"/>
                </a:solidFill>
                <a:latin typeface="Consolas" pitchFamily="49" charset="0"/>
              </a:rPr>
              <a:t>i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&lt; N; ++</a:t>
            </a:r>
            <a:r>
              <a:rPr lang="en-US" sz="1800" dirty="0" err="1">
                <a:solidFill>
                  <a:srgbClr val="FF33CC"/>
                </a:solidFill>
                <a:latin typeface="Consolas" pitchFamily="49" charset="0"/>
              </a:rPr>
              <a:t>i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) {</a:t>
            </a:r>
            <a:endParaRPr lang="en-US" sz="1800" dirty="0">
              <a:latin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                             // ...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   </a:t>
            </a:r>
            <a:r>
              <a:rPr lang="en-US" sz="1800" dirty="0">
                <a:solidFill>
                  <a:srgbClr val="0099CC"/>
                </a:solidFill>
                <a:latin typeface="Consolas" pitchFamily="49" charset="0"/>
              </a:rPr>
              <a:t>do {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                 }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0099CC"/>
                </a:solidFill>
                <a:latin typeface="Consolas" pitchFamily="49" charset="0"/>
              </a:rPr>
              <a:t>        // ...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0099CC"/>
                </a:solidFill>
                <a:latin typeface="Consolas" pitchFamily="49" charset="0"/>
              </a:rPr>
              <a:t>    } while ( </a:t>
            </a:r>
            <a:r>
              <a:rPr lang="en-US" sz="1800" i="1" dirty="0">
                <a:solidFill>
                  <a:srgbClr val="0099CC"/>
                </a:solidFill>
                <a:latin typeface="Consolas" pitchFamily="49" charset="0"/>
              </a:rPr>
              <a:t>statement</a:t>
            </a:r>
            <a:r>
              <a:rPr lang="en-US" sz="1800" dirty="0">
                <a:solidFill>
                  <a:srgbClr val="0099CC"/>
                </a:solidFill>
                <a:latin typeface="Consolas" pitchFamily="49" charset="0"/>
              </a:rPr>
              <a:t> );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F5DBA9-896B-4A72-B809-677A0F5ACF55}"/>
                  </a:ext>
                </a:extLst>
              </p14:cNvPr>
              <p14:cNvContentPartPr/>
              <p14:nvPr/>
            </p14:nvContentPartPr>
            <p14:xfrm>
              <a:off x="5583240" y="5059440"/>
              <a:ext cx="2235240" cy="496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F5DBA9-896B-4A72-B809-677A0F5ACF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73880" y="5050080"/>
                <a:ext cx="2253960" cy="51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946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Operators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Operators have similar functionality for built-in datatypes: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Assignment	</a:t>
            </a:r>
            <a:r>
              <a:rPr lang="en-US" b="1">
                <a:latin typeface="Consolas" pitchFamily="49" charset="0"/>
                <a:cs typeface="Arial" charset="0"/>
              </a:rPr>
              <a:t>=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Arithmetic		</a:t>
            </a:r>
            <a:r>
              <a:rPr lang="en-US" b="1">
                <a:latin typeface="Consolas" pitchFamily="49" charset="0"/>
                <a:cs typeface="Arial" charset="0"/>
              </a:rPr>
              <a:t>+     -     *     /     %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		</a:t>
            </a:r>
            <a:r>
              <a:rPr lang="en-US" b="1">
                <a:latin typeface="Consolas" pitchFamily="49" charset="0"/>
                <a:cs typeface="Arial" charset="0"/>
              </a:rPr>
              <a:t>+=    -=    *=    /=    %=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Autoincrement	</a:t>
            </a:r>
            <a:r>
              <a:rPr lang="en-US" b="1">
                <a:latin typeface="Consolas" pitchFamily="49" charset="0"/>
                <a:cs typeface="Arial" charset="0"/>
              </a:rPr>
              <a:t>++</a:t>
            </a:r>
            <a:endParaRPr lang="en-US">
              <a:latin typeface="Consolas" pitchFamily="49" charset="0"/>
              <a:cs typeface="Arial" charset="0"/>
            </a:endParaRPr>
          </a:p>
          <a:p>
            <a:pPr lvl="1"/>
            <a:r>
              <a:rPr lang="en-US">
                <a:latin typeface="Arial" charset="0"/>
                <a:cs typeface="Arial" charset="0"/>
              </a:rPr>
              <a:t>Autodecrement	</a:t>
            </a:r>
            <a:r>
              <a:rPr lang="en-US" b="1">
                <a:latin typeface="Consolas" pitchFamily="49" charset="0"/>
                <a:cs typeface="Arial" charset="0"/>
              </a:rPr>
              <a:t>--</a:t>
            </a:r>
            <a:endParaRPr lang="en-US">
              <a:latin typeface="Consolas" pitchFamily="49" charset="0"/>
              <a:cs typeface="Arial" charset="0"/>
            </a:endParaRPr>
          </a:p>
          <a:p>
            <a:pPr lvl="1"/>
            <a:r>
              <a:rPr lang="en-US">
                <a:latin typeface="Arial" charset="0"/>
                <a:cs typeface="Arial" charset="0"/>
              </a:rPr>
              <a:t>Logical		</a:t>
            </a:r>
            <a:r>
              <a:rPr lang="en-US" b="1">
                <a:latin typeface="Consolas" pitchFamily="49" charset="0"/>
                <a:cs typeface="Arial" charset="0"/>
              </a:rPr>
              <a:t>&amp;&amp;    ||    !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Relational	  	</a:t>
            </a:r>
            <a:r>
              <a:rPr lang="en-US" b="1">
                <a:latin typeface="Consolas" pitchFamily="49" charset="0"/>
                <a:cs typeface="Arial" charset="0"/>
              </a:rPr>
              <a:t>==    !=    &lt;     &lt;=    &gt;=    &gt;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Comments	</a:t>
            </a:r>
            <a:r>
              <a:rPr lang="en-US" b="1">
                <a:latin typeface="Consolas" pitchFamily="49" charset="0"/>
                <a:cs typeface="Arial" charset="0"/>
              </a:rPr>
              <a:t>/*                        */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		</a:t>
            </a:r>
            <a:r>
              <a:rPr lang="en-US" b="1">
                <a:latin typeface="Consolas" pitchFamily="49" charset="0"/>
                <a:cs typeface="Arial" charset="0"/>
              </a:rPr>
              <a:t>// to end of line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Bitwise		</a:t>
            </a:r>
            <a:r>
              <a:rPr lang="en-US" b="1">
                <a:latin typeface="Consolas" pitchFamily="49" charset="0"/>
                <a:cs typeface="Arial" charset="0"/>
              </a:rPr>
              <a:t>&amp;     |     ^     ~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		</a:t>
            </a:r>
            <a:r>
              <a:rPr lang="en-US" b="1">
                <a:latin typeface="Consolas" pitchFamily="49" charset="0"/>
                <a:cs typeface="Arial" charset="0"/>
              </a:rPr>
              <a:t>&amp;=    |=    ^=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Bit shifting	  	</a:t>
            </a:r>
            <a:r>
              <a:rPr lang="en-US" b="1">
                <a:latin typeface="Consolas" pitchFamily="49" charset="0"/>
                <a:cs typeface="Arial" charset="0"/>
              </a:rPr>
              <a:t>&lt;&lt;    &gt;&gt;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		</a:t>
            </a:r>
            <a:r>
              <a:rPr lang="en-US" b="1">
                <a:latin typeface="Consolas" pitchFamily="49" charset="0"/>
                <a:cs typeface="Arial" charset="0"/>
              </a:rPr>
              <a:t>&lt;&lt;=   &gt;&gt;=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48A687A-3AFE-4502-AD74-52A7513E2045}"/>
                  </a:ext>
                </a:extLst>
              </p14:cNvPr>
              <p14:cNvContentPartPr/>
              <p14:nvPr/>
            </p14:nvContentPartPr>
            <p14:xfrm>
              <a:off x="291600" y="337680"/>
              <a:ext cx="8697240" cy="5712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48A687A-3AFE-4502-AD74-52A7513E20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240" y="328320"/>
                <a:ext cx="8715960" cy="573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021D2213-FC88-C84D-9123-502002325227}"/>
              </a:ext>
            </a:extLst>
          </p:cNvPr>
          <p:cNvGrpSpPr/>
          <p:nvPr/>
        </p:nvGrpSpPr>
        <p:grpSpPr>
          <a:xfrm>
            <a:off x="6577250" y="671801"/>
            <a:ext cx="206640" cy="277200"/>
            <a:chOff x="6577250" y="671801"/>
            <a:chExt cx="206640" cy="27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5ABE4EF5-9911-CB45-958C-EE4383B9D51F}"/>
                    </a:ext>
                  </a:extLst>
                </p14:cNvPr>
                <p14:cNvContentPartPr/>
                <p14:nvPr/>
              </p14:nvContentPartPr>
              <p14:xfrm>
                <a:off x="6577250" y="671801"/>
                <a:ext cx="81720" cy="2772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5ABE4EF5-9911-CB45-958C-EE4383B9D51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69690" y="664241"/>
                  <a:ext cx="968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FFBCECA-5A26-414B-8EF8-7D30F1E88338}"/>
                    </a:ext>
                  </a:extLst>
                </p14:cNvPr>
                <p14:cNvContentPartPr/>
                <p14:nvPr/>
              </p14:nvContentPartPr>
              <p14:xfrm>
                <a:off x="6702170" y="758561"/>
                <a:ext cx="81720" cy="1220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FFBCECA-5A26-414B-8EF8-7D30F1E883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94610" y="751001"/>
                  <a:ext cx="9684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96BA803-A0EA-D243-B350-6401D7859013}"/>
              </a:ext>
            </a:extLst>
          </p:cNvPr>
          <p:cNvGrpSpPr/>
          <p:nvPr/>
        </p:nvGrpSpPr>
        <p:grpSpPr>
          <a:xfrm>
            <a:off x="5866250" y="742361"/>
            <a:ext cx="190440" cy="203400"/>
            <a:chOff x="5866250" y="742361"/>
            <a:chExt cx="190440" cy="20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7019B31-8826-934A-9595-1D9B889D1777}"/>
                    </a:ext>
                  </a:extLst>
                </p14:cNvPr>
                <p14:cNvContentPartPr/>
                <p14:nvPr/>
              </p14:nvContentPartPr>
              <p14:xfrm>
                <a:off x="5866250" y="758561"/>
                <a:ext cx="60120" cy="1872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7019B31-8826-934A-9595-1D9B889D177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56170" y="748481"/>
                  <a:ext cx="802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75C5C97-0888-A047-BF6E-57A07CF6AB5D}"/>
                    </a:ext>
                  </a:extLst>
                </p14:cNvPr>
                <p14:cNvContentPartPr/>
                <p14:nvPr/>
              </p14:nvContentPartPr>
              <p14:xfrm>
                <a:off x="6007370" y="742361"/>
                <a:ext cx="49320" cy="1090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75C5C97-0888-A047-BF6E-57A07CF6AB5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97290" y="732281"/>
                  <a:ext cx="69480" cy="129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2236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Arrays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 const int ARRAY_CAPACITY = 10; // prevents reassignment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 array[ARRAY_CAPACITY];</a:t>
            </a:r>
          </a:p>
          <a:p>
            <a:pPr lvl="2">
              <a:buFontTx/>
              <a:buNone/>
            </a:pPr>
            <a:endParaRPr lang="en-US" sz="18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array[</a:t>
            </a:r>
            <a:r>
              <a:rPr lang="en-US" sz="1800" dirty="0">
                <a:solidFill>
                  <a:srgbClr val="C00000"/>
                </a:solidFill>
                <a:latin typeface="Consolas" pitchFamily="49" charset="0"/>
                <a:cs typeface="Arial" charset="0"/>
              </a:rPr>
              <a:t>0</a:t>
            </a:r>
            <a:r>
              <a:rPr lang="en-US" sz="1800" dirty="0">
                <a:latin typeface="Consolas" pitchFamily="49" charset="0"/>
                <a:cs typeface="Arial" charset="0"/>
              </a:rPr>
              <a:t>] = 1;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for (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= 1;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&lt; </a:t>
            </a:r>
            <a:r>
              <a:rPr lang="en-US" sz="1800" dirty="0">
                <a:solidFill>
                  <a:srgbClr val="C00000"/>
                </a:solidFill>
                <a:latin typeface="Consolas" pitchFamily="49" charset="0"/>
                <a:cs typeface="Arial" charset="0"/>
              </a:rPr>
              <a:t>ARRAY_CAPACITY</a:t>
            </a:r>
            <a:r>
              <a:rPr lang="en-US" sz="1800" dirty="0">
                <a:latin typeface="Consolas" pitchFamily="49" charset="0"/>
                <a:cs typeface="Arial" charset="0"/>
              </a:rPr>
              <a:t>; ++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array[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] = 2*array[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– 1] + 1;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}</a:t>
            </a:r>
          </a:p>
          <a:p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solidFill>
                  <a:srgbClr val="D20000"/>
                </a:solidFill>
                <a:latin typeface="Arial" charset="0"/>
                <a:cs typeface="Arial" charset="0"/>
              </a:rPr>
              <a:t>  Recall that arrays go from  </a:t>
            </a:r>
            <a:r>
              <a:rPr lang="en-US" b="1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0 </a:t>
            </a:r>
            <a:r>
              <a:rPr lang="en-US" dirty="0">
                <a:solidFill>
                  <a:srgbClr val="D20000"/>
                </a:solidFill>
                <a:latin typeface="Arial" charset="0"/>
                <a:cs typeface="Arial" charset="0"/>
              </a:rPr>
              <a:t> to  </a:t>
            </a:r>
            <a:r>
              <a:rPr lang="en-US" b="1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ARRAY_CAPACITY – 1</a:t>
            </a:r>
            <a:endParaRPr lang="en-US" sz="1800" b="1" dirty="0">
              <a:solidFill>
                <a:srgbClr val="D20000"/>
              </a:solidFill>
              <a:latin typeface="Consolas" pitchFamily="49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70585" y="5301208"/>
            <a:ext cx="6624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Definition:</a:t>
            </a:r>
          </a:p>
          <a:p>
            <a:r>
              <a:rPr lang="en-CA" dirty="0"/>
              <a:t>   The </a:t>
            </a:r>
            <a:r>
              <a:rPr lang="en-CA" i="1" dirty="0"/>
              <a:t>capacity </a:t>
            </a:r>
            <a:r>
              <a:rPr lang="en-CA" dirty="0"/>
              <a:t>of an array is the entries it can hold</a:t>
            </a:r>
          </a:p>
          <a:p>
            <a:r>
              <a:rPr lang="en-CA" dirty="0"/>
              <a:t>   The </a:t>
            </a:r>
            <a:r>
              <a:rPr lang="en-CA" i="1" dirty="0"/>
              <a:t>size</a:t>
            </a:r>
            <a:r>
              <a:rPr lang="en-CA" dirty="0"/>
              <a:t> of an array is the number of useful entries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410465F-EAD4-4ADE-8177-95DBFF9BBE21}"/>
                  </a:ext>
                </a:extLst>
              </p14:cNvPr>
              <p14:cNvContentPartPr/>
              <p14:nvPr/>
            </p14:nvContentPartPr>
            <p14:xfrm>
              <a:off x="3948840" y="479520"/>
              <a:ext cx="1380600" cy="671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410465F-EAD4-4ADE-8177-95DBFF9BBE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9480" y="470160"/>
                <a:ext cx="1399320" cy="69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949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Functions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endParaRPr lang="en-US" sz="1200" b="1" dirty="0">
              <a:latin typeface="Courier New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#include &lt;</a:t>
            </a:r>
            <a:r>
              <a:rPr lang="en-US" sz="1800" dirty="0" err="1">
                <a:latin typeface="Consolas" pitchFamily="49" charset="0"/>
              </a:rPr>
              <a:t>iostream</a:t>
            </a:r>
            <a:r>
              <a:rPr lang="en-US" sz="1800" dirty="0">
                <a:latin typeface="Consolas" pitchFamily="49" charset="0"/>
              </a:rPr>
              <a:t>&gt;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using namespace std;</a:t>
            </a:r>
          </a:p>
          <a:p>
            <a:pPr lvl="2">
              <a:buFontTx/>
              <a:buNone/>
              <a:defRPr/>
            </a:pPr>
            <a:endParaRPr lang="en-US" sz="1800" dirty="0">
              <a:latin typeface="Consolas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// A function with a global name</a:t>
            </a:r>
          </a:p>
          <a:p>
            <a:pPr lvl="2">
              <a:buFontTx/>
              <a:buNone/>
              <a:defRPr/>
            </a:pPr>
            <a:r>
              <a:rPr lang="en-US" sz="1800" dirty="0" err="1">
                <a:latin typeface="Consolas" pitchFamily="49" charset="0"/>
              </a:rPr>
              <a:t>int</a:t>
            </a:r>
            <a:r>
              <a:rPr lang="en-US" sz="1800" dirty="0">
                <a:latin typeface="Consolas" pitchFamily="49" charset="0"/>
              </a:rPr>
              <a:t> </a:t>
            </a:r>
            <a:r>
              <a:rPr lang="en-US" sz="1800" dirty="0" err="1">
                <a:solidFill>
                  <a:srgbClr val="FF3300"/>
                </a:solidFill>
                <a:latin typeface="Consolas" pitchFamily="49" charset="0"/>
              </a:rPr>
              <a:t>sqr</a:t>
            </a:r>
            <a:r>
              <a:rPr lang="en-US" sz="1800" dirty="0">
                <a:latin typeface="Consolas" pitchFamily="49" charset="0"/>
              </a:rPr>
              <a:t>( </a:t>
            </a:r>
            <a:r>
              <a:rPr lang="en-US" sz="1800" dirty="0" err="1">
                <a:latin typeface="Consolas" pitchFamily="49" charset="0"/>
              </a:rPr>
              <a:t>int</a:t>
            </a:r>
            <a:r>
              <a:rPr lang="en-US" sz="1800" dirty="0">
                <a:latin typeface="Consolas" pitchFamily="49" charset="0"/>
              </a:rPr>
              <a:t> n ) {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return n*n;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}</a:t>
            </a:r>
          </a:p>
          <a:p>
            <a:pPr lvl="2">
              <a:buFontTx/>
              <a:buNone/>
              <a:defRPr/>
            </a:pPr>
            <a:endParaRPr lang="en-US" sz="1800" dirty="0">
              <a:latin typeface="Consolas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 err="1">
                <a:latin typeface="Consolas" pitchFamily="49" charset="0"/>
              </a:rPr>
              <a:t>int</a:t>
            </a:r>
            <a:r>
              <a:rPr lang="en-US" sz="1800" dirty="0">
                <a:latin typeface="Consolas" pitchFamily="49" charset="0"/>
              </a:rPr>
              <a:t> </a:t>
            </a:r>
            <a:r>
              <a:rPr lang="en-US" sz="1800" dirty="0">
                <a:solidFill>
                  <a:srgbClr val="FF3300"/>
                </a:solidFill>
                <a:latin typeface="Consolas" pitchFamily="49" charset="0"/>
              </a:rPr>
              <a:t>main</a:t>
            </a:r>
            <a:r>
              <a:rPr lang="en-US" sz="1800" dirty="0">
                <a:latin typeface="Consolas" pitchFamily="49" charset="0"/>
              </a:rPr>
              <a:t>() {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</a:t>
            </a:r>
            <a:r>
              <a:rPr lang="en-US" sz="1800" dirty="0" err="1">
                <a:latin typeface="Consolas" pitchFamily="49" charset="0"/>
              </a:rPr>
              <a:t>cout</a:t>
            </a:r>
            <a:r>
              <a:rPr lang="en-US" sz="1800" dirty="0">
                <a:latin typeface="Consolas" pitchFamily="49" charset="0"/>
              </a:rPr>
              <a:t> &lt;&lt; "The square of 3 is " &lt;&lt; </a:t>
            </a:r>
            <a:r>
              <a:rPr lang="en-US" sz="1800" dirty="0" err="1">
                <a:solidFill>
                  <a:srgbClr val="FF3300"/>
                </a:solidFill>
                <a:latin typeface="Consolas" pitchFamily="49" charset="0"/>
              </a:rPr>
              <a:t>sqr</a:t>
            </a:r>
            <a:r>
              <a:rPr lang="en-US" sz="1800" dirty="0">
                <a:latin typeface="Consolas" pitchFamily="49" charset="0"/>
              </a:rPr>
              <a:t>(3) &lt;&lt; </a:t>
            </a:r>
            <a:r>
              <a:rPr lang="en-US" sz="1800" dirty="0" err="1">
                <a:latin typeface="Consolas" pitchFamily="49" charset="0"/>
              </a:rPr>
              <a:t>endl</a:t>
            </a:r>
            <a:r>
              <a:rPr lang="en-US" sz="1800" dirty="0">
                <a:latin typeface="Consolas" pitchFamily="49" charset="0"/>
              </a:rPr>
              <a:t>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return 0;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378B23F-2DE8-49D7-B96F-F5D4A11B72D9}"/>
                  </a:ext>
                </a:extLst>
              </p14:cNvPr>
              <p14:cNvContentPartPr/>
              <p14:nvPr/>
            </p14:nvContentPartPr>
            <p14:xfrm>
              <a:off x="1115640" y="826920"/>
              <a:ext cx="6622560" cy="3558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378B23F-2DE8-49D7-B96F-F5D4A11B72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6280" y="817560"/>
                <a:ext cx="6641280" cy="357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0285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Introduction to C++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next topics in C++ will be: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Classes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Pointers</a:t>
            </a:r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Memory allocation</a:t>
            </a:r>
          </a:p>
          <a:p>
            <a:pPr lvl="1"/>
            <a:r>
              <a:rPr lang="en-US" i="1" dirty="0">
                <a:latin typeface="Arial" charset="0"/>
                <a:cs typeface="Arial" charset="0"/>
              </a:rPr>
              <a:t>Templates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  <a:endParaRPr lang="en-US" sz="1600" dirty="0"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17F2C8E-722F-42CD-B9CD-C2C5720D3EA0}"/>
                  </a:ext>
                </a:extLst>
              </p14:cNvPr>
              <p14:cNvContentPartPr/>
              <p14:nvPr/>
            </p14:nvContentPartPr>
            <p14:xfrm>
              <a:off x="784440" y="999000"/>
              <a:ext cx="5285520" cy="2487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17F2C8E-722F-42CD-B9CD-C2C5720D3E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080" y="989640"/>
                <a:ext cx="5304240" cy="250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613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AEBBD40-3E9A-4C9D-B64E-A6AA3FA9D605}"/>
                  </a:ext>
                </a:extLst>
              </p14:cNvPr>
              <p14:cNvContentPartPr/>
              <p14:nvPr/>
            </p14:nvContentPartPr>
            <p14:xfrm>
              <a:off x="777960" y="449640"/>
              <a:ext cx="8366040" cy="5826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AEBBD40-3E9A-4C9D-B64E-A6AA3FA9D6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8600" y="440280"/>
                <a:ext cx="8384760" cy="584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9BB574A1-85EC-8447-A97E-305E97AE9871}"/>
              </a:ext>
            </a:extLst>
          </p:cNvPr>
          <p:cNvGrpSpPr/>
          <p:nvPr/>
        </p:nvGrpSpPr>
        <p:grpSpPr>
          <a:xfrm>
            <a:off x="6082610" y="753161"/>
            <a:ext cx="439920" cy="388080"/>
            <a:chOff x="6082610" y="753161"/>
            <a:chExt cx="439920" cy="38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32EA1C3-87AD-C543-873C-4AB9B94890AB}"/>
                    </a:ext>
                  </a:extLst>
                </p14:cNvPr>
                <p14:cNvContentPartPr/>
                <p14:nvPr/>
              </p14:nvContentPartPr>
              <p14:xfrm>
                <a:off x="6082610" y="786281"/>
                <a:ext cx="159120" cy="2440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32EA1C3-87AD-C543-873C-4AB9B94890A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75050" y="778721"/>
                  <a:ext cx="173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87A5FEB-F7AA-1C44-804E-C0E00F4F2188}"/>
                    </a:ext>
                  </a:extLst>
                </p14:cNvPr>
                <p14:cNvContentPartPr/>
                <p14:nvPr/>
              </p14:nvContentPartPr>
              <p14:xfrm>
                <a:off x="6229130" y="753161"/>
                <a:ext cx="49320" cy="1198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87A5FEB-F7AA-1C44-804E-C0E00F4F21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21570" y="745601"/>
                  <a:ext cx="64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BD784F4-1C00-9047-8C66-4E6E118D9A7C}"/>
                    </a:ext>
                  </a:extLst>
                </p14:cNvPr>
                <p14:cNvContentPartPr/>
                <p14:nvPr/>
              </p14:nvContentPartPr>
              <p14:xfrm>
                <a:off x="6266930" y="823721"/>
                <a:ext cx="54720" cy="3175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BD784F4-1C00-9047-8C66-4E6E118D9A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59730" y="816161"/>
                  <a:ext cx="698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65E52F01-EB94-D24B-9CB1-92EC7363ADA1}"/>
                    </a:ext>
                  </a:extLst>
                </p14:cNvPr>
                <p14:cNvContentPartPr/>
                <p14:nvPr/>
              </p14:nvContentPartPr>
              <p14:xfrm>
                <a:off x="6326690" y="807521"/>
                <a:ext cx="81720" cy="327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65E52F01-EB94-D24B-9CB1-92EC7363ADA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19130" y="799961"/>
                  <a:ext cx="96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6E30E41D-EE54-4E4A-A3AD-153F5EA766FD}"/>
                    </a:ext>
                  </a:extLst>
                </p14:cNvPr>
                <p14:cNvContentPartPr/>
                <p14:nvPr/>
              </p14:nvContentPartPr>
              <p14:xfrm>
                <a:off x="6343250" y="834521"/>
                <a:ext cx="90360" cy="1360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6E30E41D-EE54-4E4A-A3AD-153F5EA766F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35690" y="826961"/>
                  <a:ext cx="105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F740634-1EA3-B84B-A4CE-F52424D04684}"/>
                    </a:ext>
                  </a:extLst>
                </p14:cNvPr>
                <p14:cNvContentPartPr/>
                <p14:nvPr/>
              </p14:nvContentPartPr>
              <p14:xfrm>
                <a:off x="6364850" y="888881"/>
                <a:ext cx="157680" cy="2174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F740634-1EA3-B84B-A4CE-F52424D0468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57290" y="881321"/>
                  <a:ext cx="17280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8399219-4DB5-B547-932F-FBB6AC0CBF37}"/>
              </a:ext>
            </a:extLst>
          </p:cNvPr>
          <p:cNvGrpSpPr/>
          <p:nvPr/>
        </p:nvGrpSpPr>
        <p:grpSpPr>
          <a:xfrm>
            <a:off x="6083609" y="4496912"/>
            <a:ext cx="1157400" cy="530640"/>
            <a:chOff x="6083609" y="4496912"/>
            <a:chExt cx="115740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E4230ED-CF02-9945-85D3-90BD46731600}"/>
                    </a:ext>
                  </a:extLst>
                </p14:cNvPr>
                <p14:cNvContentPartPr/>
                <p14:nvPr/>
              </p14:nvContentPartPr>
              <p14:xfrm>
                <a:off x="6420569" y="4646312"/>
                <a:ext cx="60840" cy="529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E4230ED-CF02-9945-85D3-90BD4673160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13009" y="4638752"/>
                  <a:ext cx="759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417DE20-1C48-3D4D-8E8F-9928A0EFCE9B}"/>
                    </a:ext>
                  </a:extLst>
                </p14:cNvPr>
                <p14:cNvContentPartPr/>
                <p14:nvPr/>
              </p14:nvContentPartPr>
              <p14:xfrm>
                <a:off x="6415169" y="4699232"/>
                <a:ext cx="34200" cy="1209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417DE20-1C48-3D4D-8E8F-9928A0EFCE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07609" y="4691672"/>
                  <a:ext cx="49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A12A677-29B2-5C42-9B10-9432B917E756}"/>
                    </a:ext>
                  </a:extLst>
                </p14:cNvPr>
                <p14:cNvContentPartPr/>
                <p14:nvPr/>
              </p14:nvContentPartPr>
              <p14:xfrm>
                <a:off x="6443249" y="4704272"/>
                <a:ext cx="111960" cy="734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A12A677-29B2-5C42-9B10-9432B917E75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35689" y="4696712"/>
                  <a:ext cx="1270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0029C9B-8514-3B43-850A-2A6DF26ECE83}"/>
                    </a:ext>
                  </a:extLst>
                </p14:cNvPr>
                <p14:cNvContentPartPr/>
                <p14:nvPr/>
              </p14:nvContentPartPr>
              <p14:xfrm>
                <a:off x="6355769" y="4777352"/>
                <a:ext cx="232560" cy="957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0029C9B-8514-3B43-850A-2A6DF26ECE8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48209" y="4769792"/>
                  <a:ext cx="247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52079B8-3FB9-E24B-8049-883B95C7186A}"/>
                    </a:ext>
                  </a:extLst>
                </p14:cNvPr>
                <p14:cNvContentPartPr/>
                <p14:nvPr/>
              </p14:nvContentPartPr>
              <p14:xfrm>
                <a:off x="6321929" y="4688072"/>
                <a:ext cx="65160" cy="334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52079B8-3FB9-E24B-8049-883B95C7186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14369" y="4680512"/>
                  <a:ext cx="802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35959657-A11C-054A-AEF4-A085E964DFA8}"/>
                    </a:ext>
                  </a:extLst>
                </p14:cNvPr>
                <p14:cNvContentPartPr/>
                <p14:nvPr/>
              </p14:nvContentPartPr>
              <p14:xfrm>
                <a:off x="6527489" y="4614272"/>
                <a:ext cx="196920" cy="1994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35959657-A11C-054A-AEF4-A085E964DFA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19929" y="4606712"/>
                  <a:ext cx="212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BD4D4C5-3A2B-184A-A1D1-D15F7ED32652}"/>
                    </a:ext>
                  </a:extLst>
                </p14:cNvPr>
                <p14:cNvContentPartPr/>
                <p14:nvPr/>
              </p14:nvContentPartPr>
              <p14:xfrm>
                <a:off x="6769049" y="4598072"/>
                <a:ext cx="196920" cy="1940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BD4D4C5-3A2B-184A-A1D1-D15F7ED326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61489" y="4590512"/>
                  <a:ext cx="212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7F9CBB09-12A8-7843-B860-C9B16E618372}"/>
                    </a:ext>
                  </a:extLst>
                </p14:cNvPr>
                <p14:cNvContentPartPr/>
                <p14:nvPr/>
              </p14:nvContentPartPr>
              <p14:xfrm>
                <a:off x="6965609" y="4496912"/>
                <a:ext cx="264600" cy="2350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7F9CBB09-12A8-7843-B860-C9B16E61837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58049" y="4489352"/>
                  <a:ext cx="2793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805DC94-727D-3D45-9432-94AB5AAB5C8A}"/>
                    </a:ext>
                  </a:extLst>
                </p14:cNvPr>
                <p14:cNvContentPartPr/>
                <p14:nvPr/>
              </p14:nvContentPartPr>
              <p14:xfrm>
                <a:off x="7218329" y="4693112"/>
                <a:ext cx="22680" cy="3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805DC94-727D-3D45-9432-94AB5AAB5C8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11129" y="4685552"/>
                  <a:ext cx="378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896096E-78A9-9B42-8761-602576C3E68E}"/>
                    </a:ext>
                  </a:extLst>
                </p14:cNvPr>
                <p14:cNvContentPartPr/>
                <p14:nvPr/>
              </p14:nvContentPartPr>
              <p14:xfrm>
                <a:off x="6111689" y="4710032"/>
                <a:ext cx="123840" cy="3175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896096E-78A9-9B42-8761-602576C3E68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04129" y="4702472"/>
                  <a:ext cx="1389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1B555FE-84AE-3148-A58F-594E09C3148F}"/>
                    </a:ext>
                  </a:extLst>
                </p14:cNvPr>
                <p14:cNvContentPartPr/>
                <p14:nvPr/>
              </p14:nvContentPartPr>
              <p14:xfrm>
                <a:off x="6083609" y="4822352"/>
                <a:ext cx="95760" cy="172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1B555FE-84AE-3148-A58F-594E09C3148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76049" y="4814792"/>
                  <a:ext cx="1108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5650F05-1713-1848-BBAA-D491BF3156FB}"/>
                    </a:ext>
                  </a:extLst>
                </p14:cNvPr>
                <p14:cNvContentPartPr/>
                <p14:nvPr/>
              </p14:nvContentPartPr>
              <p14:xfrm>
                <a:off x="6184769" y="4788512"/>
                <a:ext cx="45360" cy="1519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5650F05-1713-1848-BBAA-D491BF3156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77209" y="4780952"/>
                  <a:ext cx="60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8945F35-D4E6-D84D-A2A1-CFCA515BB9AA}"/>
                    </a:ext>
                  </a:extLst>
                </p14:cNvPr>
                <p14:cNvContentPartPr/>
                <p14:nvPr/>
              </p14:nvContentPartPr>
              <p14:xfrm>
                <a:off x="6274409" y="4799672"/>
                <a:ext cx="34200" cy="1184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8945F35-D4E6-D84D-A2A1-CFCA515BB9A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66849" y="4792112"/>
                  <a:ext cx="4932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237CD3A3-49DF-F142-BD30-C1B5E600391D}"/>
              </a:ext>
            </a:extLst>
          </p:cNvPr>
          <p:cNvGrpSpPr/>
          <p:nvPr/>
        </p:nvGrpSpPr>
        <p:grpSpPr>
          <a:xfrm>
            <a:off x="5274050" y="2810561"/>
            <a:ext cx="1922319" cy="922071"/>
            <a:chOff x="5274050" y="2810561"/>
            <a:chExt cx="1922319" cy="92207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4F89DCE0-99E5-3547-BE4D-8618C905C0C4}"/>
                    </a:ext>
                  </a:extLst>
                </p14:cNvPr>
                <p14:cNvContentPartPr/>
                <p14:nvPr/>
              </p14:nvContentPartPr>
              <p14:xfrm>
                <a:off x="5274050" y="3195401"/>
                <a:ext cx="109080" cy="1443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4F89DCE0-99E5-3547-BE4D-8618C905C0C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66490" y="3187841"/>
                  <a:ext cx="123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0F94A96-9DC4-8641-8498-03CA70EF856C}"/>
                    </a:ext>
                  </a:extLst>
                </p14:cNvPr>
                <p14:cNvContentPartPr/>
                <p14:nvPr/>
              </p14:nvContentPartPr>
              <p14:xfrm>
                <a:off x="5323370" y="3103241"/>
                <a:ext cx="97560" cy="439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0F94A96-9DC4-8641-8498-03CA70EF856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15810" y="3095681"/>
                  <a:ext cx="1126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AB616AA7-28DF-8E46-9AA8-37551B88D93B}"/>
                    </a:ext>
                  </a:extLst>
                </p14:cNvPr>
                <p14:cNvContentPartPr/>
                <p14:nvPr/>
              </p14:nvContentPartPr>
              <p14:xfrm>
                <a:off x="5425970" y="3108641"/>
                <a:ext cx="21960" cy="1951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AB616AA7-28DF-8E46-9AA8-37551B88D93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18410" y="3101081"/>
                  <a:ext cx="37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2F964FB-1824-8941-8C34-E5010ABECD79}"/>
                    </a:ext>
                  </a:extLst>
                </p14:cNvPr>
                <p14:cNvContentPartPr/>
                <p14:nvPr/>
              </p14:nvContentPartPr>
              <p14:xfrm>
                <a:off x="5452970" y="3054281"/>
                <a:ext cx="195840" cy="3301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2F964FB-1824-8941-8C34-E5010ABECD7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45410" y="3046721"/>
                  <a:ext cx="2109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C3FA838-09A2-C34D-88B4-97F83BD9065C}"/>
                    </a:ext>
                  </a:extLst>
                </p14:cNvPr>
                <p14:cNvContentPartPr/>
                <p14:nvPr/>
              </p14:nvContentPartPr>
              <p14:xfrm>
                <a:off x="5471690" y="3163001"/>
                <a:ext cx="90360" cy="57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C3FA838-09A2-C34D-88B4-97F83BD9065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64130" y="3155441"/>
                  <a:ext cx="1051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F1EDABA-2003-B649-993E-244310669E52}"/>
                    </a:ext>
                  </a:extLst>
                </p14:cNvPr>
                <p14:cNvContentPartPr/>
                <p14:nvPr/>
              </p14:nvContentPartPr>
              <p14:xfrm>
                <a:off x="5445050" y="3124841"/>
                <a:ext cx="121680" cy="2282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F1EDABA-2003-B649-993E-244310669E5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37490" y="3117281"/>
                  <a:ext cx="1368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32660BF-D405-6D44-9CDC-712A4E9CE6F0}"/>
                    </a:ext>
                  </a:extLst>
                </p14:cNvPr>
                <p14:cNvContentPartPr/>
                <p14:nvPr/>
              </p14:nvContentPartPr>
              <p14:xfrm>
                <a:off x="5708210" y="3141041"/>
                <a:ext cx="5760" cy="1137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32660BF-D405-6D44-9CDC-712A4E9CE6F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00650" y="3133481"/>
                  <a:ext cx="20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5714D3B-23C7-C54A-9C2E-A6ED50201800}"/>
                    </a:ext>
                  </a:extLst>
                </p14:cNvPr>
                <p14:cNvContentPartPr/>
                <p14:nvPr/>
              </p14:nvContentPartPr>
              <p14:xfrm>
                <a:off x="5713610" y="3016481"/>
                <a:ext cx="201240" cy="2440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5714D3B-23C7-C54A-9C2E-A6ED5020180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06050" y="3008921"/>
                  <a:ext cx="2163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C7E56A7-BC49-724C-A7AD-83183CA774AB}"/>
                    </a:ext>
                  </a:extLst>
                </p14:cNvPr>
                <p14:cNvContentPartPr/>
                <p14:nvPr/>
              </p14:nvContentPartPr>
              <p14:xfrm>
                <a:off x="5767970" y="3109361"/>
                <a:ext cx="21960" cy="1299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C7E56A7-BC49-724C-A7AD-83183CA774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60410" y="3101801"/>
                  <a:ext cx="37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F4A13BC-DFF9-5948-8508-C7B6DEFB96C2}"/>
                    </a:ext>
                  </a:extLst>
                </p14:cNvPr>
                <p14:cNvContentPartPr/>
                <p14:nvPr/>
              </p14:nvContentPartPr>
              <p14:xfrm>
                <a:off x="5968490" y="2948801"/>
                <a:ext cx="136080" cy="3434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F4A13BC-DFF9-5948-8508-C7B6DEFB96C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60930" y="2941241"/>
                  <a:ext cx="1512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5DCEA3B-EC24-084B-AF82-DDEB21A0B8B1}"/>
                    </a:ext>
                  </a:extLst>
                </p14:cNvPr>
                <p14:cNvContentPartPr/>
                <p14:nvPr/>
              </p14:nvContentPartPr>
              <p14:xfrm>
                <a:off x="6121130" y="2903081"/>
                <a:ext cx="135360" cy="2926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5DCEA3B-EC24-084B-AF82-DDEB21A0B8B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13570" y="2895521"/>
                  <a:ext cx="1504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57D05FD-6398-B840-B6BD-B5F01082B971}"/>
                    </a:ext>
                  </a:extLst>
                </p14:cNvPr>
                <p14:cNvContentPartPr/>
                <p14:nvPr/>
              </p14:nvContentPartPr>
              <p14:xfrm>
                <a:off x="6354050" y="2929361"/>
                <a:ext cx="141480" cy="763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57D05FD-6398-B840-B6BD-B5F01082B97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46490" y="2921801"/>
                  <a:ext cx="156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BE4A244E-C443-E740-92A8-DB404AA47A38}"/>
                    </a:ext>
                  </a:extLst>
                </p14:cNvPr>
                <p14:cNvContentPartPr/>
                <p14:nvPr/>
              </p14:nvContentPartPr>
              <p14:xfrm>
                <a:off x="6300410" y="2896961"/>
                <a:ext cx="178920" cy="2739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BE4A244E-C443-E740-92A8-DB404AA47A3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92850" y="2889401"/>
                  <a:ext cx="1940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E4DE209-C431-AD4E-BB24-C2D548BADA8F}"/>
                    </a:ext>
                  </a:extLst>
                </p14:cNvPr>
                <p14:cNvContentPartPr/>
                <p14:nvPr/>
              </p14:nvContentPartPr>
              <p14:xfrm>
                <a:off x="6473210" y="2859521"/>
                <a:ext cx="146880" cy="3780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E4DE209-C431-AD4E-BB24-C2D548BADA8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65650" y="2851961"/>
                  <a:ext cx="1620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46594C0-F059-7249-AB66-A3B90B4FAF1D}"/>
                    </a:ext>
                  </a:extLst>
                </p14:cNvPr>
                <p14:cNvContentPartPr/>
                <p14:nvPr/>
              </p14:nvContentPartPr>
              <p14:xfrm>
                <a:off x="6581930" y="2810561"/>
                <a:ext cx="76320" cy="1245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46594C0-F059-7249-AB66-A3B90B4FAF1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74370" y="2803001"/>
                  <a:ext cx="914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6CEA45A-EFBD-7D40-8C1C-EB8C76238935}"/>
                    </a:ext>
                  </a:extLst>
                </p14:cNvPr>
                <p14:cNvContentPartPr/>
                <p14:nvPr/>
              </p14:nvContentPartPr>
              <p14:xfrm>
                <a:off x="6812690" y="2907761"/>
                <a:ext cx="19080" cy="327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6CEA45A-EFBD-7D40-8C1C-EB8C7623893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805490" y="2900201"/>
                  <a:ext cx="342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DB6B29E-48F2-ED40-9D81-845BDAAD447A}"/>
                    </a:ext>
                  </a:extLst>
                </p14:cNvPr>
                <p14:cNvContentPartPr/>
                <p14:nvPr/>
              </p14:nvContentPartPr>
              <p14:xfrm>
                <a:off x="6831410" y="2983721"/>
                <a:ext cx="27360" cy="493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DB6B29E-48F2-ED40-9D81-845BDAAD447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823850" y="2976161"/>
                  <a:ext cx="424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BC46F45-2239-EE4E-B3A3-1F5EEBB92718}"/>
                    </a:ext>
                  </a:extLst>
                </p14:cNvPr>
                <p14:cNvContentPartPr/>
                <p14:nvPr/>
              </p14:nvContentPartPr>
              <p14:xfrm>
                <a:off x="5999369" y="3501872"/>
                <a:ext cx="79200" cy="2307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BC46F45-2239-EE4E-B3A3-1F5EEBB9271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91809" y="3494312"/>
                  <a:ext cx="939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56FD3D99-B44E-674C-9CEA-8B44879BAB55}"/>
                    </a:ext>
                  </a:extLst>
                </p14:cNvPr>
                <p14:cNvContentPartPr/>
                <p14:nvPr/>
              </p14:nvContentPartPr>
              <p14:xfrm>
                <a:off x="6122849" y="3513032"/>
                <a:ext cx="168840" cy="1746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56FD3D99-B44E-674C-9CEA-8B44879BAB5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5289" y="3505472"/>
                  <a:ext cx="183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1FE8A42C-DEB0-2C4F-8DAD-C46C98EBC319}"/>
                    </a:ext>
                  </a:extLst>
                </p14:cNvPr>
                <p14:cNvContentPartPr/>
                <p14:nvPr/>
              </p14:nvContentPartPr>
              <p14:xfrm>
                <a:off x="6370529" y="3462632"/>
                <a:ext cx="139680" cy="1407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1FE8A42C-DEB0-2C4F-8DAD-C46C98EBC31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63329" y="3455072"/>
                  <a:ext cx="154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A012937-4F2D-9442-A4F1-075D53D274F3}"/>
                    </a:ext>
                  </a:extLst>
                </p14:cNvPr>
                <p14:cNvContentPartPr/>
                <p14:nvPr/>
              </p14:nvContentPartPr>
              <p14:xfrm>
                <a:off x="6353969" y="3580352"/>
                <a:ext cx="156960" cy="792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A012937-4F2D-9442-A4F1-075D53D274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46409" y="3573152"/>
                  <a:ext cx="1720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EF7C06E-79E2-074B-8C1E-F2001A57BD58}"/>
                    </a:ext>
                  </a:extLst>
                </p14:cNvPr>
                <p14:cNvContentPartPr/>
                <p14:nvPr/>
              </p14:nvContentPartPr>
              <p14:xfrm>
                <a:off x="6331289" y="3473792"/>
                <a:ext cx="39240" cy="226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EF7C06E-79E2-074B-8C1E-F2001A57BD5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23729" y="3466232"/>
                  <a:ext cx="54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5CA67C9-BE55-5A42-A624-2733BB0AC73E}"/>
                    </a:ext>
                  </a:extLst>
                </p14:cNvPr>
                <p14:cNvContentPartPr/>
                <p14:nvPr/>
              </p14:nvContentPartPr>
              <p14:xfrm>
                <a:off x="6521729" y="3484952"/>
                <a:ext cx="39600" cy="1209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5CA67C9-BE55-5A42-A624-2733BB0AC73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14169" y="3477392"/>
                  <a:ext cx="54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D99C6EB-AB2A-5F42-A45C-7DEB7F200D52}"/>
                    </a:ext>
                  </a:extLst>
                </p14:cNvPr>
                <p14:cNvContentPartPr/>
                <p14:nvPr/>
              </p14:nvContentPartPr>
              <p14:xfrm>
                <a:off x="6555569" y="3451472"/>
                <a:ext cx="123840" cy="1576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D99C6EB-AB2A-5F42-A45C-7DEB7F200D5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48009" y="3443912"/>
                  <a:ext cx="138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FD49F81-8CFE-4649-BCCB-395BF5F3AFE1}"/>
                    </a:ext>
                  </a:extLst>
                </p14:cNvPr>
                <p14:cNvContentPartPr/>
                <p14:nvPr/>
              </p14:nvContentPartPr>
              <p14:xfrm>
                <a:off x="6684809" y="3401432"/>
                <a:ext cx="168840" cy="1677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FD49F81-8CFE-4649-BCCB-395BF5F3AFE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77249" y="3393872"/>
                  <a:ext cx="183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FD413ACF-57B6-E947-91E0-0A6083705889}"/>
                    </a:ext>
                  </a:extLst>
                </p14:cNvPr>
                <p14:cNvContentPartPr/>
                <p14:nvPr/>
              </p14:nvContentPartPr>
              <p14:xfrm>
                <a:off x="6875609" y="3350312"/>
                <a:ext cx="275760" cy="2300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FD413ACF-57B6-E947-91E0-0A608370588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68049" y="3342752"/>
                  <a:ext cx="2908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10C89E69-06AF-8E4A-99AA-E150E90700F5}"/>
                    </a:ext>
                  </a:extLst>
                </p14:cNvPr>
                <p14:cNvContentPartPr/>
                <p14:nvPr/>
              </p14:nvContentPartPr>
              <p14:xfrm>
                <a:off x="7173689" y="3535712"/>
                <a:ext cx="22680" cy="316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10C89E69-06AF-8E4A-99AA-E150E90700F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66129" y="3528152"/>
                  <a:ext cx="3780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2DF999C7-FF92-F544-B2A5-676A34529549}"/>
              </a:ext>
            </a:extLst>
          </p:cNvPr>
          <p:cNvGrpSpPr/>
          <p:nvPr/>
        </p:nvGrpSpPr>
        <p:grpSpPr>
          <a:xfrm>
            <a:off x="6375569" y="5608952"/>
            <a:ext cx="2286720" cy="1058400"/>
            <a:chOff x="6375569" y="5608952"/>
            <a:chExt cx="2286720" cy="105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8898D49-9155-7644-BA95-4D5D023EF7E7}"/>
                    </a:ext>
                  </a:extLst>
                </p14:cNvPr>
                <p14:cNvContentPartPr/>
                <p14:nvPr/>
              </p14:nvContentPartPr>
              <p14:xfrm>
                <a:off x="6471329" y="5665112"/>
                <a:ext cx="543960" cy="2080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8898D49-9155-7644-BA95-4D5D023EF7E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63769" y="5657552"/>
                  <a:ext cx="559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EB10E4B-77CD-DE4C-B476-07547A0778E6}"/>
                    </a:ext>
                  </a:extLst>
                </p14:cNvPr>
                <p14:cNvContentPartPr/>
                <p14:nvPr/>
              </p14:nvContentPartPr>
              <p14:xfrm>
                <a:off x="6375569" y="5687432"/>
                <a:ext cx="174600" cy="2700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EB10E4B-77CD-DE4C-B476-07547A0778E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68009" y="5679872"/>
                  <a:ext cx="1897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49EB7AD7-66DE-344E-928E-C1078283C0E2}"/>
                    </a:ext>
                  </a:extLst>
                </p14:cNvPr>
                <p14:cNvContentPartPr/>
                <p14:nvPr/>
              </p14:nvContentPartPr>
              <p14:xfrm>
                <a:off x="6611729" y="5990912"/>
                <a:ext cx="275040" cy="2811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49EB7AD7-66DE-344E-928E-C1078283C0E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04169" y="5983352"/>
                  <a:ext cx="290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1E6F2A4-5448-B04F-AEB3-C40FD32525AF}"/>
                    </a:ext>
                  </a:extLst>
                </p14:cNvPr>
                <p14:cNvContentPartPr/>
                <p14:nvPr/>
              </p14:nvContentPartPr>
              <p14:xfrm>
                <a:off x="6927089" y="5940512"/>
                <a:ext cx="95400" cy="2224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1E6F2A4-5448-B04F-AEB3-C40FD32525A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19529" y="5932952"/>
                  <a:ext cx="1101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ECE1753E-8823-884A-8ABD-93366AB45CD2}"/>
                    </a:ext>
                  </a:extLst>
                </p14:cNvPr>
                <p14:cNvContentPartPr/>
                <p14:nvPr/>
              </p14:nvContentPartPr>
              <p14:xfrm>
                <a:off x="7044449" y="5940512"/>
                <a:ext cx="84600" cy="2307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ECE1753E-8823-884A-8ABD-93366AB45CD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36889" y="5932952"/>
                  <a:ext cx="997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6489469-A4D3-7346-AFB1-0309A31A06C7}"/>
                    </a:ext>
                  </a:extLst>
                </p14:cNvPr>
                <p14:cNvContentPartPr/>
                <p14:nvPr/>
              </p14:nvContentPartPr>
              <p14:xfrm>
                <a:off x="7184849" y="5850512"/>
                <a:ext cx="241920" cy="2750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6489469-A4D3-7346-AFB1-0309A31A06C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77289" y="5842952"/>
                  <a:ext cx="2570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16B16AE-7CD9-AD40-BDA2-905CABC13CCD}"/>
                    </a:ext>
                  </a:extLst>
                </p14:cNvPr>
                <p14:cNvContentPartPr/>
                <p14:nvPr/>
              </p14:nvContentPartPr>
              <p14:xfrm>
                <a:off x="7420649" y="5840072"/>
                <a:ext cx="173160" cy="1508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16B16AE-7CD9-AD40-BDA2-905CABC13CC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13089" y="5832512"/>
                  <a:ext cx="188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7EDC9118-A763-DD40-907A-00B29CED3E3E}"/>
                    </a:ext>
                  </a:extLst>
                </p14:cNvPr>
                <p14:cNvContentPartPr/>
                <p14:nvPr/>
              </p14:nvContentPartPr>
              <p14:xfrm>
                <a:off x="7465649" y="5766272"/>
                <a:ext cx="118440" cy="3960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7EDC9118-A763-DD40-907A-00B29CED3E3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58089" y="5758712"/>
                  <a:ext cx="1335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4E7FD0D9-FFE2-B04B-8D9E-80CE1D271988}"/>
                    </a:ext>
                  </a:extLst>
                </p14:cNvPr>
                <p14:cNvContentPartPr/>
                <p14:nvPr/>
              </p14:nvContentPartPr>
              <p14:xfrm>
                <a:off x="7617569" y="6007832"/>
                <a:ext cx="56520" cy="223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4E7FD0D9-FFE2-B04B-8D9E-80CE1D27198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10009" y="6000272"/>
                  <a:ext cx="716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183DA40D-8CAE-EC4B-BF3B-F12DE54182A1}"/>
                    </a:ext>
                  </a:extLst>
                </p14:cNvPr>
                <p14:cNvContentPartPr/>
                <p14:nvPr/>
              </p14:nvContentPartPr>
              <p14:xfrm>
                <a:off x="7718729" y="5755112"/>
                <a:ext cx="112680" cy="2444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183DA40D-8CAE-EC4B-BF3B-F12DE54182A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11169" y="5747552"/>
                  <a:ext cx="1278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03F365B7-E46A-914E-8BF7-2CA9D7231100}"/>
                    </a:ext>
                  </a:extLst>
                </p14:cNvPr>
                <p14:cNvContentPartPr/>
                <p14:nvPr/>
              </p14:nvContentPartPr>
              <p14:xfrm>
                <a:off x="7797209" y="5828192"/>
                <a:ext cx="56520" cy="903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03F365B7-E46A-914E-8BF7-2CA9D723110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89649" y="5820632"/>
                  <a:ext cx="71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EF664C8B-0DB2-C948-BB6E-0E061A19B069}"/>
                    </a:ext>
                  </a:extLst>
                </p14:cNvPr>
                <p14:cNvContentPartPr/>
                <p14:nvPr/>
              </p14:nvContentPartPr>
              <p14:xfrm>
                <a:off x="7791449" y="5884352"/>
                <a:ext cx="112680" cy="1346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EF664C8B-0DB2-C948-BB6E-0E061A19B06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84249" y="5876792"/>
                  <a:ext cx="127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AF558424-C172-F14E-A73E-2B64BAAE668D}"/>
                    </a:ext>
                  </a:extLst>
                </p14:cNvPr>
                <p14:cNvContentPartPr/>
                <p14:nvPr/>
              </p14:nvContentPartPr>
              <p14:xfrm>
                <a:off x="7937609" y="5973992"/>
                <a:ext cx="45360" cy="676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AF558424-C172-F14E-A73E-2B64BAAE668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30049" y="5966432"/>
                  <a:ext cx="60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B02C1BD2-BA5C-5147-86CA-492EB0FEE805}"/>
                    </a:ext>
                  </a:extLst>
                </p14:cNvPr>
                <p14:cNvContentPartPr/>
                <p14:nvPr/>
              </p14:nvContentPartPr>
              <p14:xfrm>
                <a:off x="8062529" y="5766992"/>
                <a:ext cx="72000" cy="558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B02C1BD2-BA5C-5147-86CA-492EB0FEE80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54969" y="5759432"/>
                  <a:ext cx="871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FCAE5520-8C13-034B-A09C-8E31A6F5761A}"/>
                    </a:ext>
                  </a:extLst>
                </p14:cNvPr>
                <p14:cNvContentPartPr/>
                <p14:nvPr/>
              </p14:nvContentPartPr>
              <p14:xfrm>
                <a:off x="8095649" y="5710112"/>
                <a:ext cx="72720" cy="2386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FCAE5520-8C13-034B-A09C-8E31A6F5761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88089" y="5702552"/>
                  <a:ext cx="878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8A25F4ED-E5D1-FA4F-B720-220B50B1E98E}"/>
                    </a:ext>
                  </a:extLst>
                </p14:cNvPr>
                <p14:cNvContentPartPr/>
                <p14:nvPr/>
              </p14:nvContentPartPr>
              <p14:xfrm>
                <a:off x="8201849" y="5811272"/>
                <a:ext cx="73440" cy="673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8A25F4ED-E5D1-FA4F-B720-220B50B1E98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94289" y="5803712"/>
                  <a:ext cx="885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0D0917E4-B722-DE4C-B8DB-AF05526FFDAE}"/>
                    </a:ext>
                  </a:extLst>
                </p14:cNvPr>
                <p14:cNvContentPartPr/>
                <p14:nvPr/>
              </p14:nvContentPartPr>
              <p14:xfrm>
                <a:off x="8209409" y="5608952"/>
                <a:ext cx="242640" cy="3956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0D0917E4-B722-DE4C-B8DB-AF05526FFDA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201849" y="5601392"/>
                  <a:ext cx="2577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D187A952-99A2-1448-AD99-59C25D4606E7}"/>
                    </a:ext>
                  </a:extLst>
                </p14:cNvPr>
                <p14:cNvContentPartPr/>
                <p14:nvPr/>
              </p14:nvContentPartPr>
              <p14:xfrm>
                <a:off x="8550329" y="5620832"/>
                <a:ext cx="111960" cy="3369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D187A952-99A2-1448-AD99-59C25D4606E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42769" y="5613272"/>
                  <a:ext cx="1270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4462A7D8-52DA-0343-A648-D0105D510A02}"/>
                    </a:ext>
                  </a:extLst>
                </p14:cNvPr>
                <p14:cNvContentPartPr/>
                <p14:nvPr/>
              </p14:nvContentPartPr>
              <p14:xfrm>
                <a:off x="6904409" y="6373592"/>
                <a:ext cx="128520" cy="2358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4462A7D8-52DA-0343-A648-D0105D510A0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96849" y="6366032"/>
                  <a:ext cx="143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806DF236-D796-224D-B26B-C8FEC0589F83}"/>
                    </a:ext>
                  </a:extLst>
                </p14:cNvPr>
                <p14:cNvContentPartPr/>
                <p14:nvPr/>
              </p14:nvContentPartPr>
              <p14:xfrm>
                <a:off x="7032929" y="6288632"/>
                <a:ext cx="17280" cy="597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806DF236-D796-224D-B26B-C8FEC0589F8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025729" y="6281432"/>
                  <a:ext cx="324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81311F68-E7E2-A74C-BC0B-6E82C94070A3}"/>
                    </a:ext>
                  </a:extLst>
                </p14:cNvPr>
                <p14:cNvContentPartPr/>
                <p14:nvPr/>
              </p14:nvContentPartPr>
              <p14:xfrm>
                <a:off x="6960569" y="6333632"/>
                <a:ext cx="95400" cy="3232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81311F68-E7E2-A74C-BC0B-6E82C94070A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953009" y="6326072"/>
                  <a:ext cx="1101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327948CF-32F4-B64B-A452-038462FDF59E}"/>
                    </a:ext>
                  </a:extLst>
                </p14:cNvPr>
                <p14:cNvContentPartPr/>
                <p14:nvPr/>
              </p14:nvContentPartPr>
              <p14:xfrm>
                <a:off x="7044449" y="6317432"/>
                <a:ext cx="157680" cy="3499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327948CF-32F4-B64B-A452-038462FDF59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036889" y="6309872"/>
                  <a:ext cx="1728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6144890F-249F-BC44-803C-645F3E50447E}"/>
                    </a:ext>
                  </a:extLst>
                </p14:cNvPr>
                <p14:cNvContentPartPr/>
                <p14:nvPr/>
              </p14:nvContentPartPr>
              <p14:xfrm>
                <a:off x="7184849" y="6350552"/>
                <a:ext cx="83880" cy="1353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6144890F-249F-BC44-803C-645F3E50447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177289" y="6342992"/>
                  <a:ext cx="99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E0ACA718-DEAC-DD41-9BAB-A928CE23366B}"/>
                    </a:ext>
                  </a:extLst>
                </p14:cNvPr>
                <p14:cNvContentPartPr/>
                <p14:nvPr/>
              </p14:nvContentPartPr>
              <p14:xfrm>
                <a:off x="7409489" y="6218792"/>
                <a:ext cx="438480" cy="2714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E0ACA718-DEAC-DD41-9BAB-A928CE23366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01929" y="6211232"/>
                  <a:ext cx="4536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EB2A8CAB-1A22-B94E-8B24-0C3CDBD94616}"/>
                    </a:ext>
                  </a:extLst>
                </p14:cNvPr>
                <p14:cNvContentPartPr/>
                <p14:nvPr/>
              </p14:nvContentPartPr>
              <p14:xfrm>
                <a:off x="7648169" y="6232472"/>
                <a:ext cx="217080" cy="622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EB2A8CAB-1A22-B94E-8B24-0C3CDBD9461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40609" y="6224912"/>
                  <a:ext cx="232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054D9C07-09A2-9345-85B2-CE9468640220}"/>
                    </a:ext>
                  </a:extLst>
                </p14:cNvPr>
                <p14:cNvContentPartPr/>
                <p14:nvPr/>
              </p14:nvContentPartPr>
              <p14:xfrm>
                <a:off x="7949129" y="6294392"/>
                <a:ext cx="14040" cy="201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054D9C07-09A2-9345-85B2-CE946864022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941569" y="6286832"/>
                  <a:ext cx="29160" cy="35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41111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Classes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To begin, we will create a complex number class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To describe this class, we could use the following words: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Store the real and imaginary components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Allow the user to: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Create a complex number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Retrieve the real and imaginary parts</a:t>
            </a:r>
          </a:p>
          <a:p>
            <a:pPr lvl="2"/>
            <a:r>
              <a:rPr lang="en-US">
                <a:latin typeface="Arial" charset="0"/>
                <a:cs typeface="Arial" charset="0"/>
              </a:rPr>
              <a:t>Find the absolute value and the exponential value</a:t>
            </a:r>
          </a:p>
          <a:p>
            <a:pPr lvl="2"/>
            <a:r>
              <a:rPr lang="en-US" dirty="0">
                <a:latin typeface="Arial" charset="0"/>
                <a:cs typeface="Arial" charset="0"/>
              </a:rPr>
              <a:t>Normalize a non-zero complex number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56B3FDD-8554-47D6-8C03-49C304522363}"/>
                  </a:ext>
                </a:extLst>
              </p14:cNvPr>
              <p14:cNvContentPartPr/>
              <p14:nvPr/>
            </p14:nvContentPartPr>
            <p14:xfrm>
              <a:off x="3833280" y="1972440"/>
              <a:ext cx="2538000" cy="2293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56B3FDD-8554-47D6-8C03-49C3045223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3920" y="1963080"/>
                <a:ext cx="2556720" cy="23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9BC5D42-B541-4A06-966D-81B7FC24FE4B}"/>
                  </a:ext>
                </a:extLst>
              </p14:cNvPr>
              <p14:cNvContentPartPr/>
              <p14:nvPr/>
            </p14:nvContentPartPr>
            <p14:xfrm>
              <a:off x="5418360" y="1455840"/>
              <a:ext cx="189360" cy="65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9BC5D42-B541-4A06-966D-81B7FC24FE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09000" y="1446480"/>
                <a:ext cx="208080" cy="8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8901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UML Class Diagrams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Instead, another way to summarize the properties of a class is through UML Class Diagrams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UML, the Unified Modeling Language is a collection of </a:t>
            </a:r>
            <a:r>
              <a:rPr lang="en-US" i="1">
                <a:latin typeface="Arial" charset="0"/>
                <a:cs typeface="Arial" charset="0"/>
              </a:rPr>
              <a:t>best practices</a:t>
            </a:r>
            <a:r>
              <a:rPr lang="en-US">
                <a:latin typeface="Arial" charset="0"/>
                <a:cs typeface="Arial" charset="0"/>
              </a:rPr>
              <a:t> used in designing/modeling (among other things) software systems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6028FA2-2249-4C9E-ABE7-2A0CFE8FE08C}"/>
                  </a:ext>
                </a:extLst>
              </p14:cNvPr>
              <p14:cNvContentPartPr/>
              <p14:nvPr/>
            </p14:nvContentPartPr>
            <p14:xfrm>
              <a:off x="8181360" y="2446920"/>
              <a:ext cx="605160" cy="1172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6028FA2-2249-4C9E-ABE7-2A0CFE8FE0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72000" y="2437560"/>
                <a:ext cx="623880" cy="11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446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UML Class Diagrams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Class Diagram for what we describe may be shown as the following box:</a:t>
            </a:r>
          </a:p>
        </p:txBody>
      </p:sp>
      <p:pic>
        <p:nvPicPr>
          <p:cNvPr id="38916" name="Picture 4" descr="c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213100"/>
            <a:ext cx="3392488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F1E8C0-FBCF-BE42-990B-AC7273E17FC7}"/>
                  </a:ext>
                </a:extLst>
              </p14:cNvPr>
              <p14:cNvContentPartPr/>
              <p14:nvPr/>
            </p14:nvContentPartPr>
            <p14:xfrm>
              <a:off x="1581120" y="2208600"/>
              <a:ext cx="6813000" cy="3037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F1E8C0-FBCF-BE42-990B-AC7273E17F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4920" y="2192400"/>
                <a:ext cx="6845400" cy="30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F9ADE78-CC48-4FA8-8178-7B207B0336F3}"/>
                  </a:ext>
                </a:extLst>
              </p14:cNvPr>
              <p14:cNvContentPartPr/>
              <p14:nvPr/>
            </p14:nvContentPartPr>
            <p14:xfrm>
              <a:off x="382680" y="533520"/>
              <a:ext cx="8566560" cy="5789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F9ADE78-CC48-4FA8-8178-7B207B0336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3320" y="524160"/>
                <a:ext cx="8585280" cy="580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57F5E8E5-796C-904E-85A3-91DDBC860EB5}"/>
              </a:ext>
            </a:extLst>
          </p:cNvPr>
          <p:cNvGrpSpPr/>
          <p:nvPr/>
        </p:nvGrpSpPr>
        <p:grpSpPr>
          <a:xfrm>
            <a:off x="5584730" y="3656921"/>
            <a:ext cx="3446280" cy="657000"/>
            <a:chOff x="5584730" y="3656921"/>
            <a:chExt cx="3446280" cy="65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830B4F83-4676-9042-8BB4-6E71435554FE}"/>
                    </a:ext>
                  </a:extLst>
                </p14:cNvPr>
                <p14:cNvContentPartPr/>
                <p14:nvPr/>
              </p14:nvContentPartPr>
              <p14:xfrm>
                <a:off x="5584730" y="4042121"/>
                <a:ext cx="271080" cy="2336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830B4F83-4676-9042-8BB4-6E71435554F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77170" y="4034561"/>
                  <a:ext cx="286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F6671ED-1D65-BB4A-9F0A-463864B1D7A6}"/>
                    </a:ext>
                  </a:extLst>
                </p14:cNvPr>
                <p14:cNvContentPartPr/>
                <p14:nvPr/>
              </p14:nvContentPartPr>
              <p14:xfrm>
                <a:off x="5769050" y="4161641"/>
                <a:ext cx="162720" cy="1468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F6671ED-1D65-BB4A-9F0A-463864B1D7A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61850" y="4154081"/>
                  <a:ext cx="177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27F1111-FE51-9846-8AB5-65E830B24A8B}"/>
                    </a:ext>
                  </a:extLst>
                </p14:cNvPr>
                <p14:cNvContentPartPr/>
                <p14:nvPr/>
              </p14:nvContentPartPr>
              <p14:xfrm>
                <a:off x="6047690" y="4069841"/>
                <a:ext cx="142200" cy="2109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27F1111-FE51-9846-8AB5-65E830B24A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40130" y="4062281"/>
                  <a:ext cx="1573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4773971-D173-084F-9C15-C4CA34091C5B}"/>
                    </a:ext>
                  </a:extLst>
                </p14:cNvPr>
                <p14:cNvContentPartPr/>
                <p14:nvPr/>
              </p14:nvContentPartPr>
              <p14:xfrm>
                <a:off x="6099530" y="4161641"/>
                <a:ext cx="54720" cy="439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4773971-D173-084F-9C15-C4CA34091C5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91970" y="4154081"/>
                  <a:ext cx="698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ED35D00-EAA8-0946-856F-73E30B6D9E4A}"/>
                    </a:ext>
                  </a:extLst>
                </p14:cNvPr>
                <p14:cNvContentPartPr/>
                <p14:nvPr/>
              </p14:nvContentPartPr>
              <p14:xfrm>
                <a:off x="6164690" y="4037441"/>
                <a:ext cx="111240" cy="432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ED35D00-EAA8-0946-856F-73E30B6D9E4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57130" y="4029881"/>
                  <a:ext cx="126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869D9BB-4BC0-9246-B92B-A31954AA4497}"/>
                    </a:ext>
                  </a:extLst>
                </p14:cNvPr>
                <p14:cNvContentPartPr/>
                <p14:nvPr/>
              </p14:nvContentPartPr>
              <p14:xfrm>
                <a:off x="6175490" y="4047521"/>
                <a:ext cx="21960" cy="165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869D9BB-4BC0-9246-B92B-A31954AA449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68290" y="4039961"/>
                  <a:ext cx="370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5A08740-3261-D745-B084-2752A266C8AA}"/>
                    </a:ext>
                  </a:extLst>
                </p14:cNvPr>
                <p14:cNvContentPartPr/>
                <p14:nvPr/>
              </p14:nvContentPartPr>
              <p14:xfrm>
                <a:off x="6186650" y="4016201"/>
                <a:ext cx="38520" cy="1350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5A08740-3261-D745-B084-2752A266C8A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79090" y="4008641"/>
                  <a:ext cx="53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0D666B0-1172-DA44-88F6-1FCAD823AC25}"/>
                    </a:ext>
                  </a:extLst>
                </p14:cNvPr>
                <p14:cNvContentPartPr/>
                <p14:nvPr/>
              </p14:nvContentPartPr>
              <p14:xfrm>
                <a:off x="6153890" y="4145081"/>
                <a:ext cx="38520" cy="547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0D666B0-1172-DA44-88F6-1FCAD823AC2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46330" y="4137521"/>
                  <a:ext cx="53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B53AFB1-67E0-4C46-A09D-D91BF783196B}"/>
                    </a:ext>
                  </a:extLst>
                </p14:cNvPr>
                <p14:cNvContentPartPr/>
                <p14:nvPr/>
              </p14:nvContentPartPr>
              <p14:xfrm>
                <a:off x="6148490" y="4128881"/>
                <a:ext cx="168480" cy="1738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B53AFB1-67E0-4C46-A09D-D91BF783196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40930" y="4121321"/>
                  <a:ext cx="183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E7BC8AF-C34A-9B46-BBC8-BFDBD335BE42}"/>
                    </a:ext>
                  </a:extLst>
                </p14:cNvPr>
                <p14:cNvContentPartPr/>
                <p14:nvPr/>
              </p14:nvContentPartPr>
              <p14:xfrm>
                <a:off x="6175490" y="4134281"/>
                <a:ext cx="54720" cy="165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E7BC8AF-C34A-9B46-BBC8-BFDBD335BE4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68290" y="4126721"/>
                  <a:ext cx="69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B74D5FD-FDB0-0F44-A681-FD4DDA40F8B2}"/>
                    </a:ext>
                  </a:extLst>
                </p14:cNvPr>
                <p14:cNvContentPartPr/>
                <p14:nvPr/>
              </p14:nvContentPartPr>
              <p14:xfrm>
                <a:off x="6295010" y="4047521"/>
                <a:ext cx="111960" cy="2354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B74D5FD-FDB0-0F44-A681-FD4DDA40F8B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87450" y="4039961"/>
                  <a:ext cx="1270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DB2FD47-98BC-474C-8901-129BE7F22A61}"/>
                    </a:ext>
                  </a:extLst>
                </p14:cNvPr>
                <p14:cNvContentPartPr/>
                <p14:nvPr/>
              </p14:nvContentPartPr>
              <p14:xfrm>
                <a:off x="6327770" y="4139681"/>
                <a:ext cx="60120" cy="165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DB2FD47-98BC-474C-8901-129BE7F22A6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20210" y="4132121"/>
                  <a:ext cx="752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478B877-AAFD-114B-B731-4D31B8A1096F}"/>
                    </a:ext>
                  </a:extLst>
                </p14:cNvPr>
                <p14:cNvContentPartPr/>
                <p14:nvPr/>
              </p14:nvContentPartPr>
              <p14:xfrm>
                <a:off x="6398330" y="4064441"/>
                <a:ext cx="130680" cy="1789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478B877-AAFD-114B-B731-4D31B8A1096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90770" y="4056881"/>
                  <a:ext cx="145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6A830D4-BFEB-EE41-BCA2-ECA81BFD7492}"/>
                    </a:ext>
                  </a:extLst>
                </p14:cNvPr>
                <p14:cNvContentPartPr/>
                <p14:nvPr/>
              </p14:nvContentPartPr>
              <p14:xfrm>
                <a:off x="6555650" y="4009721"/>
                <a:ext cx="21960" cy="273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6A830D4-BFEB-EE41-BCA2-ECA81BFD749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48090" y="4002161"/>
                  <a:ext cx="370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5B96FB5-7CB2-5F4B-9300-489C9D13310C}"/>
                    </a:ext>
                  </a:extLst>
                </p14:cNvPr>
                <p14:cNvContentPartPr/>
                <p14:nvPr/>
              </p14:nvContentPartPr>
              <p14:xfrm>
                <a:off x="6550610" y="3949961"/>
                <a:ext cx="132480" cy="3574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5B96FB5-7CB2-5F4B-9300-489C9D13310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3050" y="3942401"/>
                  <a:ext cx="1476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9E3DD9A-844E-9E43-8C3D-D89F3B05A895}"/>
                    </a:ext>
                  </a:extLst>
                </p14:cNvPr>
                <p14:cNvContentPartPr/>
                <p14:nvPr/>
              </p14:nvContentPartPr>
              <p14:xfrm>
                <a:off x="6653210" y="4221041"/>
                <a:ext cx="81720" cy="709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9E3DD9A-844E-9E43-8C3D-D89F3B05A89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45650" y="4213841"/>
                  <a:ext cx="968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0AD3532-3C65-CB42-B551-F5D4DCC22000}"/>
                    </a:ext>
                  </a:extLst>
                </p14:cNvPr>
                <p14:cNvContentPartPr/>
                <p14:nvPr/>
              </p14:nvContentPartPr>
              <p14:xfrm>
                <a:off x="6767330" y="4308161"/>
                <a:ext cx="32760" cy="57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0AD3532-3C65-CB42-B551-F5D4DCC2200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59770" y="4300601"/>
                  <a:ext cx="47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0B932C5-E25C-364C-B7C2-5D075F45653F}"/>
                    </a:ext>
                  </a:extLst>
                </p14:cNvPr>
                <p14:cNvContentPartPr/>
                <p14:nvPr/>
              </p14:nvContentPartPr>
              <p14:xfrm>
                <a:off x="6957050" y="3939521"/>
                <a:ext cx="97920" cy="867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0B932C5-E25C-364C-B7C2-5D075F45653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49490" y="3931961"/>
                  <a:ext cx="113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86AB2E2-1939-B648-BD69-7734E3C40EAD}"/>
                    </a:ext>
                  </a:extLst>
                </p14:cNvPr>
                <p14:cNvContentPartPr/>
                <p14:nvPr/>
              </p14:nvContentPartPr>
              <p14:xfrm>
                <a:off x="6930050" y="4052921"/>
                <a:ext cx="5760" cy="601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86AB2E2-1939-B648-BD69-7734E3C40EA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22490" y="4045361"/>
                  <a:ext cx="20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273B7DA-32C7-8F44-B62F-B5591F3735E9}"/>
                    </a:ext>
                  </a:extLst>
                </p14:cNvPr>
                <p14:cNvContentPartPr/>
                <p14:nvPr/>
              </p14:nvContentPartPr>
              <p14:xfrm>
                <a:off x="6938330" y="3982361"/>
                <a:ext cx="176400" cy="2674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273B7DA-32C7-8F44-B62F-B5591F3735E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31130" y="3974801"/>
                  <a:ext cx="1915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0C0037B-4961-9C46-8057-33623CEA236E}"/>
                    </a:ext>
                  </a:extLst>
                </p14:cNvPr>
                <p14:cNvContentPartPr/>
                <p14:nvPr/>
              </p14:nvContentPartPr>
              <p14:xfrm>
                <a:off x="7076570" y="4128881"/>
                <a:ext cx="70920" cy="968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0C0037B-4961-9C46-8057-33623CEA236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69010" y="4121321"/>
                  <a:ext cx="860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6C8C8F29-5BB0-304F-9CEF-42C9B98366CB}"/>
                    </a:ext>
                  </a:extLst>
                </p14:cNvPr>
                <p14:cNvContentPartPr/>
                <p14:nvPr/>
              </p14:nvContentPartPr>
              <p14:xfrm>
                <a:off x="7152530" y="3906401"/>
                <a:ext cx="65520" cy="817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6C8C8F29-5BB0-304F-9CEF-42C9B98366C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44970" y="3898841"/>
                  <a:ext cx="80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66A13C7-1302-7B49-BD6E-3E18DC0DBD67}"/>
                    </a:ext>
                  </a:extLst>
                </p14:cNvPr>
                <p14:cNvContentPartPr/>
                <p14:nvPr/>
              </p14:nvContentPartPr>
              <p14:xfrm>
                <a:off x="7180970" y="3852761"/>
                <a:ext cx="102240" cy="2221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66A13C7-1302-7B49-BD6E-3E18DC0DBD6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73410" y="3845201"/>
                  <a:ext cx="117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B586118-1C09-034D-A4FD-6E16950C789D}"/>
                    </a:ext>
                  </a:extLst>
                </p14:cNvPr>
                <p14:cNvContentPartPr/>
                <p14:nvPr/>
              </p14:nvContentPartPr>
              <p14:xfrm>
                <a:off x="7125530" y="3982361"/>
                <a:ext cx="76320" cy="1252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B586118-1C09-034D-A4FD-6E16950C789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17970" y="3974801"/>
                  <a:ext cx="91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53721A71-74EC-864F-9071-ED2B0700D676}"/>
                    </a:ext>
                  </a:extLst>
                </p14:cNvPr>
                <p14:cNvContentPartPr/>
                <p14:nvPr/>
              </p14:nvContentPartPr>
              <p14:xfrm>
                <a:off x="7147130" y="3966881"/>
                <a:ext cx="233640" cy="2818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53721A71-74EC-864F-9071-ED2B0700D67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39570" y="3959321"/>
                  <a:ext cx="2487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7EA5EE8-10EA-E74C-8476-FEEDD3072F2A}"/>
                    </a:ext>
                  </a:extLst>
                </p14:cNvPr>
                <p14:cNvContentPartPr/>
                <p14:nvPr/>
              </p14:nvContentPartPr>
              <p14:xfrm>
                <a:off x="7489130" y="4145081"/>
                <a:ext cx="11160" cy="439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7EA5EE8-10EA-E74C-8476-FEEDD3072F2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1570" y="4137521"/>
                  <a:ext cx="26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8C7298D-082D-504F-AEC1-E63A3B7A9578}"/>
                    </a:ext>
                  </a:extLst>
                </p14:cNvPr>
                <p14:cNvContentPartPr/>
                <p14:nvPr/>
              </p14:nvContentPartPr>
              <p14:xfrm>
                <a:off x="7589930" y="3922601"/>
                <a:ext cx="159480" cy="219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8C7298D-082D-504F-AEC1-E63A3B7A957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82370" y="3915041"/>
                  <a:ext cx="174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E48A0C5-2EEF-2C4E-A18D-21305EF7B8EE}"/>
                    </a:ext>
                  </a:extLst>
                </p14:cNvPr>
                <p14:cNvContentPartPr/>
                <p14:nvPr/>
              </p14:nvContentPartPr>
              <p14:xfrm>
                <a:off x="7723130" y="3819641"/>
                <a:ext cx="108360" cy="1004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E48A0C5-2EEF-2C4E-A18D-21305EF7B8E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15570" y="3812081"/>
                  <a:ext cx="123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B57E178-C10E-F84A-916C-E92EA728CEA9}"/>
                    </a:ext>
                  </a:extLst>
                </p14:cNvPr>
                <p14:cNvContentPartPr/>
                <p14:nvPr/>
              </p14:nvContentPartPr>
              <p14:xfrm>
                <a:off x="7814570" y="3819641"/>
                <a:ext cx="97560" cy="327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B57E178-C10E-F84A-916C-E92EA728CEA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07010" y="3812081"/>
                  <a:ext cx="112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7EF6D164-9B3D-C74F-AAF4-C03952492A5B}"/>
                    </a:ext>
                  </a:extLst>
                </p14:cNvPr>
                <p14:cNvContentPartPr/>
                <p14:nvPr/>
              </p14:nvContentPartPr>
              <p14:xfrm>
                <a:off x="7841930" y="3884801"/>
                <a:ext cx="54720" cy="1728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7EF6D164-9B3D-C74F-AAF4-C03952492A5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34370" y="3877241"/>
                  <a:ext cx="69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3D52F11-C0F6-FF41-9AFE-0BD5907DB675}"/>
                    </a:ext>
                  </a:extLst>
                </p14:cNvPr>
                <p14:cNvContentPartPr/>
                <p14:nvPr/>
              </p14:nvContentPartPr>
              <p14:xfrm>
                <a:off x="7912850" y="3754481"/>
                <a:ext cx="194400" cy="3150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3D52F11-C0F6-FF41-9AFE-0BD5907DB67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05650" y="3746921"/>
                  <a:ext cx="2095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9697A81-2283-A740-878D-DAA58DDD33AD}"/>
                    </a:ext>
                  </a:extLst>
                </p14:cNvPr>
                <p14:cNvContentPartPr/>
                <p14:nvPr/>
              </p14:nvContentPartPr>
              <p14:xfrm>
                <a:off x="7999250" y="3895601"/>
                <a:ext cx="54720" cy="1850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9697A81-2283-A740-878D-DAA58DDD33A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91690" y="3888041"/>
                  <a:ext cx="698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3B5D804-C329-D143-95D0-2B8A196B32FB}"/>
                    </a:ext>
                  </a:extLst>
                </p14:cNvPr>
                <p14:cNvContentPartPr/>
                <p14:nvPr/>
              </p14:nvContentPartPr>
              <p14:xfrm>
                <a:off x="8069810" y="4025921"/>
                <a:ext cx="70920" cy="385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3B5D804-C329-D143-95D0-2B8A196B32F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062250" y="4018361"/>
                  <a:ext cx="86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AE331254-3E67-7B4C-80CC-FE01B847C9B6}"/>
                    </a:ext>
                  </a:extLst>
                </p14:cNvPr>
                <p14:cNvContentPartPr/>
                <p14:nvPr/>
              </p14:nvContentPartPr>
              <p14:xfrm>
                <a:off x="8099330" y="3776081"/>
                <a:ext cx="121680" cy="2556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AE331254-3E67-7B4C-80CC-FE01B847C9B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91770" y="3768521"/>
                  <a:ext cx="1368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403E08E-3DBF-8044-B694-3CB78DD3490C}"/>
                    </a:ext>
                  </a:extLst>
                </p14:cNvPr>
                <p14:cNvContentPartPr/>
                <p14:nvPr/>
              </p14:nvContentPartPr>
              <p14:xfrm>
                <a:off x="8221730" y="3781481"/>
                <a:ext cx="113760" cy="1198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403E08E-3DBF-8044-B694-3CB78DD3490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14170" y="3773921"/>
                  <a:ext cx="128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0B456B6D-F7F2-B54C-8318-6ABCFAE06674}"/>
                    </a:ext>
                  </a:extLst>
                </p14:cNvPr>
                <p14:cNvContentPartPr/>
                <p14:nvPr/>
              </p14:nvContentPartPr>
              <p14:xfrm>
                <a:off x="8232530" y="3825041"/>
                <a:ext cx="32760" cy="3128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0B456B6D-F7F2-B54C-8318-6ABCFAE0667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24970" y="3817481"/>
                  <a:ext cx="478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EA318DE2-7DCD-B44B-8915-CB349EBF652F}"/>
                    </a:ext>
                  </a:extLst>
                </p14:cNvPr>
                <p14:cNvContentPartPr/>
                <p14:nvPr/>
              </p14:nvContentPartPr>
              <p14:xfrm>
                <a:off x="8385170" y="3852041"/>
                <a:ext cx="86760" cy="111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EA318DE2-7DCD-B44B-8915-CB349EBF652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77610" y="3844481"/>
                  <a:ext cx="1015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9B1EDE5-D1B3-B34A-98F4-9FADE9FFA7C3}"/>
                    </a:ext>
                  </a:extLst>
                </p14:cNvPr>
                <p14:cNvContentPartPr/>
                <p14:nvPr/>
              </p14:nvContentPartPr>
              <p14:xfrm>
                <a:off x="8449610" y="3781481"/>
                <a:ext cx="76320" cy="871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9B1EDE5-D1B3-B34A-98F4-9FADE9FFA7C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442050" y="3773921"/>
                  <a:ext cx="91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8D118FE-7C58-1641-8B94-8F28C814EF34}"/>
                    </a:ext>
                  </a:extLst>
                </p14:cNvPr>
                <p14:cNvContentPartPr/>
                <p14:nvPr/>
              </p14:nvContentPartPr>
              <p14:xfrm>
                <a:off x="8493170" y="3814241"/>
                <a:ext cx="119160" cy="327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8D118FE-7C58-1641-8B94-8F28C814EF3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485610" y="3806681"/>
                  <a:ext cx="134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9AFD76E-3747-6746-99AF-99DD87D6FE62}"/>
                    </a:ext>
                  </a:extLst>
                </p14:cNvPr>
                <p14:cNvContentPartPr/>
                <p14:nvPr/>
              </p14:nvContentPartPr>
              <p14:xfrm>
                <a:off x="8542130" y="3835841"/>
                <a:ext cx="16560" cy="2221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9AFD76E-3747-6746-99AF-99DD87D6FE6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34570" y="3828281"/>
                  <a:ext cx="316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F59C62CD-3B7C-BD42-8346-576DB8B99B3A}"/>
                    </a:ext>
                  </a:extLst>
                </p14:cNvPr>
                <p14:cNvContentPartPr/>
                <p14:nvPr/>
              </p14:nvContentPartPr>
              <p14:xfrm>
                <a:off x="8623490" y="3689321"/>
                <a:ext cx="152280" cy="3686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F59C62CD-3B7C-BD42-8346-576DB8B99B3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15930" y="3681761"/>
                  <a:ext cx="1674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2CB8AC6D-9A2E-834B-994E-28F461716460}"/>
                    </a:ext>
                  </a:extLst>
                </p14:cNvPr>
                <p14:cNvContentPartPr/>
                <p14:nvPr/>
              </p14:nvContentPartPr>
              <p14:xfrm>
                <a:off x="8677490" y="3982361"/>
                <a:ext cx="157680" cy="1033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2CB8AC6D-9A2E-834B-994E-28F4617164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670290" y="3974801"/>
                  <a:ext cx="172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BB9B5F5-2A18-FE40-8DB1-25E3E07A46AE}"/>
                    </a:ext>
                  </a:extLst>
                </p14:cNvPr>
                <p14:cNvContentPartPr/>
                <p14:nvPr/>
              </p14:nvContentPartPr>
              <p14:xfrm>
                <a:off x="8821850" y="3656921"/>
                <a:ext cx="209160" cy="4917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BB9B5F5-2A18-FE40-8DB1-25E3E07A46A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814290" y="3649361"/>
                  <a:ext cx="22392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4009B0B9-03FD-CF4E-971D-FA950680955D}"/>
                    </a:ext>
                  </a:extLst>
                </p14:cNvPr>
                <p14:cNvContentPartPr/>
                <p14:nvPr/>
              </p14:nvContentPartPr>
              <p14:xfrm>
                <a:off x="8976290" y="4063721"/>
                <a:ext cx="360" cy="219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4009B0B9-03FD-CF4E-971D-FA950680955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968730" y="4056161"/>
                  <a:ext cx="1548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36" name="组合 38935">
            <a:extLst>
              <a:ext uri="{FF2B5EF4-FFF2-40B4-BE49-F238E27FC236}">
                <a16:creationId xmlns:a16="http://schemas.microsoft.com/office/drawing/2014/main" id="{3CAA00E8-E92F-234F-9D86-0233374FEB38}"/>
              </a:ext>
            </a:extLst>
          </p:cNvPr>
          <p:cNvGrpSpPr/>
          <p:nvPr/>
        </p:nvGrpSpPr>
        <p:grpSpPr>
          <a:xfrm>
            <a:off x="4477010" y="5760041"/>
            <a:ext cx="2963520" cy="849600"/>
            <a:chOff x="4477010" y="5760041"/>
            <a:chExt cx="2963520" cy="84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764AAEC-F9A7-F841-BFF5-494AF470AA22}"/>
                    </a:ext>
                  </a:extLst>
                </p14:cNvPr>
                <p14:cNvContentPartPr/>
                <p14:nvPr/>
              </p14:nvContentPartPr>
              <p14:xfrm>
                <a:off x="4477010" y="6067121"/>
                <a:ext cx="236160" cy="3488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764AAEC-F9A7-F841-BFF5-494AF470AA2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69450" y="6059561"/>
                  <a:ext cx="251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ED8AD6C5-2765-EA47-B8B8-64557DB5B94C}"/>
                    </a:ext>
                  </a:extLst>
                </p14:cNvPr>
                <p14:cNvContentPartPr/>
                <p14:nvPr/>
              </p14:nvContentPartPr>
              <p14:xfrm>
                <a:off x="4753850" y="6082961"/>
                <a:ext cx="54720" cy="2541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ED8AD6C5-2765-EA47-B8B8-64557DB5B94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46290" y="6075401"/>
                  <a:ext cx="698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D6F7B4E-3AF9-1643-B4D1-50BC13A30B2C}"/>
                    </a:ext>
                  </a:extLst>
                </p14:cNvPr>
                <p14:cNvContentPartPr/>
                <p14:nvPr/>
              </p14:nvContentPartPr>
              <p14:xfrm>
                <a:off x="4780850" y="6050201"/>
                <a:ext cx="125280" cy="2872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D6F7B4E-3AF9-1643-B4D1-50BC13A30B2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73290" y="6042641"/>
                  <a:ext cx="1404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6F75605-2D73-C741-AC95-CD51D34CC397}"/>
                    </a:ext>
                  </a:extLst>
                </p14:cNvPr>
                <p14:cNvContentPartPr/>
                <p14:nvPr/>
              </p14:nvContentPartPr>
              <p14:xfrm>
                <a:off x="4835210" y="6278081"/>
                <a:ext cx="97920" cy="273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6F75605-2D73-C741-AC95-CD51D34CC39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27650" y="6270521"/>
                  <a:ext cx="113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DEA9DBAF-40BC-5E46-93C5-11F2EAFA528D}"/>
                    </a:ext>
                  </a:extLst>
                </p14:cNvPr>
                <p14:cNvContentPartPr/>
                <p14:nvPr/>
              </p14:nvContentPartPr>
              <p14:xfrm>
                <a:off x="4970930" y="5991161"/>
                <a:ext cx="124560" cy="378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DEA9DBAF-40BC-5E46-93C5-11F2EAFA52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63370" y="5983601"/>
                  <a:ext cx="139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FD23CCB-64DE-D944-AB11-E54E7947A4F0}"/>
                    </a:ext>
                  </a:extLst>
                </p14:cNvPr>
                <p14:cNvContentPartPr/>
                <p14:nvPr/>
              </p14:nvContentPartPr>
              <p14:xfrm>
                <a:off x="4927370" y="6055601"/>
                <a:ext cx="228240" cy="2880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FD23CCB-64DE-D944-AB11-E54E7947A4F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19810" y="6048041"/>
                  <a:ext cx="2433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DB5513C-C3D9-D148-9465-52D124D53F96}"/>
                    </a:ext>
                  </a:extLst>
                </p14:cNvPr>
                <p14:cNvContentPartPr/>
                <p14:nvPr/>
              </p14:nvContentPartPr>
              <p14:xfrm>
                <a:off x="5182610" y="6055601"/>
                <a:ext cx="396720" cy="1987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DB5513C-C3D9-D148-9465-52D124D53F9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75050" y="6048041"/>
                  <a:ext cx="411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EE6D239-1887-FB48-8EDE-45B439ABD835}"/>
                    </a:ext>
                  </a:extLst>
                </p14:cNvPr>
                <p14:cNvContentPartPr/>
                <p14:nvPr/>
              </p14:nvContentPartPr>
              <p14:xfrm>
                <a:off x="5706050" y="6202121"/>
                <a:ext cx="30600" cy="867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EE6D239-1887-FB48-8EDE-45B439ABD83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98490" y="6194561"/>
                  <a:ext cx="45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0583340C-9DEE-6049-988B-A5CAACEF5F87}"/>
                    </a:ext>
                  </a:extLst>
                </p14:cNvPr>
                <p14:cNvContentPartPr/>
                <p14:nvPr/>
              </p14:nvContentPartPr>
              <p14:xfrm>
                <a:off x="5874170" y="5964161"/>
                <a:ext cx="117360" cy="1922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0583340C-9DEE-6049-988B-A5CAACEF5F8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66610" y="5956601"/>
                  <a:ext cx="1324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0B4E2AE-45D1-144E-9FB3-F7DCAED0692C}"/>
                    </a:ext>
                  </a:extLst>
                </p14:cNvPr>
                <p14:cNvContentPartPr/>
                <p14:nvPr/>
              </p14:nvContentPartPr>
              <p14:xfrm>
                <a:off x="5926010" y="6061001"/>
                <a:ext cx="108360" cy="896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0B4E2AE-45D1-144E-9FB3-F7DCAED0692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18450" y="6053441"/>
                  <a:ext cx="123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F43C3BA6-000D-CF4F-9CBE-D862A3C3DE99}"/>
                    </a:ext>
                  </a:extLst>
                </p14:cNvPr>
                <p14:cNvContentPartPr/>
                <p14:nvPr/>
              </p14:nvContentPartPr>
              <p14:xfrm>
                <a:off x="5926010" y="6126161"/>
                <a:ext cx="141480" cy="979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F43C3BA6-000D-CF4F-9CBE-D862A3C3DE9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918450" y="6118601"/>
                  <a:ext cx="156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8413DEB-6744-134F-8F4A-91C587913F42}"/>
                    </a:ext>
                  </a:extLst>
                </p14:cNvPr>
                <p14:cNvContentPartPr/>
                <p14:nvPr/>
              </p14:nvContentPartPr>
              <p14:xfrm>
                <a:off x="6045530" y="6028601"/>
                <a:ext cx="27360" cy="540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8413DEB-6744-134F-8F4A-91C587913F4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37970" y="6021041"/>
                  <a:ext cx="424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B9D667A6-E42D-F343-BBBA-7B2EC68DB59B}"/>
                    </a:ext>
                  </a:extLst>
                </p14:cNvPr>
                <p14:cNvContentPartPr/>
                <p14:nvPr/>
              </p14:nvContentPartPr>
              <p14:xfrm>
                <a:off x="6104930" y="5885681"/>
                <a:ext cx="141480" cy="4042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B9D667A6-E42D-F343-BBBA-7B2EC68DB59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97730" y="5878121"/>
                  <a:ext cx="1566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8912" name="墨迹 38911">
                  <a:extLst>
                    <a:ext uri="{FF2B5EF4-FFF2-40B4-BE49-F238E27FC236}">
                      <a16:creationId xmlns:a16="http://schemas.microsoft.com/office/drawing/2014/main" id="{89B2D4E0-38A0-F847-9681-4325705A4BBF}"/>
                    </a:ext>
                  </a:extLst>
                </p14:cNvPr>
                <p14:cNvContentPartPr/>
                <p14:nvPr/>
              </p14:nvContentPartPr>
              <p14:xfrm>
                <a:off x="6327770" y="5958041"/>
                <a:ext cx="38520" cy="154800"/>
              </p14:xfrm>
            </p:contentPart>
          </mc:Choice>
          <mc:Fallback>
            <p:pic>
              <p:nvPicPr>
                <p:cNvPr id="38912" name="墨迹 38911">
                  <a:extLst>
                    <a:ext uri="{FF2B5EF4-FFF2-40B4-BE49-F238E27FC236}">
                      <a16:creationId xmlns:a16="http://schemas.microsoft.com/office/drawing/2014/main" id="{89B2D4E0-38A0-F847-9681-4325705A4BB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20210" y="5950481"/>
                  <a:ext cx="53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8913" name="墨迹 38912">
                  <a:extLst>
                    <a:ext uri="{FF2B5EF4-FFF2-40B4-BE49-F238E27FC236}">
                      <a16:creationId xmlns:a16="http://schemas.microsoft.com/office/drawing/2014/main" id="{3CD10586-72B5-9446-9A5E-F4864B9ECA4F}"/>
                    </a:ext>
                  </a:extLst>
                </p14:cNvPr>
                <p14:cNvContentPartPr/>
                <p14:nvPr/>
              </p14:nvContentPartPr>
              <p14:xfrm>
                <a:off x="6393290" y="5968841"/>
                <a:ext cx="135360" cy="221760"/>
              </p14:xfrm>
            </p:contentPart>
          </mc:Choice>
          <mc:Fallback>
            <p:pic>
              <p:nvPicPr>
                <p:cNvPr id="38913" name="墨迹 38912">
                  <a:extLst>
                    <a:ext uri="{FF2B5EF4-FFF2-40B4-BE49-F238E27FC236}">
                      <a16:creationId xmlns:a16="http://schemas.microsoft.com/office/drawing/2014/main" id="{3CD10586-72B5-9446-9A5E-F4864B9ECA4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85730" y="5961281"/>
                  <a:ext cx="1504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8917" name="墨迹 38916">
                  <a:extLst>
                    <a:ext uri="{FF2B5EF4-FFF2-40B4-BE49-F238E27FC236}">
                      <a16:creationId xmlns:a16="http://schemas.microsoft.com/office/drawing/2014/main" id="{F3166A4D-8A3B-1146-BB3A-CF571255259C}"/>
                    </a:ext>
                  </a:extLst>
                </p14:cNvPr>
                <p14:cNvContentPartPr/>
                <p14:nvPr/>
              </p14:nvContentPartPr>
              <p14:xfrm>
                <a:off x="6555650" y="5930681"/>
                <a:ext cx="38520" cy="96840"/>
              </p14:xfrm>
            </p:contentPart>
          </mc:Choice>
          <mc:Fallback>
            <p:pic>
              <p:nvPicPr>
                <p:cNvPr id="38917" name="墨迹 38916">
                  <a:extLst>
                    <a:ext uri="{FF2B5EF4-FFF2-40B4-BE49-F238E27FC236}">
                      <a16:creationId xmlns:a16="http://schemas.microsoft.com/office/drawing/2014/main" id="{F3166A4D-8A3B-1146-BB3A-CF571255259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48090" y="5923121"/>
                  <a:ext cx="532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8918" name="墨迹 38917">
                  <a:extLst>
                    <a:ext uri="{FF2B5EF4-FFF2-40B4-BE49-F238E27FC236}">
                      <a16:creationId xmlns:a16="http://schemas.microsoft.com/office/drawing/2014/main" id="{B33F50E4-4B33-9541-8C11-459ED8984F1F}"/>
                    </a:ext>
                  </a:extLst>
                </p14:cNvPr>
                <p14:cNvContentPartPr/>
                <p14:nvPr/>
              </p14:nvContentPartPr>
              <p14:xfrm>
                <a:off x="6534410" y="5843921"/>
                <a:ext cx="175680" cy="80640"/>
              </p14:xfrm>
            </p:contentPart>
          </mc:Choice>
          <mc:Fallback>
            <p:pic>
              <p:nvPicPr>
                <p:cNvPr id="38918" name="墨迹 38917">
                  <a:extLst>
                    <a:ext uri="{FF2B5EF4-FFF2-40B4-BE49-F238E27FC236}">
                      <a16:creationId xmlns:a16="http://schemas.microsoft.com/office/drawing/2014/main" id="{B33F50E4-4B33-9541-8C11-459ED8984F1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26850" y="5836361"/>
                  <a:ext cx="1908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8919" name="墨迹 38918">
                  <a:extLst>
                    <a:ext uri="{FF2B5EF4-FFF2-40B4-BE49-F238E27FC236}">
                      <a16:creationId xmlns:a16="http://schemas.microsoft.com/office/drawing/2014/main" id="{2EE17B7E-68ED-A843-9443-D496DD544B86}"/>
                    </a:ext>
                  </a:extLst>
                </p14:cNvPr>
                <p14:cNvContentPartPr/>
                <p14:nvPr/>
              </p14:nvContentPartPr>
              <p14:xfrm>
                <a:off x="6647810" y="5930681"/>
                <a:ext cx="11160" cy="176400"/>
              </p14:xfrm>
            </p:contentPart>
          </mc:Choice>
          <mc:Fallback>
            <p:pic>
              <p:nvPicPr>
                <p:cNvPr id="38919" name="墨迹 38918">
                  <a:extLst>
                    <a:ext uri="{FF2B5EF4-FFF2-40B4-BE49-F238E27FC236}">
                      <a16:creationId xmlns:a16="http://schemas.microsoft.com/office/drawing/2014/main" id="{2EE17B7E-68ED-A843-9443-D496DD544B8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40250" y="5923121"/>
                  <a:ext cx="26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8920" name="墨迹 38919">
                  <a:extLst>
                    <a:ext uri="{FF2B5EF4-FFF2-40B4-BE49-F238E27FC236}">
                      <a16:creationId xmlns:a16="http://schemas.microsoft.com/office/drawing/2014/main" id="{3423A10B-82FB-0746-A80A-49123490E07D}"/>
                    </a:ext>
                  </a:extLst>
                </p14:cNvPr>
                <p14:cNvContentPartPr/>
                <p14:nvPr/>
              </p14:nvContentPartPr>
              <p14:xfrm>
                <a:off x="6674810" y="5952641"/>
                <a:ext cx="81720" cy="38520"/>
              </p14:xfrm>
            </p:contentPart>
          </mc:Choice>
          <mc:Fallback>
            <p:pic>
              <p:nvPicPr>
                <p:cNvPr id="38920" name="墨迹 38919">
                  <a:extLst>
                    <a:ext uri="{FF2B5EF4-FFF2-40B4-BE49-F238E27FC236}">
                      <a16:creationId xmlns:a16="http://schemas.microsoft.com/office/drawing/2014/main" id="{3423A10B-82FB-0746-A80A-49123490E07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67610" y="5945081"/>
                  <a:ext cx="968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8921" name="墨迹 38920">
                  <a:extLst>
                    <a:ext uri="{FF2B5EF4-FFF2-40B4-BE49-F238E27FC236}">
                      <a16:creationId xmlns:a16="http://schemas.microsoft.com/office/drawing/2014/main" id="{8F0CDE4B-8801-6947-9742-D4A417F676B0}"/>
                    </a:ext>
                  </a:extLst>
                </p14:cNvPr>
                <p14:cNvContentPartPr/>
                <p14:nvPr/>
              </p14:nvContentPartPr>
              <p14:xfrm>
                <a:off x="6740690" y="5844641"/>
                <a:ext cx="184320" cy="203760"/>
              </p14:xfrm>
            </p:contentPart>
          </mc:Choice>
          <mc:Fallback>
            <p:pic>
              <p:nvPicPr>
                <p:cNvPr id="38921" name="墨迹 38920">
                  <a:extLst>
                    <a:ext uri="{FF2B5EF4-FFF2-40B4-BE49-F238E27FC236}">
                      <a16:creationId xmlns:a16="http://schemas.microsoft.com/office/drawing/2014/main" id="{8F0CDE4B-8801-6947-9742-D4A417F676B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33130" y="5837081"/>
                  <a:ext cx="1994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8922" name="墨迹 38921">
                  <a:extLst>
                    <a:ext uri="{FF2B5EF4-FFF2-40B4-BE49-F238E27FC236}">
                      <a16:creationId xmlns:a16="http://schemas.microsoft.com/office/drawing/2014/main" id="{C3DD9023-A24F-4C41-A68A-26431713E725}"/>
                    </a:ext>
                  </a:extLst>
                </p14:cNvPr>
                <p14:cNvContentPartPr/>
                <p14:nvPr/>
              </p14:nvContentPartPr>
              <p14:xfrm>
                <a:off x="7011410" y="5760041"/>
                <a:ext cx="163080" cy="309600"/>
              </p14:xfrm>
            </p:contentPart>
          </mc:Choice>
          <mc:Fallback>
            <p:pic>
              <p:nvPicPr>
                <p:cNvPr id="38922" name="墨迹 38921">
                  <a:extLst>
                    <a:ext uri="{FF2B5EF4-FFF2-40B4-BE49-F238E27FC236}">
                      <a16:creationId xmlns:a16="http://schemas.microsoft.com/office/drawing/2014/main" id="{C3DD9023-A24F-4C41-A68A-26431713E72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03850" y="5752481"/>
                  <a:ext cx="1782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8923" name="墨迹 38922">
                  <a:extLst>
                    <a:ext uri="{FF2B5EF4-FFF2-40B4-BE49-F238E27FC236}">
                      <a16:creationId xmlns:a16="http://schemas.microsoft.com/office/drawing/2014/main" id="{18223389-5A7C-E541-BD76-B9BDA551EB03}"/>
                    </a:ext>
                  </a:extLst>
                </p14:cNvPr>
                <p14:cNvContentPartPr/>
                <p14:nvPr/>
              </p14:nvContentPartPr>
              <p14:xfrm>
                <a:off x="7201490" y="5768681"/>
                <a:ext cx="130680" cy="279000"/>
              </p14:xfrm>
            </p:contentPart>
          </mc:Choice>
          <mc:Fallback>
            <p:pic>
              <p:nvPicPr>
                <p:cNvPr id="38923" name="墨迹 38922">
                  <a:extLst>
                    <a:ext uri="{FF2B5EF4-FFF2-40B4-BE49-F238E27FC236}">
                      <a16:creationId xmlns:a16="http://schemas.microsoft.com/office/drawing/2014/main" id="{18223389-5A7C-E541-BD76-B9BDA551EB0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93930" y="5761121"/>
                  <a:ext cx="1458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8924" name="墨迹 38923">
                  <a:extLst>
                    <a:ext uri="{FF2B5EF4-FFF2-40B4-BE49-F238E27FC236}">
                      <a16:creationId xmlns:a16="http://schemas.microsoft.com/office/drawing/2014/main" id="{75E1FE0E-3E2A-DF4C-A4DF-4D78B231DDF4}"/>
                    </a:ext>
                  </a:extLst>
                </p14:cNvPr>
                <p14:cNvContentPartPr/>
                <p14:nvPr/>
              </p14:nvContentPartPr>
              <p14:xfrm>
                <a:off x="7250450" y="5919881"/>
                <a:ext cx="11160" cy="165600"/>
              </p14:xfrm>
            </p:contentPart>
          </mc:Choice>
          <mc:Fallback>
            <p:pic>
              <p:nvPicPr>
                <p:cNvPr id="38924" name="墨迹 38923">
                  <a:extLst>
                    <a:ext uri="{FF2B5EF4-FFF2-40B4-BE49-F238E27FC236}">
                      <a16:creationId xmlns:a16="http://schemas.microsoft.com/office/drawing/2014/main" id="{75E1FE0E-3E2A-DF4C-A4DF-4D78B231DDF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242890" y="5912321"/>
                  <a:ext cx="26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8925" name="墨迹 38924">
                  <a:extLst>
                    <a:ext uri="{FF2B5EF4-FFF2-40B4-BE49-F238E27FC236}">
                      <a16:creationId xmlns:a16="http://schemas.microsoft.com/office/drawing/2014/main" id="{27F82687-4148-4F45-BE91-4CD3F8198E0C}"/>
                    </a:ext>
                  </a:extLst>
                </p14:cNvPr>
                <p14:cNvContentPartPr/>
                <p14:nvPr/>
              </p14:nvContentPartPr>
              <p14:xfrm>
                <a:off x="7293650" y="5854721"/>
                <a:ext cx="146880" cy="244440"/>
              </p14:xfrm>
            </p:contentPart>
          </mc:Choice>
          <mc:Fallback>
            <p:pic>
              <p:nvPicPr>
                <p:cNvPr id="38925" name="墨迹 38924">
                  <a:extLst>
                    <a:ext uri="{FF2B5EF4-FFF2-40B4-BE49-F238E27FC236}">
                      <a16:creationId xmlns:a16="http://schemas.microsoft.com/office/drawing/2014/main" id="{27F82687-4148-4F45-BE91-4CD3F8198E0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286090" y="5847161"/>
                  <a:ext cx="162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8927" name="墨迹 38926">
                  <a:extLst>
                    <a:ext uri="{FF2B5EF4-FFF2-40B4-BE49-F238E27FC236}">
                      <a16:creationId xmlns:a16="http://schemas.microsoft.com/office/drawing/2014/main" id="{66BAD81C-3934-3847-967C-754F3CA0A047}"/>
                    </a:ext>
                  </a:extLst>
                </p14:cNvPr>
                <p14:cNvContentPartPr/>
                <p14:nvPr/>
              </p14:nvContentPartPr>
              <p14:xfrm>
                <a:off x="5139050" y="6435401"/>
                <a:ext cx="48600" cy="170280"/>
              </p14:xfrm>
            </p:contentPart>
          </mc:Choice>
          <mc:Fallback>
            <p:pic>
              <p:nvPicPr>
                <p:cNvPr id="38927" name="墨迹 38926">
                  <a:extLst>
                    <a:ext uri="{FF2B5EF4-FFF2-40B4-BE49-F238E27FC236}">
                      <a16:creationId xmlns:a16="http://schemas.microsoft.com/office/drawing/2014/main" id="{66BAD81C-3934-3847-967C-754F3CA0A04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31490" y="6428201"/>
                  <a:ext cx="637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38928" name="墨迹 38927">
                  <a:extLst>
                    <a:ext uri="{FF2B5EF4-FFF2-40B4-BE49-F238E27FC236}">
                      <a16:creationId xmlns:a16="http://schemas.microsoft.com/office/drawing/2014/main" id="{027AAC73-F727-354B-B719-238559895868}"/>
                    </a:ext>
                  </a:extLst>
                </p14:cNvPr>
                <p14:cNvContentPartPr/>
                <p14:nvPr/>
              </p14:nvContentPartPr>
              <p14:xfrm>
                <a:off x="5188010" y="6386801"/>
                <a:ext cx="173520" cy="222840"/>
              </p14:xfrm>
            </p:contentPart>
          </mc:Choice>
          <mc:Fallback>
            <p:pic>
              <p:nvPicPr>
                <p:cNvPr id="38928" name="墨迹 38927">
                  <a:extLst>
                    <a:ext uri="{FF2B5EF4-FFF2-40B4-BE49-F238E27FC236}">
                      <a16:creationId xmlns:a16="http://schemas.microsoft.com/office/drawing/2014/main" id="{027AAC73-F727-354B-B719-23855989586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180450" y="6379241"/>
                  <a:ext cx="188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38929" name="墨迹 38928">
                  <a:extLst>
                    <a:ext uri="{FF2B5EF4-FFF2-40B4-BE49-F238E27FC236}">
                      <a16:creationId xmlns:a16="http://schemas.microsoft.com/office/drawing/2014/main" id="{B6EAB81C-6080-6D49-8C9A-630695A9C115}"/>
                    </a:ext>
                  </a:extLst>
                </p14:cNvPr>
                <p14:cNvContentPartPr/>
                <p14:nvPr/>
              </p14:nvContentPartPr>
              <p14:xfrm>
                <a:off x="5329130" y="6337841"/>
                <a:ext cx="163080" cy="261000"/>
              </p14:xfrm>
            </p:contentPart>
          </mc:Choice>
          <mc:Fallback>
            <p:pic>
              <p:nvPicPr>
                <p:cNvPr id="38929" name="墨迹 38928">
                  <a:extLst>
                    <a:ext uri="{FF2B5EF4-FFF2-40B4-BE49-F238E27FC236}">
                      <a16:creationId xmlns:a16="http://schemas.microsoft.com/office/drawing/2014/main" id="{B6EAB81C-6080-6D49-8C9A-630695A9C11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21570" y="6330281"/>
                  <a:ext cx="1782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8930" name="墨迹 38929">
                  <a:extLst>
                    <a:ext uri="{FF2B5EF4-FFF2-40B4-BE49-F238E27FC236}">
                      <a16:creationId xmlns:a16="http://schemas.microsoft.com/office/drawing/2014/main" id="{98864A94-7A3C-DD47-945A-B60B978FD39F}"/>
                    </a:ext>
                  </a:extLst>
                </p14:cNvPr>
                <p14:cNvContentPartPr/>
                <p14:nvPr/>
              </p14:nvContentPartPr>
              <p14:xfrm>
                <a:off x="5513450" y="6349361"/>
                <a:ext cx="239040" cy="219240"/>
              </p14:xfrm>
            </p:contentPart>
          </mc:Choice>
          <mc:Fallback>
            <p:pic>
              <p:nvPicPr>
                <p:cNvPr id="38930" name="墨迹 38929">
                  <a:extLst>
                    <a:ext uri="{FF2B5EF4-FFF2-40B4-BE49-F238E27FC236}">
                      <a16:creationId xmlns:a16="http://schemas.microsoft.com/office/drawing/2014/main" id="{98864A94-7A3C-DD47-945A-B60B978FD39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05890" y="6341801"/>
                  <a:ext cx="254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38931" name="墨迹 38930">
                  <a:extLst>
                    <a:ext uri="{FF2B5EF4-FFF2-40B4-BE49-F238E27FC236}">
                      <a16:creationId xmlns:a16="http://schemas.microsoft.com/office/drawing/2014/main" id="{A407210D-CEBC-A04B-8F5C-94C1B08C63B4}"/>
                    </a:ext>
                  </a:extLst>
                </p14:cNvPr>
                <p14:cNvContentPartPr/>
                <p14:nvPr/>
              </p14:nvContentPartPr>
              <p14:xfrm>
                <a:off x="5779490" y="6283481"/>
                <a:ext cx="157680" cy="228240"/>
              </p14:xfrm>
            </p:contentPart>
          </mc:Choice>
          <mc:Fallback>
            <p:pic>
              <p:nvPicPr>
                <p:cNvPr id="38931" name="墨迹 38930">
                  <a:extLst>
                    <a:ext uri="{FF2B5EF4-FFF2-40B4-BE49-F238E27FC236}">
                      <a16:creationId xmlns:a16="http://schemas.microsoft.com/office/drawing/2014/main" id="{A407210D-CEBC-A04B-8F5C-94C1B08C63B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771930" y="6275921"/>
                  <a:ext cx="1728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8932" name="墨迹 38931">
                  <a:extLst>
                    <a:ext uri="{FF2B5EF4-FFF2-40B4-BE49-F238E27FC236}">
                      <a16:creationId xmlns:a16="http://schemas.microsoft.com/office/drawing/2014/main" id="{7F5CCEF0-49DB-DE4C-8987-EB5D0D6746F9}"/>
                    </a:ext>
                  </a:extLst>
                </p14:cNvPr>
                <p14:cNvContentPartPr/>
                <p14:nvPr/>
              </p14:nvContentPartPr>
              <p14:xfrm>
                <a:off x="5743850" y="6397601"/>
                <a:ext cx="225360" cy="146880"/>
              </p14:xfrm>
            </p:contentPart>
          </mc:Choice>
          <mc:Fallback>
            <p:pic>
              <p:nvPicPr>
                <p:cNvPr id="38932" name="墨迹 38931">
                  <a:extLst>
                    <a:ext uri="{FF2B5EF4-FFF2-40B4-BE49-F238E27FC236}">
                      <a16:creationId xmlns:a16="http://schemas.microsoft.com/office/drawing/2014/main" id="{7F5CCEF0-49DB-DE4C-8987-EB5D0D6746F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36290" y="6390041"/>
                  <a:ext cx="240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8933" name="墨迹 38932">
                  <a:extLst>
                    <a:ext uri="{FF2B5EF4-FFF2-40B4-BE49-F238E27FC236}">
                      <a16:creationId xmlns:a16="http://schemas.microsoft.com/office/drawing/2014/main" id="{488EA84C-A56C-E54A-A88D-227E6105DBCE}"/>
                    </a:ext>
                  </a:extLst>
                </p14:cNvPr>
                <p14:cNvContentPartPr/>
                <p14:nvPr/>
              </p14:nvContentPartPr>
              <p14:xfrm>
                <a:off x="5682290" y="6313721"/>
                <a:ext cx="140760" cy="35280"/>
              </p14:xfrm>
            </p:contentPart>
          </mc:Choice>
          <mc:Fallback>
            <p:pic>
              <p:nvPicPr>
                <p:cNvPr id="38933" name="墨迹 38932">
                  <a:extLst>
                    <a:ext uri="{FF2B5EF4-FFF2-40B4-BE49-F238E27FC236}">
                      <a16:creationId xmlns:a16="http://schemas.microsoft.com/office/drawing/2014/main" id="{488EA84C-A56C-E54A-A88D-227E6105DBC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74730" y="6306161"/>
                  <a:ext cx="1558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8934" name="墨迹 38933">
                  <a:extLst>
                    <a:ext uri="{FF2B5EF4-FFF2-40B4-BE49-F238E27FC236}">
                      <a16:creationId xmlns:a16="http://schemas.microsoft.com/office/drawing/2014/main" id="{1E69A366-8DC0-5A43-9118-4312EC8F7883}"/>
                    </a:ext>
                  </a:extLst>
                </p14:cNvPr>
                <p14:cNvContentPartPr/>
                <p14:nvPr/>
              </p14:nvContentPartPr>
              <p14:xfrm>
                <a:off x="5961650" y="6256481"/>
                <a:ext cx="263160" cy="233280"/>
              </p14:xfrm>
            </p:contentPart>
          </mc:Choice>
          <mc:Fallback>
            <p:pic>
              <p:nvPicPr>
                <p:cNvPr id="38934" name="墨迹 38933">
                  <a:extLst>
                    <a:ext uri="{FF2B5EF4-FFF2-40B4-BE49-F238E27FC236}">
                      <a16:creationId xmlns:a16="http://schemas.microsoft.com/office/drawing/2014/main" id="{1E69A366-8DC0-5A43-9118-4312EC8F788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954090" y="6248921"/>
                  <a:ext cx="278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8935" name="墨迹 38934">
                  <a:extLst>
                    <a:ext uri="{FF2B5EF4-FFF2-40B4-BE49-F238E27FC236}">
                      <a16:creationId xmlns:a16="http://schemas.microsoft.com/office/drawing/2014/main" id="{00AC4BC8-94B6-4A49-91AF-B7DFDACEF49E}"/>
                    </a:ext>
                  </a:extLst>
                </p14:cNvPr>
                <p14:cNvContentPartPr/>
                <p14:nvPr/>
              </p14:nvContentPartPr>
              <p14:xfrm>
                <a:off x="6208250" y="6224081"/>
                <a:ext cx="255600" cy="261000"/>
              </p14:xfrm>
            </p:contentPart>
          </mc:Choice>
          <mc:Fallback>
            <p:pic>
              <p:nvPicPr>
                <p:cNvPr id="38935" name="墨迹 38934">
                  <a:extLst>
                    <a:ext uri="{FF2B5EF4-FFF2-40B4-BE49-F238E27FC236}">
                      <a16:creationId xmlns:a16="http://schemas.microsoft.com/office/drawing/2014/main" id="{00AC4BC8-94B6-4A49-91AF-B7DFDACEF49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200690" y="6216521"/>
                  <a:ext cx="270360" cy="276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81229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Understanding C++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417638"/>
            <a:ext cx="8712968" cy="4963690"/>
          </a:xfrm>
        </p:spPr>
        <p:txBody>
          <a:bodyPr>
            <a:normAutofit fontScale="85000" lnSpcReduction="20000"/>
          </a:bodyPr>
          <a:lstStyle/>
          <a:p>
            <a:pPr marL="72000"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600" dirty="0">
                <a:latin typeface="Arial" charset="0"/>
                <a:cs typeface="Arial" charset="0"/>
              </a:rPr>
              <a:t>Syntax and Semantics</a:t>
            </a:r>
            <a:br>
              <a:rPr lang="en-US" sz="2600" dirty="0">
                <a:latin typeface="Arial" charset="0"/>
                <a:cs typeface="Arial" charset="0"/>
              </a:rPr>
            </a:br>
            <a:endParaRPr lang="en-US" sz="2600" dirty="0">
              <a:latin typeface="Arial" charset="0"/>
              <a:cs typeface="Arial" charset="0"/>
            </a:endParaRPr>
          </a:p>
          <a:p>
            <a:pPr marL="72000"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600" dirty="0">
                <a:latin typeface="Arial" charset="0"/>
                <a:cs typeface="Arial" charset="0"/>
              </a:rPr>
              <a:t>Object-oriented:</a:t>
            </a:r>
          </a:p>
          <a:p>
            <a:pPr marL="472050" lvl="2"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100" dirty="0">
                <a:latin typeface="Arial" charset="0"/>
                <a:cs typeface="Arial" charset="0"/>
              </a:rPr>
              <a:t>What are classes and objects? What is inheritance?</a:t>
            </a:r>
            <a:br>
              <a:rPr lang="en-US" sz="2600" dirty="0">
                <a:latin typeface="Arial" charset="0"/>
                <a:cs typeface="Arial" charset="0"/>
              </a:rPr>
            </a:br>
            <a:endParaRPr lang="en-US" sz="2600" dirty="0">
              <a:latin typeface="Arial" charset="0"/>
              <a:cs typeface="Arial" charset="0"/>
            </a:endParaRPr>
          </a:p>
          <a:p>
            <a:pPr marL="72000"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600" dirty="0">
                <a:latin typeface="Arial" charset="0"/>
                <a:cs typeface="Arial" charset="0"/>
              </a:rPr>
              <a:t>Huge library of data structures and utilities (Standard Template Library)</a:t>
            </a:r>
            <a:br>
              <a:rPr lang="en-US" sz="2600" dirty="0">
                <a:latin typeface="Arial" charset="0"/>
                <a:cs typeface="Arial" charset="0"/>
              </a:rPr>
            </a:br>
            <a:endParaRPr lang="en-US" sz="2600" dirty="0">
              <a:latin typeface="Arial" charset="0"/>
              <a:cs typeface="Arial" charset="0"/>
            </a:endParaRPr>
          </a:p>
          <a:p>
            <a:pPr marL="72000"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600" dirty="0">
                <a:latin typeface="Arial" charset="0"/>
                <a:cs typeface="Arial" charset="0"/>
              </a:rPr>
              <a:t>Compiled</a:t>
            </a:r>
            <a:br>
              <a:rPr lang="en-US" sz="2600" dirty="0">
                <a:latin typeface="Arial" charset="0"/>
                <a:cs typeface="Arial" charset="0"/>
              </a:rPr>
            </a:br>
            <a:endParaRPr lang="en-US" sz="2600" dirty="0">
              <a:latin typeface="Arial" charset="0"/>
              <a:cs typeface="Arial" charset="0"/>
            </a:endParaRPr>
          </a:p>
          <a:p>
            <a:pPr marL="72000"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600" dirty="0">
                <a:latin typeface="Arial" charset="0"/>
                <a:cs typeface="Arial" charset="0"/>
              </a:rPr>
              <a:t>Pointers</a:t>
            </a:r>
            <a:br>
              <a:rPr lang="en-US" sz="2600" dirty="0">
                <a:latin typeface="Arial" charset="0"/>
                <a:cs typeface="Arial" charset="0"/>
              </a:rPr>
            </a:br>
            <a:endParaRPr lang="en-US" sz="2600" dirty="0">
              <a:latin typeface="Arial" charset="0"/>
              <a:cs typeface="Arial" charset="0"/>
            </a:endParaRPr>
          </a:p>
          <a:p>
            <a:pPr marL="72000"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600" dirty="0">
                <a:latin typeface="Arial" charset="0"/>
                <a:cs typeface="Arial" charset="0"/>
              </a:rPr>
              <a:t>Recursion</a:t>
            </a:r>
            <a:br>
              <a:rPr lang="en-US" sz="2600" dirty="0">
                <a:latin typeface="Arial" charset="0"/>
                <a:cs typeface="Arial" charset="0"/>
              </a:rPr>
            </a:br>
            <a:endParaRPr lang="en-US" sz="2600" dirty="0">
              <a:latin typeface="Arial" charset="0"/>
              <a:cs typeface="Arial" charset="0"/>
            </a:endParaRPr>
          </a:p>
          <a:p>
            <a:pPr marL="72000"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600" dirty="0">
                <a:latin typeface="Arial" charset="0"/>
                <a:cs typeface="Arial" charset="0"/>
              </a:rPr>
              <a:t>Basic memory management</a:t>
            </a:r>
          </a:p>
        </p:txBody>
      </p:sp>
    </p:spTree>
    <p:extLst>
      <p:ext uri="{BB962C8B-B14F-4D97-AF65-F5344CB8AC3E}">
        <p14:creationId xmlns:p14="http://schemas.microsoft.com/office/powerpoint/2010/main" val="2055097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UML Class Diagrams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three components include: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the name, the attributes, and the operations</a:t>
            </a:r>
          </a:p>
        </p:txBody>
      </p:sp>
      <p:pic>
        <p:nvPicPr>
          <p:cNvPr id="39940" name="Picture 5" descr="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13075"/>
            <a:ext cx="3392488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B521FBC-2705-4E7A-A78F-B078F589178C}"/>
                  </a:ext>
                </a:extLst>
              </p14:cNvPr>
              <p14:cNvContentPartPr/>
              <p14:nvPr/>
            </p14:nvContentPartPr>
            <p14:xfrm>
              <a:off x="1355760" y="2286360"/>
              <a:ext cx="4404600" cy="120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B521FBC-2705-4E7A-A78F-B078F58917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6400" y="2277000"/>
                <a:ext cx="4423320" cy="13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1245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UML Class Diagrams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attributes are described by: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 visibility modifier, a name, and a type</a:t>
            </a:r>
          </a:p>
        </p:txBody>
      </p:sp>
      <p:pic>
        <p:nvPicPr>
          <p:cNvPr id="40964" name="Picture 6" descr="c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2997200"/>
            <a:ext cx="4430713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3A579F4-9047-40D4-9D78-B9338505A246}"/>
                  </a:ext>
                </a:extLst>
              </p14:cNvPr>
              <p14:cNvContentPartPr/>
              <p14:nvPr/>
            </p14:nvContentPartPr>
            <p14:xfrm>
              <a:off x="1507680" y="2339280"/>
              <a:ext cx="2648880" cy="1210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3A579F4-9047-40D4-9D78-B9338505A2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8320" y="2329920"/>
                <a:ext cx="2667600" cy="12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59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UML Class Diagrams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operations (a.k.a. functions) include: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 visibility modifier, a name, parameters (possibly with default values) and return values</a:t>
            </a:r>
          </a:p>
        </p:txBody>
      </p:sp>
      <p:pic>
        <p:nvPicPr>
          <p:cNvPr id="41988" name="Picture 7" descr="c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836863"/>
            <a:ext cx="4398962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695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Classes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An example of a C++ class declaration is:</a:t>
            </a:r>
          </a:p>
          <a:p>
            <a:pPr>
              <a:buFontTx/>
              <a:buNone/>
            </a:pPr>
            <a:endParaRPr lang="en-US" sz="1400" b="1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class Complex {</a:t>
            </a: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    </a:t>
            </a:r>
            <a:r>
              <a:rPr lang="en-US" sz="14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private: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       double re, </a:t>
            </a:r>
            <a:r>
              <a:rPr lang="en-US" sz="14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endParaRPr lang="en-US" sz="1400" b="1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    </a:t>
            </a:r>
            <a:r>
              <a:rPr lang="en-US" sz="1400" b="1" dirty="0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public: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        Complex( double = 0.0, double = 0.0 );</a:t>
            </a:r>
          </a:p>
          <a:p>
            <a:pPr>
              <a:buFontTx/>
              <a:buNone/>
            </a:pPr>
            <a:endParaRPr lang="en-US" sz="1400" b="1" dirty="0">
              <a:solidFill>
                <a:schemeClr val="accent2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solidFill>
                  <a:srgbClr val="0000FF"/>
                </a:solidFill>
                <a:latin typeface="Consolas" pitchFamily="49" charset="0"/>
                <a:cs typeface="Arial" charset="0"/>
              </a:rPr>
              <a:t>        </a:t>
            </a: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double real() const;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       double </a:t>
            </a:r>
            <a:r>
              <a:rPr lang="en-US" sz="1400" b="1" dirty="0" err="1">
                <a:solidFill>
                  <a:srgbClr val="0099CC"/>
                </a:solidFill>
                <a:latin typeface="Consolas" pitchFamily="49" charset="0"/>
                <a:cs typeface="Arial" charset="0"/>
              </a:rPr>
              <a:t>imag</a:t>
            </a: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       double abs() const;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       Complex </a:t>
            </a:r>
            <a:r>
              <a:rPr lang="en-US" sz="1400" b="1" dirty="0" err="1">
                <a:solidFill>
                  <a:srgbClr val="0099CC"/>
                </a:solidFill>
                <a:latin typeface="Consolas" pitchFamily="49" charset="0"/>
                <a:cs typeface="Arial" charset="0"/>
              </a:rPr>
              <a:t>exp</a:t>
            </a: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</a:pPr>
            <a:endParaRPr lang="en-US" sz="1400" b="1" dirty="0">
              <a:solidFill>
                <a:srgbClr val="0099CC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        void normalize();</a:t>
            </a: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}</a:t>
            </a:r>
            <a:r>
              <a:rPr lang="en-US" sz="1400" b="1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660B94-A574-D244-A95A-9CB9779314B3}"/>
                  </a:ext>
                </a:extLst>
              </p14:cNvPr>
              <p14:cNvContentPartPr/>
              <p14:nvPr/>
            </p14:nvContentPartPr>
            <p14:xfrm>
              <a:off x="433080" y="1535760"/>
              <a:ext cx="7603560" cy="4483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660B94-A574-D244-A95A-9CB9779314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880" y="1519560"/>
                <a:ext cx="7635960" cy="451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1470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Classes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This only declares the class structure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It does not provide an implementation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We could, like C# or Java, include the implementation in the class declaration, however, this is not, for numerous reasons, standard practice</a:t>
            </a:r>
          </a:p>
        </p:txBody>
      </p:sp>
    </p:spTree>
    <p:extLst>
      <p:ext uri="{BB962C8B-B14F-4D97-AF65-F5344CB8AC3E}">
        <p14:creationId xmlns:p14="http://schemas.microsoft.com/office/powerpoint/2010/main" val="2326523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next slide gives both the declaration of the </a:t>
            </a:r>
            <a:r>
              <a:rPr lang="en-US">
                <a:latin typeface="Consolas" pitchFamily="49" charset="0"/>
                <a:cs typeface="Consolas" pitchFamily="49" charset="0"/>
              </a:rPr>
              <a:t>Complex</a:t>
            </a:r>
            <a:r>
              <a:rPr lang="en-US">
                <a:latin typeface="Arial" charset="0"/>
                <a:cs typeface="Arial" charset="0"/>
              </a:rPr>
              <a:t> class as well as the associated definitions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The assumption is that this is within a single file</a:t>
            </a:r>
          </a:p>
        </p:txBody>
      </p:sp>
    </p:spTree>
    <p:extLst>
      <p:ext uri="{BB962C8B-B14F-4D97-AF65-F5344CB8AC3E}">
        <p14:creationId xmlns:p14="http://schemas.microsoft.com/office/powerpoint/2010/main" val="1829835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</a:t>
            </a:r>
            <a:r>
              <a:rPr lang="en-US" sz="1400" dirty="0" err="1">
                <a:latin typeface="Consolas" pitchFamily="49" charset="0"/>
                <a:cs typeface="Arial" charset="0"/>
              </a:rPr>
              <a:t>ifndef</a:t>
            </a:r>
            <a:r>
              <a:rPr lang="en-US" sz="1400" dirty="0">
                <a:latin typeface="Consolas" pitchFamily="49" charset="0"/>
                <a:cs typeface="Arial" charset="0"/>
              </a:rPr>
              <a:t>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#define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#include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cmath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class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</a:t>
            </a:r>
            <a:r>
              <a:rPr 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private: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re,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public: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Complex( double = 0.0, double = 0.0 );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Accessors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real()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imag</a:t>
            </a:r>
            <a:r>
              <a:rPr lang="en-US" sz="1400" dirty="0"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abs()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 exp() const;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Mutators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void normalize();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803790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// Constructor</a:t>
            </a:r>
          </a:p>
          <a:p>
            <a:pPr>
              <a:buFontTx/>
              <a:buNone/>
              <a:defRPr/>
            </a:pP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Complex::</a:t>
            </a:r>
            <a:r>
              <a:rPr lang="en-US" sz="1400" dirty="0">
                <a:latin typeface="Consolas" pitchFamily="49" charset="0"/>
                <a:cs typeface="Arial" charset="0"/>
              </a:rPr>
              <a:t>Complex( double r, double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</a:t>
            </a:r>
            <a:r>
              <a:rPr lang="en-US" sz="1400" dirty="0">
                <a:latin typeface="Consolas" pitchFamily="49" charset="0"/>
                <a:cs typeface="Arial" charset="0"/>
              </a:rPr>
              <a:t> ):</a:t>
            </a:r>
          </a:p>
          <a:p>
            <a:pPr>
              <a:buFontTx/>
              <a:buNone/>
              <a:defRPr/>
            </a:pP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</a:t>
            </a:r>
            <a:r>
              <a:rPr lang="en-US" sz="1400" dirty="0">
                <a:latin typeface="Consolas" pitchFamily="49" charset="0"/>
                <a:cs typeface="Arial" charset="0"/>
              </a:rPr>
              <a:t>( r ),</a:t>
            </a:r>
          </a:p>
          <a:p>
            <a:pPr>
              <a:buFontTx/>
              <a:buNone/>
              <a:defRPr/>
            </a:pPr>
            <a:r>
              <a:rPr lang="en-US" sz="14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(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</a:t>
            </a:r>
            <a:r>
              <a:rPr lang="en-US" sz="14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// empty constructor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10800000" flipV="1">
            <a:off x="1571625" y="1428750"/>
            <a:ext cx="2143125" cy="4286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676650" y="1257300"/>
            <a:ext cx="3641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>
                <a:solidFill>
                  <a:srgbClr val="FF0000"/>
                </a:solidFill>
              </a:rPr>
              <a:t>Associates functions back to the class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1908175" y="2397125"/>
            <a:ext cx="1824038" cy="246063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779838" y="2492375"/>
            <a:ext cx="4818062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Each member variable should be assigned</a:t>
            </a:r>
          </a:p>
          <a:p>
            <a:pPr eaLnBrk="1" hangingPunct="1"/>
            <a:endParaRPr lang="en-CA" sz="1600" dirty="0">
              <a:solidFill>
                <a:srgbClr val="00B0F0"/>
              </a:solidFill>
            </a:endParaRPr>
          </a:p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The order must be the same as the order in which</a:t>
            </a:r>
            <a:br>
              <a:rPr lang="en-CA" sz="1600" dirty="0">
                <a:solidFill>
                  <a:srgbClr val="00B0F0"/>
                </a:solidFill>
              </a:rPr>
            </a:br>
            <a:r>
              <a:rPr lang="en-CA" sz="1600" dirty="0">
                <a:solidFill>
                  <a:srgbClr val="00B0F0"/>
                </a:solidFill>
              </a:rPr>
              <a:t>the member variables are defined in the class</a:t>
            </a:r>
          </a:p>
          <a:p>
            <a:pPr eaLnBrk="1" hangingPunct="1"/>
            <a:endParaRPr lang="en-CA" sz="1600" dirty="0">
              <a:solidFill>
                <a:srgbClr val="00B0F0"/>
              </a:solidFill>
            </a:endParaRPr>
          </a:p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For built-in datatypes, this is a simple assignment.</a:t>
            </a:r>
          </a:p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For member variables that are objects, this is a call</a:t>
            </a:r>
            <a:br>
              <a:rPr lang="en-CA" sz="1600" dirty="0">
                <a:solidFill>
                  <a:srgbClr val="00B0F0"/>
                </a:solidFill>
              </a:rPr>
            </a:br>
            <a:r>
              <a:rPr lang="en-CA" sz="1600" dirty="0">
                <a:solidFill>
                  <a:srgbClr val="00B0F0"/>
                </a:solidFill>
              </a:rPr>
              <a:t>to a constructor.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051050" y="5013325"/>
            <a:ext cx="64087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CA" sz="1400" dirty="0">
                <a:solidFill>
                  <a:srgbClr val="00B0F0"/>
                </a:solidFill>
              </a:rPr>
              <a:t>For built-in datatypes, the above is equivalent to:</a:t>
            </a:r>
          </a:p>
          <a:p>
            <a:r>
              <a:rPr lang="en-US" sz="1400" dirty="0">
                <a:latin typeface="Consolas" pitchFamily="49" charset="0"/>
              </a:rPr>
              <a:t>// Constructor</a:t>
            </a:r>
          </a:p>
          <a:p>
            <a:r>
              <a:rPr lang="en-US" sz="1400" dirty="0">
                <a:solidFill>
                  <a:srgbClr val="D20000"/>
                </a:solidFill>
                <a:latin typeface="Consolas" pitchFamily="49" charset="0"/>
              </a:rPr>
              <a:t>Complex::</a:t>
            </a:r>
            <a:r>
              <a:rPr lang="en-US" sz="1400" dirty="0">
                <a:latin typeface="Consolas" pitchFamily="49" charset="0"/>
              </a:rPr>
              <a:t>Complex( double r, double </a:t>
            </a:r>
            <a:r>
              <a:rPr lang="en-US" sz="1400" dirty="0" err="1">
                <a:latin typeface="Consolas" pitchFamily="49" charset="0"/>
              </a:rPr>
              <a:t>i</a:t>
            </a:r>
            <a:r>
              <a:rPr lang="en-US" sz="1400" dirty="0">
                <a:latin typeface="Consolas" pitchFamily="49" charset="0"/>
              </a:rPr>
              <a:t> ):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</a:rPr>
              <a:t>re</a:t>
            </a:r>
            <a:r>
              <a:rPr lang="en-US" sz="1400" dirty="0">
                <a:latin typeface="Consolas" pitchFamily="49" charset="0"/>
              </a:rPr>
              <a:t>( 0 ), 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</a:rPr>
              <a:t>( 0 ) {</a:t>
            </a:r>
          </a:p>
          <a:p>
            <a:r>
              <a:rPr lang="en-US" sz="1400" dirty="0">
                <a:solidFill>
                  <a:srgbClr val="00B0F0"/>
                </a:solidFill>
                <a:latin typeface="Consolas" pitchFamily="49" charset="0"/>
              </a:rPr>
              <a:t>    re </a:t>
            </a:r>
            <a:r>
              <a:rPr lang="en-US" sz="1400" dirty="0">
                <a:latin typeface="Consolas" pitchFamily="49" charset="0"/>
              </a:rPr>
              <a:t>= r;</a:t>
            </a:r>
          </a:p>
          <a:p>
            <a:r>
              <a:rPr lang="en-US" sz="1400" dirty="0">
                <a:solidFill>
                  <a:srgbClr val="00B0F0"/>
                </a:solidFill>
                <a:latin typeface="Consolas" pitchFamily="49" charset="0"/>
              </a:rPr>
              <a:t>    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</a:rPr>
              <a:t>i</a:t>
            </a:r>
            <a:r>
              <a:rPr lang="en-US" sz="1400" dirty="0">
                <a:latin typeface="Consolas" pitchFamily="49" charset="0"/>
              </a:rPr>
              <a:t>;</a:t>
            </a:r>
          </a:p>
          <a:p>
            <a:r>
              <a:rPr lang="en-US" sz="1400" dirty="0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174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2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// return the real component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double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Complex::</a:t>
            </a:r>
            <a:r>
              <a:rPr lang="en-US" sz="1400" dirty="0">
                <a:latin typeface="Consolas" pitchFamily="49" charset="0"/>
                <a:cs typeface="Arial" charset="0"/>
              </a:rPr>
              <a:t>real() const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return 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// return the imaginary component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double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Complex::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imag</a:t>
            </a:r>
            <a:r>
              <a:rPr lang="en-US" sz="1400" dirty="0">
                <a:latin typeface="Consolas" pitchFamily="49" charset="0"/>
                <a:cs typeface="Arial" charset="0"/>
              </a:rPr>
              <a:t>() const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return 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// return the absolute value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double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Complex::</a:t>
            </a:r>
            <a:r>
              <a:rPr lang="en-US" sz="1400" dirty="0">
                <a:latin typeface="Consolas" pitchFamily="49" charset="0"/>
                <a:cs typeface="Arial" charset="0"/>
              </a:rPr>
              <a:t>abs() const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return 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Arial" charset="0"/>
              </a:rPr>
              <a:t>std::</a:t>
            </a:r>
            <a:r>
              <a:rPr lang="en-US" sz="1400" dirty="0" err="1">
                <a:latin typeface="Consolas" pitchFamily="49" charset="0"/>
                <a:cs typeface="Arial" charset="0"/>
              </a:rPr>
              <a:t>sqrt</a:t>
            </a:r>
            <a:r>
              <a:rPr lang="en-US" sz="1400" dirty="0">
                <a:latin typeface="Consolas" pitchFamily="49" charset="0"/>
                <a:cs typeface="Arial" charset="0"/>
              </a:rPr>
              <a:t>( 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</a:t>
            </a:r>
            <a:r>
              <a:rPr lang="en-US" sz="1400" dirty="0">
                <a:latin typeface="Consolas" pitchFamily="49" charset="0"/>
                <a:cs typeface="Arial" charset="0"/>
              </a:rPr>
              <a:t>*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</a:t>
            </a:r>
            <a:r>
              <a:rPr lang="en-US" sz="1400" dirty="0">
                <a:latin typeface="Consolas" pitchFamily="49" charset="0"/>
                <a:cs typeface="Arial" charset="0"/>
              </a:rPr>
              <a:t> + 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*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9" name="Oval 8"/>
          <p:cNvSpPr/>
          <p:nvPr/>
        </p:nvSpPr>
        <p:spPr>
          <a:xfrm>
            <a:off x="1476375" y="2055813"/>
            <a:ext cx="479425" cy="34766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11" name="Straight Arrow Connector 10"/>
          <p:cNvCxnSpPr>
            <a:endCxn id="9" idx="6"/>
          </p:cNvCxnSpPr>
          <p:nvPr/>
        </p:nvCxnSpPr>
        <p:spPr>
          <a:xfrm rot="10800000">
            <a:off x="1955800" y="2228850"/>
            <a:ext cx="1824038" cy="246063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049713" y="2420938"/>
            <a:ext cx="50942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>
                <a:solidFill>
                  <a:srgbClr val="00B0F0"/>
                </a:solidFill>
              </a:rPr>
              <a:t>Refers to the member variables </a:t>
            </a:r>
            <a:r>
              <a:rPr lang="en-CA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re</a:t>
            </a:r>
            <a:r>
              <a:rPr lang="en-CA" sz="1600">
                <a:solidFill>
                  <a:srgbClr val="00B0F0"/>
                </a:solidFill>
              </a:rPr>
              <a:t> and </a:t>
            </a:r>
            <a:r>
              <a:rPr lang="en-CA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im</a:t>
            </a:r>
            <a:r>
              <a:rPr lang="en-CA" sz="1600">
                <a:solidFill>
                  <a:srgbClr val="00B0F0"/>
                </a:solidFill>
              </a:rPr>
              <a:t> of this class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2051050" y="2835275"/>
            <a:ext cx="2160588" cy="50323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547813" y="3208338"/>
            <a:ext cx="481012" cy="34607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9" name="Oval 18"/>
          <p:cNvSpPr/>
          <p:nvPr/>
        </p:nvSpPr>
        <p:spPr>
          <a:xfrm>
            <a:off x="2627313" y="4400550"/>
            <a:ext cx="696912" cy="34766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1" name="Oval 20"/>
          <p:cNvSpPr/>
          <p:nvPr/>
        </p:nvSpPr>
        <p:spPr>
          <a:xfrm>
            <a:off x="3419475" y="4375150"/>
            <a:ext cx="696913" cy="34607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23" name="Straight Arrow Connector 22"/>
          <p:cNvCxnSpPr/>
          <p:nvPr/>
        </p:nvCxnSpPr>
        <p:spPr>
          <a:xfrm rot="5400000">
            <a:off x="3536156" y="2942432"/>
            <a:ext cx="1431925" cy="123348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48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7" grpId="0" animBg="1"/>
      <p:bldP spid="19" grpId="0" animBg="1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Return the exponential of the complex value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Complex </a:t>
            </a:r>
            <a:r>
              <a:rPr lang="en-US" sz="1400" dirty="0" err="1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Complex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exp() const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double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exp_re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std::exp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 re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Complex( 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exp_re*</a:t>
            </a:r>
            <a:r>
              <a:rPr lang="de-DE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std::cos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(im), exp_re*</a:t>
            </a:r>
            <a:r>
              <a:rPr lang="de-DE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std::sin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(im) );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EC3B5D0-8B5A-814D-B998-D9CB68ECE66D}"/>
              </a:ext>
            </a:extLst>
          </p:cNvPr>
          <p:cNvGrpSpPr/>
          <p:nvPr/>
        </p:nvGrpSpPr>
        <p:grpSpPr>
          <a:xfrm>
            <a:off x="2485130" y="2278841"/>
            <a:ext cx="1427760" cy="282240"/>
            <a:chOff x="2485130" y="2278841"/>
            <a:chExt cx="1427760" cy="28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3C0E31BC-6A2E-9445-A347-B688FDD1C4D0}"/>
                    </a:ext>
                  </a:extLst>
                </p14:cNvPr>
                <p14:cNvContentPartPr/>
                <p14:nvPr/>
              </p14:nvContentPartPr>
              <p14:xfrm>
                <a:off x="2485130" y="2327081"/>
                <a:ext cx="304200" cy="763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3C0E31BC-6A2E-9445-A347-B688FDD1C4D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77570" y="2319521"/>
                  <a:ext cx="319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3FD0F7B-86C9-AD48-9069-2523A87C91F0}"/>
                    </a:ext>
                  </a:extLst>
                </p14:cNvPr>
                <p14:cNvContentPartPr/>
                <p14:nvPr/>
              </p14:nvContentPartPr>
              <p14:xfrm>
                <a:off x="2946290" y="2413841"/>
                <a:ext cx="60120" cy="216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3FD0F7B-86C9-AD48-9069-2523A87C91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38730" y="2406281"/>
                  <a:ext cx="752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5BF4359-8FE4-7640-849A-8167A37CA393}"/>
                    </a:ext>
                  </a:extLst>
                </p14:cNvPr>
                <p14:cNvContentPartPr/>
                <p14:nvPr/>
              </p14:nvContentPartPr>
              <p14:xfrm>
                <a:off x="2815970" y="2420681"/>
                <a:ext cx="60120" cy="1404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5BF4359-8FE4-7640-849A-8167A37CA39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08770" y="2413121"/>
                  <a:ext cx="752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A6A39EC6-AA4F-9D46-BAB1-501F3E59EA94}"/>
                    </a:ext>
                  </a:extLst>
                </p14:cNvPr>
                <p14:cNvContentPartPr/>
                <p14:nvPr/>
              </p14:nvContentPartPr>
              <p14:xfrm>
                <a:off x="2968250" y="2408441"/>
                <a:ext cx="70920" cy="1252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A6A39EC6-AA4F-9D46-BAB1-501F3E59EA9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60690" y="2400881"/>
                  <a:ext cx="86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3B565C1-611C-9B43-B3E5-72746E4FE99B}"/>
                    </a:ext>
                  </a:extLst>
                </p14:cNvPr>
                <p14:cNvContentPartPr/>
                <p14:nvPr/>
              </p14:nvContentPartPr>
              <p14:xfrm>
                <a:off x="2951690" y="2441201"/>
                <a:ext cx="136080" cy="219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3B565C1-611C-9B43-B3E5-72746E4FE99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44130" y="2433641"/>
                  <a:ext cx="151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74A7CDE-7653-EF48-99D0-A9B67EB76FE1}"/>
                    </a:ext>
                  </a:extLst>
                </p14:cNvPr>
                <p14:cNvContentPartPr/>
                <p14:nvPr/>
              </p14:nvContentPartPr>
              <p14:xfrm>
                <a:off x="3098210" y="2419241"/>
                <a:ext cx="92520" cy="1191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74A7CDE-7653-EF48-99D0-A9B67EB76FE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90650" y="2411681"/>
                  <a:ext cx="107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4D045ED-9793-DB4B-8B29-8A8C6B4B7A5F}"/>
                    </a:ext>
                  </a:extLst>
                </p14:cNvPr>
                <p14:cNvContentPartPr/>
                <p14:nvPr/>
              </p14:nvContentPartPr>
              <p14:xfrm>
                <a:off x="3239330" y="2425361"/>
                <a:ext cx="87120" cy="1083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4D045ED-9793-DB4B-8B29-8A8C6B4B7A5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31770" y="2417801"/>
                  <a:ext cx="1022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40B2BEB-BDDA-8A49-9F64-FA0FD85094BC}"/>
                    </a:ext>
                  </a:extLst>
                </p14:cNvPr>
                <p14:cNvContentPartPr/>
                <p14:nvPr/>
              </p14:nvContentPartPr>
              <p14:xfrm>
                <a:off x="3353450" y="2322401"/>
                <a:ext cx="136080" cy="2332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40B2BEB-BDDA-8A49-9F64-FA0FD85094B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45890" y="2314841"/>
                  <a:ext cx="1512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A9C1D26-E3F3-7940-9BC8-DC0C452A5EC6}"/>
                    </a:ext>
                  </a:extLst>
                </p14:cNvPr>
                <p14:cNvContentPartPr/>
                <p14:nvPr/>
              </p14:nvContentPartPr>
              <p14:xfrm>
                <a:off x="3511490" y="2403041"/>
                <a:ext cx="119160" cy="1522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A9C1D26-E3F3-7940-9BC8-DC0C452A5EC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03930" y="2395481"/>
                  <a:ext cx="1342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AB48640-F030-5A4E-8104-1BA1E4C50BAE}"/>
                    </a:ext>
                  </a:extLst>
                </p14:cNvPr>
                <p14:cNvContentPartPr/>
                <p14:nvPr/>
              </p14:nvContentPartPr>
              <p14:xfrm>
                <a:off x="3662690" y="2403041"/>
                <a:ext cx="60120" cy="921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AB48640-F030-5A4E-8104-1BA1E4C50BA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55130" y="2395481"/>
                  <a:ext cx="75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CEBE4A5-488E-6A4C-97E6-66F507E7C845}"/>
                    </a:ext>
                  </a:extLst>
                </p14:cNvPr>
                <p14:cNvContentPartPr/>
                <p14:nvPr/>
              </p14:nvContentPartPr>
              <p14:xfrm>
                <a:off x="3744770" y="2278841"/>
                <a:ext cx="168120" cy="2602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CEBE4A5-488E-6A4C-97E6-66F507E7C84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737210" y="2271281"/>
                  <a:ext cx="183240" cy="275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5525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7CC0B5FC-17C1-2746-B029-7147B6AADA9E}"/>
              </a:ext>
            </a:extLst>
          </p:cNvPr>
          <p:cNvGrpSpPr/>
          <p:nvPr/>
        </p:nvGrpSpPr>
        <p:grpSpPr>
          <a:xfrm>
            <a:off x="357530" y="899681"/>
            <a:ext cx="483480" cy="326160"/>
            <a:chOff x="357530" y="899681"/>
            <a:chExt cx="48348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2EF2962-B788-6C48-A7E3-A4594E0994D9}"/>
                    </a:ext>
                  </a:extLst>
                </p14:cNvPr>
                <p14:cNvContentPartPr/>
                <p14:nvPr/>
              </p14:nvContentPartPr>
              <p14:xfrm>
                <a:off x="357530" y="899681"/>
                <a:ext cx="109080" cy="3261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2EF2962-B788-6C48-A7E3-A4594E0994D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7450" y="889601"/>
                  <a:ext cx="1292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8614211-BA3D-394C-AB13-31DAC95FDE40}"/>
                    </a:ext>
                  </a:extLst>
                </p14:cNvPr>
                <p14:cNvContentPartPr/>
                <p14:nvPr/>
              </p14:nvContentPartPr>
              <p14:xfrm>
                <a:off x="417290" y="915881"/>
                <a:ext cx="97920" cy="2872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8614211-BA3D-394C-AB13-31DAC95FDE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7210" y="905801"/>
                  <a:ext cx="1184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7502841-1729-7F45-B828-2D6EBBFBE0C0}"/>
                    </a:ext>
                  </a:extLst>
                </p14:cNvPr>
                <p14:cNvContentPartPr/>
                <p14:nvPr/>
              </p14:nvContentPartPr>
              <p14:xfrm>
                <a:off x="569210" y="948641"/>
                <a:ext cx="60120" cy="2610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7502841-1729-7F45-B828-2D6EBBFBE0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9130" y="938561"/>
                  <a:ext cx="802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3337EF1-D2AA-1F49-9D3D-9E2AC8C8D3EE}"/>
                    </a:ext>
                  </a:extLst>
                </p14:cNvPr>
                <p14:cNvContentPartPr/>
                <p14:nvPr/>
              </p14:nvContentPartPr>
              <p14:xfrm>
                <a:off x="628970" y="1008401"/>
                <a:ext cx="212040" cy="1796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3337EF1-D2AA-1F49-9D3D-9E2AC8C8D3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8890" y="997961"/>
                  <a:ext cx="23220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1EA9603-AA37-7842-8AF6-A5FF2B23DE61}"/>
              </a:ext>
            </a:extLst>
          </p:cNvPr>
          <p:cNvGrpSpPr/>
          <p:nvPr/>
        </p:nvGrpSpPr>
        <p:grpSpPr>
          <a:xfrm>
            <a:off x="1096250" y="867641"/>
            <a:ext cx="770400" cy="531720"/>
            <a:chOff x="1096250" y="867641"/>
            <a:chExt cx="770400" cy="53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0FA706B-8339-7642-B876-E34838B841FA}"/>
                    </a:ext>
                  </a:extLst>
                </p14:cNvPr>
                <p14:cNvContentPartPr/>
                <p14:nvPr/>
              </p14:nvContentPartPr>
              <p14:xfrm>
                <a:off x="1096250" y="867641"/>
                <a:ext cx="189720" cy="2977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0FA706B-8339-7642-B876-E34838B841F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6170" y="857561"/>
                  <a:ext cx="2098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CDD46B7-7CFB-0343-9D29-E7721F099013}"/>
                    </a:ext>
                  </a:extLst>
                </p14:cNvPr>
                <p14:cNvContentPartPr/>
                <p14:nvPr/>
              </p14:nvContentPartPr>
              <p14:xfrm>
                <a:off x="1247450" y="992561"/>
                <a:ext cx="261000" cy="1897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CDD46B7-7CFB-0343-9D29-E7721F09901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7370" y="982481"/>
                  <a:ext cx="281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B515DA8-32C1-E244-8830-EC0A53D4BEEE}"/>
                    </a:ext>
                  </a:extLst>
                </p14:cNvPr>
                <p14:cNvContentPartPr/>
                <p14:nvPr/>
              </p14:nvContentPartPr>
              <p14:xfrm>
                <a:off x="1453730" y="1013801"/>
                <a:ext cx="163080" cy="1461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B515DA8-32C1-E244-8830-EC0A53D4BEE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43650" y="1003721"/>
                  <a:ext cx="183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F66B184-F778-C642-85F9-E47656416099}"/>
                    </a:ext>
                  </a:extLst>
                </p14:cNvPr>
                <p14:cNvContentPartPr/>
                <p14:nvPr/>
              </p14:nvContentPartPr>
              <p14:xfrm>
                <a:off x="1600250" y="954041"/>
                <a:ext cx="266400" cy="4453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F66B184-F778-C642-85F9-E476564160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90170" y="943961"/>
                  <a:ext cx="286560" cy="46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FB6397C-2E94-ED4B-BEEA-9F406D1DCE7D}"/>
              </a:ext>
            </a:extLst>
          </p:cNvPr>
          <p:cNvGrpSpPr/>
          <p:nvPr/>
        </p:nvGrpSpPr>
        <p:grpSpPr>
          <a:xfrm>
            <a:off x="780890" y="1464161"/>
            <a:ext cx="537840" cy="253080"/>
            <a:chOff x="780890" y="1464161"/>
            <a:chExt cx="53784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77DA5D5-0BB7-204C-BADA-4742B00EDFAB}"/>
                    </a:ext>
                  </a:extLst>
                </p14:cNvPr>
                <p14:cNvContentPartPr/>
                <p14:nvPr/>
              </p14:nvContentPartPr>
              <p14:xfrm>
                <a:off x="780890" y="1545521"/>
                <a:ext cx="54720" cy="1717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77DA5D5-0BB7-204C-BADA-4742B00EDFA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0810" y="1535441"/>
                  <a:ext cx="748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EAAD679-A84E-C64A-8EF5-8CC8BBAA23F0}"/>
                    </a:ext>
                  </a:extLst>
                </p14:cNvPr>
                <p14:cNvContentPartPr/>
                <p14:nvPr/>
              </p14:nvContentPartPr>
              <p14:xfrm>
                <a:off x="922010" y="1464161"/>
                <a:ext cx="103320" cy="2444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EAAD679-A84E-C64A-8EF5-8CC8BBAA23F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11930" y="1454081"/>
                  <a:ext cx="1238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980CFCC-8822-B44B-9CC9-573E75874C1F}"/>
                    </a:ext>
                  </a:extLst>
                </p14:cNvPr>
                <p14:cNvContentPartPr/>
                <p14:nvPr/>
              </p14:nvContentPartPr>
              <p14:xfrm>
                <a:off x="1068530" y="1496561"/>
                <a:ext cx="87120" cy="2012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980CFCC-8822-B44B-9CC9-573E75874C1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58450" y="1486481"/>
                  <a:ext cx="1072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503987A-84C1-A94F-826A-09ED586FDEF4}"/>
                    </a:ext>
                  </a:extLst>
                </p14:cNvPr>
                <p14:cNvContentPartPr/>
                <p14:nvPr/>
              </p14:nvContentPartPr>
              <p14:xfrm>
                <a:off x="1188050" y="1464161"/>
                <a:ext cx="130680" cy="2498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503987A-84C1-A94F-826A-09ED586FDEF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77970" y="1454081"/>
                  <a:ext cx="15084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9E1506B-3EB1-B547-B996-380E2BA725DF}"/>
              </a:ext>
            </a:extLst>
          </p:cNvPr>
          <p:cNvGrpSpPr/>
          <p:nvPr/>
        </p:nvGrpSpPr>
        <p:grpSpPr>
          <a:xfrm>
            <a:off x="1986170" y="1431401"/>
            <a:ext cx="852120" cy="399240"/>
            <a:chOff x="1986170" y="1431401"/>
            <a:chExt cx="85212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B2399E09-575D-6244-B4AB-EBF57A1195A6}"/>
                    </a:ext>
                  </a:extLst>
                </p14:cNvPr>
                <p14:cNvContentPartPr/>
                <p14:nvPr/>
              </p14:nvContentPartPr>
              <p14:xfrm>
                <a:off x="2012810" y="1464161"/>
                <a:ext cx="49320" cy="2192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B2399E09-575D-6244-B4AB-EBF57A1195A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02730" y="1454081"/>
                  <a:ext cx="694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56878619-B8F3-CA44-8EB7-C4F1928FE2FE}"/>
                    </a:ext>
                  </a:extLst>
                </p14:cNvPr>
                <p14:cNvContentPartPr/>
                <p14:nvPr/>
              </p14:nvContentPartPr>
              <p14:xfrm>
                <a:off x="1986170" y="1431401"/>
                <a:ext cx="205920" cy="2718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56878619-B8F3-CA44-8EB7-C4F1928FE2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76090" y="1421321"/>
                  <a:ext cx="2260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FE7E3AD-991A-9C4A-868F-6CA086F0F23C}"/>
                    </a:ext>
                  </a:extLst>
                </p14:cNvPr>
                <p14:cNvContentPartPr/>
                <p14:nvPr/>
              </p14:nvContentPartPr>
              <p14:xfrm>
                <a:off x="2143130" y="1458761"/>
                <a:ext cx="277200" cy="3718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FE7E3AD-991A-9C4A-868F-6CA086F0F23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33050" y="1448681"/>
                  <a:ext cx="29736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0E71CB1-CDA0-B041-B95F-51C4CB2BBA6E}"/>
                    </a:ext>
                  </a:extLst>
                </p14:cNvPr>
                <p14:cNvContentPartPr/>
                <p14:nvPr/>
              </p14:nvContentPartPr>
              <p14:xfrm>
                <a:off x="2262650" y="1594841"/>
                <a:ext cx="190440" cy="270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0E71CB1-CDA0-B041-B95F-51C4CB2BBA6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52570" y="1584761"/>
                  <a:ext cx="210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880EDA9D-1D0E-094A-9D6B-E1F063FB8754}"/>
                    </a:ext>
                  </a:extLst>
                </p14:cNvPr>
                <p14:cNvContentPartPr/>
                <p14:nvPr/>
              </p14:nvContentPartPr>
              <p14:xfrm>
                <a:off x="2452370" y="1605281"/>
                <a:ext cx="16560" cy="871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880EDA9D-1D0E-094A-9D6B-E1F063FB875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42290" y="1595201"/>
                  <a:ext cx="36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78E4655-535D-D34D-93C6-79B3BCABA545}"/>
                    </a:ext>
                  </a:extLst>
                </p14:cNvPr>
                <p14:cNvContentPartPr/>
                <p14:nvPr/>
              </p14:nvContentPartPr>
              <p14:xfrm>
                <a:off x="2485130" y="1515281"/>
                <a:ext cx="353160" cy="2149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78E4655-535D-D34D-93C6-79B3BCABA54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75050" y="1505201"/>
                  <a:ext cx="37332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59C5898-B447-204B-8E6B-402A504C20D9}"/>
              </a:ext>
            </a:extLst>
          </p:cNvPr>
          <p:cNvGrpSpPr/>
          <p:nvPr/>
        </p:nvGrpSpPr>
        <p:grpSpPr>
          <a:xfrm>
            <a:off x="3141770" y="1369481"/>
            <a:ext cx="2279520" cy="453240"/>
            <a:chOff x="3141770" y="1369481"/>
            <a:chExt cx="2279520" cy="45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0F36AC2-EC7D-C042-AE39-052942DC5466}"/>
                    </a:ext>
                  </a:extLst>
                </p14:cNvPr>
                <p14:cNvContentPartPr/>
                <p14:nvPr/>
              </p14:nvContentPartPr>
              <p14:xfrm>
                <a:off x="3141770" y="1540121"/>
                <a:ext cx="152280" cy="1796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0F36AC2-EC7D-C042-AE39-052942DC546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31690" y="1530041"/>
                  <a:ext cx="1724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29E3C366-C53C-5A4D-98AE-A7CA7E9C8F89}"/>
                    </a:ext>
                  </a:extLst>
                </p14:cNvPr>
                <p14:cNvContentPartPr/>
                <p14:nvPr/>
              </p14:nvContentPartPr>
              <p14:xfrm>
                <a:off x="3304490" y="1382801"/>
                <a:ext cx="358560" cy="3229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29E3C366-C53C-5A4D-98AE-A7CA7E9C8F8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94410" y="1372721"/>
                  <a:ext cx="3787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F9DB7AF-9ED3-2542-B5CF-1133A7694266}"/>
                    </a:ext>
                  </a:extLst>
                </p14:cNvPr>
                <p14:cNvContentPartPr/>
                <p14:nvPr/>
              </p14:nvContentPartPr>
              <p14:xfrm>
                <a:off x="3533810" y="1540121"/>
                <a:ext cx="145800" cy="385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F9DB7AF-9ED3-2542-B5CF-1133A769426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23730" y="1530041"/>
                  <a:ext cx="165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8F06BDA-10A2-3245-857D-CD5F0B15AA79}"/>
                    </a:ext>
                  </a:extLst>
                </p14:cNvPr>
                <p14:cNvContentPartPr/>
                <p14:nvPr/>
              </p14:nvContentPartPr>
              <p14:xfrm>
                <a:off x="3874370" y="1570361"/>
                <a:ext cx="27360" cy="655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8F06BDA-10A2-3245-857D-CD5F0B15AA7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64290" y="1560281"/>
                  <a:ext cx="47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BD3EE945-ED48-F04C-88B7-EEC2D914930F}"/>
                    </a:ext>
                  </a:extLst>
                </p14:cNvPr>
                <p14:cNvContentPartPr/>
                <p14:nvPr/>
              </p14:nvContentPartPr>
              <p14:xfrm>
                <a:off x="3885170" y="1461281"/>
                <a:ext cx="16560" cy="306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BD3EE945-ED48-F04C-88B7-EEC2D914930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75090" y="1450841"/>
                  <a:ext cx="36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6FD63D9-3CC7-BE47-997B-54DBE06D6A89}"/>
                    </a:ext>
                  </a:extLst>
                </p14:cNvPr>
                <p14:cNvContentPartPr/>
                <p14:nvPr/>
              </p14:nvContentPartPr>
              <p14:xfrm>
                <a:off x="3912530" y="1496561"/>
                <a:ext cx="114480" cy="1796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6FD63D9-3CC7-BE47-997B-54DBE06D6A8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02450" y="1486481"/>
                  <a:ext cx="134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FF4F4420-A40B-5145-84CC-FAD56733B5D9}"/>
                    </a:ext>
                  </a:extLst>
                </p14:cNvPr>
                <p14:cNvContentPartPr/>
                <p14:nvPr/>
              </p14:nvContentPartPr>
              <p14:xfrm>
                <a:off x="4172810" y="1501961"/>
                <a:ext cx="412920" cy="1468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FF4F4420-A40B-5145-84CC-FAD56733B5D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62730" y="1491881"/>
                  <a:ext cx="4330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502F3321-3DFB-FA42-89C0-A71FD3DA7DF6}"/>
                    </a:ext>
                  </a:extLst>
                </p14:cNvPr>
                <p14:cNvContentPartPr/>
                <p14:nvPr/>
              </p14:nvContentPartPr>
              <p14:xfrm>
                <a:off x="4536770" y="1491161"/>
                <a:ext cx="277200" cy="1252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502F3321-3DFB-FA42-89C0-A71FD3DA7DF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26330" y="1481081"/>
                  <a:ext cx="297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16A674B-6B8B-DA49-977E-5C397682D149}"/>
                    </a:ext>
                  </a:extLst>
                </p14:cNvPr>
                <p14:cNvContentPartPr/>
                <p14:nvPr/>
              </p14:nvContentPartPr>
              <p14:xfrm>
                <a:off x="4808570" y="1405481"/>
                <a:ext cx="102960" cy="2048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16A674B-6B8B-DA49-977E-5C397682D14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98490" y="1395401"/>
                  <a:ext cx="123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D04CABDC-E53B-2E4C-9D9E-DBBF16209013}"/>
                    </a:ext>
                  </a:extLst>
                </p14:cNvPr>
                <p14:cNvContentPartPr/>
                <p14:nvPr/>
              </p14:nvContentPartPr>
              <p14:xfrm>
                <a:off x="4735130" y="1474961"/>
                <a:ext cx="154800" cy="327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D04CABDC-E53B-2E4C-9D9E-DBBF1620901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25050" y="1464881"/>
                  <a:ext cx="1749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3A2832A-8299-7746-9C9A-C31813C843D5}"/>
                    </a:ext>
                  </a:extLst>
                </p14:cNvPr>
                <p14:cNvContentPartPr/>
                <p14:nvPr/>
              </p14:nvContentPartPr>
              <p14:xfrm>
                <a:off x="5100890" y="1369481"/>
                <a:ext cx="320400" cy="4532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3A2832A-8299-7746-9C9A-C31813C843D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90810" y="1359401"/>
                  <a:ext cx="340920" cy="47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5CE1DEBB-224E-894C-B3AE-44CCDAEA654C}"/>
              </a:ext>
            </a:extLst>
          </p:cNvPr>
          <p:cNvGrpSpPr/>
          <p:nvPr/>
        </p:nvGrpSpPr>
        <p:grpSpPr>
          <a:xfrm>
            <a:off x="5654570" y="1408721"/>
            <a:ext cx="1514520" cy="421920"/>
            <a:chOff x="5654570" y="1408721"/>
            <a:chExt cx="151452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5BF6665-635E-8343-8B7D-BFFC957DBF53}"/>
                    </a:ext>
                  </a:extLst>
                </p14:cNvPr>
                <p14:cNvContentPartPr/>
                <p14:nvPr/>
              </p14:nvContentPartPr>
              <p14:xfrm>
                <a:off x="5654570" y="1408721"/>
                <a:ext cx="1514520" cy="4219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5BF6665-635E-8343-8B7D-BFFC957DBF5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44490" y="1398641"/>
                  <a:ext cx="15346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152D354-DEE8-1C4B-9453-71272DD0B674}"/>
                    </a:ext>
                  </a:extLst>
                </p14:cNvPr>
                <p14:cNvContentPartPr/>
                <p14:nvPr/>
              </p14:nvContentPartPr>
              <p14:xfrm>
                <a:off x="6707570" y="1523921"/>
                <a:ext cx="157680" cy="165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152D354-DEE8-1C4B-9453-71272DD0B6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97490" y="1513841"/>
                  <a:ext cx="177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FEE64848-1B28-044E-AA75-4E2AB3522A69}"/>
                    </a:ext>
                  </a:extLst>
                </p14:cNvPr>
                <p14:cNvContentPartPr/>
                <p14:nvPr/>
              </p14:nvContentPartPr>
              <p14:xfrm>
                <a:off x="6881090" y="1453361"/>
                <a:ext cx="11160" cy="327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FEE64848-1B28-044E-AA75-4E2AB3522A6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73530" y="1445801"/>
                  <a:ext cx="2628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B704892-0E3F-864F-8C12-ADB1B41D63B6}"/>
              </a:ext>
            </a:extLst>
          </p:cNvPr>
          <p:cNvGrpSpPr/>
          <p:nvPr/>
        </p:nvGrpSpPr>
        <p:grpSpPr>
          <a:xfrm>
            <a:off x="7364210" y="1377401"/>
            <a:ext cx="109080" cy="54720"/>
            <a:chOff x="7364210" y="1377401"/>
            <a:chExt cx="109080" cy="5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64D88DD-E035-C84B-87BE-FA98DFB08487}"/>
                    </a:ext>
                  </a:extLst>
                </p14:cNvPr>
                <p14:cNvContentPartPr/>
                <p14:nvPr/>
              </p14:nvContentPartPr>
              <p14:xfrm>
                <a:off x="7364210" y="1377401"/>
                <a:ext cx="60120" cy="547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64D88DD-E035-C84B-87BE-FA98DFB0848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54130" y="1367321"/>
                  <a:ext cx="802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9D8FD7D-4F66-974F-AE79-C0285FFF1A40}"/>
                    </a:ext>
                  </a:extLst>
                </p14:cNvPr>
                <p14:cNvContentPartPr/>
                <p14:nvPr/>
              </p14:nvContentPartPr>
              <p14:xfrm>
                <a:off x="7423970" y="1377401"/>
                <a:ext cx="49320" cy="493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9D8FD7D-4F66-974F-AE79-C0285FFF1A4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13890" y="1367321"/>
                  <a:ext cx="6948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E88C3E22-D540-8D4C-BDE8-AFF3545C18D4}"/>
              </a:ext>
            </a:extLst>
          </p:cNvPr>
          <p:cNvGrpSpPr/>
          <p:nvPr/>
        </p:nvGrpSpPr>
        <p:grpSpPr>
          <a:xfrm>
            <a:off x="5546210" y="1274801"/>
            <a:ext cx="70560" cy="97560"/>
            <a:chOff x="5546210" y="1274801"/>
            <a:chExt cx="70560" cy="9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BCD895E-9E22-F141-A60B-3BA36858EB56}"/>
                    </a:ext>
                  </a:extLst>
                </p14:cNvPr>
                <p14:cNvContentPartPr/>
                <p14:nvPr/>
              </p14:nvContentPartPr>
              <p14:xfrm>
                <a:off x="5546210" y="1274801"/>
                <a:ext cx="16560" cy="975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BCD895E-9E22-F141-A60B-3BA36858EB5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36130" y="1264721"/>
                  <a:ext cx="36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F856995-078C-7F48-9560-391F97D9362A}"/>
                    </a:ext>
                  </a:extLst>
                </p14:cNvPr>
                <p14:cNvContentPartPr/>
                <p14:nvPr/>
              </p14:nvContentPartPr>
              <p14:xfrm>
                <a:off x="5594810" y="1279481"/>
                <a:ext cx="21960" cy="7092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F856995-078C-7F48-9560-391F97D9362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84730" y="1269401"/>
                  <a:ext cx="4212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0CEC3C36-E240-9C45-8F3A-E13156DEE05F}"/>
              </a:ext>
            </a:extLst>
          </p:cNvPr>
          <p:cNvGrpSpPr/>
          <p:nvPr/>
        </p:nvGrpSpPr>
        <p:grpSpPr>
          <a:xfrm>
            <a:off x="243410" y="2088401"/>
            <a:ext cx="564120" cy="255600"/>
            <a:chOff x="243410" y="2088401"/>
            <a:chExt cx="56412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454166E-1AD5-1145-A104-AD06AAB48035}"/>
                    </a:ext>
                  </a:extLst>
                </p14:cNvPr>
                <p14:cNvContentPartPr/>
                <p14:nvPr/>
              </p14:nvContentPartPr>
              <p14:xfrm>
                <a:off x="243410" y="2126921"/>
                <a:ext cx="92520" cy="2030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454166E-1AD5-1145-A104-AD06AAB4803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3330" y="2116841"/>
                  <a:ext cx="1126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BBE5022-8904-DC42-8E49-E358591D9DE0}"/>
                    </a:ext>
                  </a:extLst>
                </p14:cNvPr>
                <p14:cNvContentPartPr/>
                <p14:nvPr/>
              </p14:nvContentPartPr>
              <p14:xfrm>
                <a:off x="401090" y="2088401"/>
                <a:ext cx="108360" cy="2556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BBE5022-8904-DC42-8E49-E358591D9DE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1010" y="2078321"/>
                  <a:ext cx="1285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BA8FB92-48E1-074F-933D-206AEFFADADE}"/>
                    </a:ext>
                  </a:extLst>
                </p14:cNvPr>
                <p14:cNvContentPartPr/>
                <p14:nvPr/>
              </p14:nvContentPartPr>
              <p14:xfrm>
                <a:off x="542210" y="2131601"/>
                <a:ext cx="129960" cy="18504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BA8FB92-48E1-074F-933D-206AEFFADAD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2130" y="2121521"/>
                  <a:ext cx="1501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35A93BC-A026-204C-B8A6-FA049BA4BD11}"/>
                    </a:ext>
                  </a:extLst>
                </p14:cNvPr>
                <p14:cNvContentPartPr/>
                <p14:nvPr/>
              </p14:nvContentPartPr>
              <p14:xfrm>
                <a:off x="672170" y="2153561"/>
                <a:ext cx="135360" cy="1684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35A93BC-A026-204C-B8A6-FA049BA4BD1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2090" y="2143121"/>
                  <a:ext cx="155520" cy="18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250275C5-E285-FB46-8FB7-6EAFCBA162E2}"/>
                  </a:ext>
                </a:extLst>
              </p14:cNvPr>
              <p14:cNvContentPartPr/>
              <p14:nvPr/>
            </p14:nvContentPartPr>
            <p14:xfrm>
              <a:off x="6034370" y="2256521"/>
              <a:ext cx="136080" cy="119880"/>
            </p14:xfrm>
          </p:contentPart>
        </mc:Choice>
        <mc:Fallback xmlns=""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250275C5-E285-FB46-8FB7-6EAFCBA162E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027170" y="2248961"/>
                <a:ext cx="1512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786F6C7C-ED98-224B-81C0-10E905985218}"/>
                  </a:ext>
                </a:extLst>
              </p14:cNvPr>
              <p14:cNvContentPartPr/>
              <p14:nvPr/>
            </p14:nvContentPartPr>
            <p14:xfrm>
              <a:off x="2561090" y="2384321"/>
              <a:ext cx="754920" cy="62640"/>
            </p14:xfrm>
          </p:contentPart>
        </mc:Choice>
        <mc:Fallback xmlns=""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786F6C7C-ED98-224B-81C0-10E90598521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551010" y="2374241"/>
                <a:ext cx="775080" cy="8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7BBA09ED-E0FA-3749-8929-E8B1C17EE1B9}"/>
              </a:ext>
            </a:extLst>
          </p:cNvPr>
          <p:cNvGrpSpPr/>
          <p:nvPr/>
        </p:nvGrpSpPr>
        <p:grpSpPr>
          <a:xfrm>
            <a:off x="162050" y="2956721"/>
            <a:ext cx="478080" cy="271800"/>
            <a:chOff x="162050" y="2956721"/>
            <a:chExt cx="47808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7B18ABD5-6199-8445-A74C-25BADE7DAAA5}"/>
                    </a:ext>
                  </a:extLst>
                </p14:cNvPr>
                <p14:cNvContentPartPr/>
                <p14:nvPr/>
              </p14:nvContentPartPr>
              <p14:xfrm>
                <a:off x="162050" y="3011441"/>
                <a:ext cx="60120" cy="19224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7B18ABD5-6199-8445-A74C-25BADE7DAAA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1970" y="3001361"/>
                  <a:ext cx="80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218F4A6B-9F50-9841-AEFA-19053A4D784D}"/>
                    </a:ext>
                  </a:extLst>
                </p14:cNvPr>
                <p14:cNvContentPartPr/>
                <p14:nvPr/>
              </p14:nvContentPartPr>
              <p14:xfrm>
                <a:off x="286970" y="2956721"/>
                <a:ext cx="114480" cy="27180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218F4A6B-9F50-9841-AEFA-19053A4D784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6890" y="2946641"/>
                  <a:ext cx="1346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53803E2F-C3AD-F642-BAD5-3E9339F04CB6}"/>
                    </a:ext>
                  </a:extLst>
                </p14:cNvPr>
                <p14:cNvContentPartPr/>
                <p14:nvPr/>
              </p14:nvContentPartPr>
              <p14:xfrm>
                <a:off x="428810" y="2962121"/>
                <a:ext cx="211320" cy="26496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53803E2F-C3AD-F642-BAD5-3E9339F04CB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8730" y="2952041"/>
                  <a:ext cx="23148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5406A81B-BAEF-8B4B-ACFB-BA1FCB2EE1FF}"/>
              </a:ext>
            </a:extLst>
          </p:cNvPr>
          <p:cNvGrpSpPr/>
          <p:nvPr/>
        </p:nvGrpSpPr>
        <p:grpSpPr>
          <a:xfrm>
            <a:off x="6954170" y="2913161"/>
            <a:ext cx="1018440" cy="277200"/>
            <a:chOff x="6954170" y="2913161"/>
            <a:chExt cx="1018440" cy="277200"/>
          </a:xfrm>
        </p:grpSpPr>
        <p:grpSp>
          <p:nvGrpSpPr>
            <p:cNvPr id="179" name="组合 178">
              <a:extLst>
                <a:ext uri="{FF2B5EF4-FFF2-40B4-BE49-F238E27FC236}">
                  <a16:creationId xmlns:a16="http://schemas.microsoft.com/office/drawing/2014/main" id="{EF78B11A-AB64-9940-A47C-6228935069A8}"/>
                </a:ext>
              </a:extLst>
            </p:cNvPr>
            <p:cNvGrpSpPr/>
            <p:nvPr/>
          </p:nvGrpSpPr>
          <p:grpSpPr>
            <a:xfrm>
              <a:off x="6954170" y="2913161"/>
              <a:ext cx="1018440" cy="277200"/>
              <a:chOff x="6954170" y="2913161"/>
              <a:chExt cx="1018440" cy="277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71" name="墨迹 170">
                    <a:extLst>
                      <a:ext uri="{FF2B5EF4-FFF2-40B4-BE49-F238E27FC236}">
                        <a16:creationId xmlns:a16="http://schemas.microsoft.com/office/drawing/2014/main" id="{EA70A979-AF8F-FB44-B5AD-241A2FE694D2}"/>
                      </a:ext>
                    </a:extLst>
                  </p14:cNvPr>
                  <p14:cNvContentPartPr/>
                  <p14:nvPr/>
                </p14:nvContentPartPr>
                <p14:xfrm>
                  <a:off x="6954170" y="2913881"/>
                  <a:ext cx="214920" cy="254880"/>
                </p14:xfrm>
              </p:contentPart>
            </mc:Choice>
            <mc:Fallback xmlns="">
              <p:pic>
                <p:nvPicPr>
                  <p:cNvPr id="171" name="墨迹 170">
                    <a:extLst>
                      <a:ext uri="{FF2B5EF4-FFF2-40B4-BE49-F238E27FC236}">
                        <a16:creationId xmlns:a16="http://schemas.microsoft.com/office/drawing/2014/main" id="{EA70A979-AF8F-FB44-B5AD-241A2FE694D2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6946610" y="2906321"/>
                    <a:ext cx="230040" cy="27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72" name="墨迹 171">
                    <a:extLst>
                      <a:ext uri="{FF2B5EF4-FFF2-40B4-BE49-F238E27FC236}">
                        <a16:creationId xmlns:a16="http://schemas.microsoft.com/office/drawing/2014/main" id="{AC8586E4-E743-D842-BC4F-84FE8EDC0697}"/>
                      </a:ext>
                    </a:extLst>
                  </p14:cNvPr>
                  <p14:cNvContentPartPr/>
                  <p14:nvPr/>
                </p14:nvContentPartPr>
                <p14:xfrm>
                  <a:off x="7174850" y="2945921"/>
                  <a:ext cx="129960" cy="127440"/>
                </p14:xfrm>
              </p:contentPart>
            </mc:Choice>
            <mc:Fallback xmlns="">
              <p:pic>
                <p:nvPicPr>
                  <p:cNvPr id="172" name="墨迹 171">
                    <a:extLst>
                      <a:ext uri="{FF2B5EF4-FFF2-40B4-BE49-F238E27FC236}">
                        <a16:creationId xmlns:a16="http://schemas.microsoft.com/office/drawing/2014/main" id="{AC8586E4-E743-D842-BC4F-84FE8EDC0697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7164770" y="2935841"/>
                    <a:ext cx="150120" cy="14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73" name="墨迹 172">
                    <a:extLst>
                      <a:ext uri="{FF2B5EF4-FFF2-40B4-BE49-F238E27FC236}">
                        <a16:creationId xmlns:a16="http://schemas.microsoft.com/office/drawing/2014/main" id="{EB783FD5-506C-9A4A-9813-24A7AEACF913}"/>
                      </a:ext>
                    </a:extLst>
                  </p14:cNvPr>
                  <p14:cNvContentPartPr/>
                  <p14:nvPr/>
                </p14:nvContentPartPr>
                <p14:xfrm>
                  <a:off x="7223090" y="3005321"/>
                  <a:ext cx="108360" cy="54000"/>
                </p14:xfrm>
              </p:contentPart>
            </mc:Choice>
            <mc:Fallback xmlns="">
              <p:pic>
                <p:nvPicPr>
                  <p:cNvPr id="173" name="墨迹 172">
                    <a:extLst>
                      <a:ext uri="{FF2B5EF4-FFF2-40B4-BE49-F238E27FC236}">
                        <a16:creationId xmlns:a16="http://schemas.microsoft.com/office/drawing/2014/main" id="{EB783FD5-506C-9A4A-9813-24A7AEACF913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7213010" y="2995241"/>
                    <a:ext cx="128520" cy="7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74" name="墨迹 173">
                    <a:extLst>
                      <a:ext uri="{FF2B5EF4-FFF2-40B4-BE49-F238E27FC236}">
                        <a16:creationId xmlns:a16="http://schemas.microsoft.com/office/drawing/2014/main" id="{821E7EFE-08D1-474B-A79F-272468B3461C}"/>
                      </a:ext>
                    </a:extLst>
                  </p14:cNvPr>
                  <p14:cNvContentPartPr/>
                  <p14:nvPr/>
                </p14:nvContentPartPr>
                <p14:xfrm>
                  <a:off x="7212290" y="3038081"/>
                  <a:ext cx="114480" cy="119880"/>
                </p14:xfrm>
              </p:contentPart>
            </mc:Choice>
            <mc:Fallback xmlns="">
              <p:pic>
                <p:nvPicPr>
                  <p:cNvPr id="174" name="墨迹 173">
                    <a:extLst>
                      <a:ext uri="{FF2B5EF4-FFF2-40B4-BE49-F238E27FC236}">
                        <a16:creationId xmlns:a16="http://schemas.microsoft.com/office/drawing/2014/main" id="{821E7EFE-08D1-474B-A79F-272468B3461C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7202210" y="3028001"/>
                    <a:ext cx="13464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75" name="墨迹 174">
                    <a:extLst>
                      <a:ext uri="{FF2B5EF4-FFF2-40B4-BE49-F238E27FC236}">
                        <a16:creationId xmlns:a16="http://schemas.microsoft.com/office/drawing/2014/main" id="{CD4A139E-4573-4544-BF88-6CFE91A290F2}"/>
                      </a:ext>
                    </a:extLst>
                  </p14:cNvPr>
                  <p14:cNvContentPartPr/>
                  <p14:nvPr/>
                </p14:nvContentPartPr>
                <p14:xfrm>
                  <a:off x="7385810" y="2951321"/>
                  <a:ext cx="127080" cy="239040"/>
                </p14:xfrm>
              </p:contentPart>
            </mc:Choice>
            <mc:Fallback xmlns="">
              <p:pic>
                <p:nvPicPr>
                  <p:cNvPr id="175" name="墨迹 174">
                    <a:extLst>
                      <a:ext uri="{FF2B5EF4-FFF2-40B4-BE49-F238E27FC236}">
                        <a16:creationId xmlns:a16="http://schemas.microsoft.com/office/drawing/2014/main" id="{CD4A139E-4573-4544-BF88-6CFE91A290F2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7375730" y="2941241"/>
                    <a:ext cx="147240" cy="25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76" name="墨迹 175">
                    <a:extLst>
                      <a:ext uri="{FF2B5EF4-FFF2-40B4-BE49-F238E27FC236}">
                        <a16:creationId xmlns:a16="http://schemas.microsoft.com/office/drawing/2014/main" id="{DCDC511A-BA45-AE47-89DD-17872E63BE50}"/>
                      </a:ext>
                    </a:extLst>
                  </p14:cNvPr>
                  <p14:cNvContentPartPr/>
                  <p14:nvPr/>
                </p14:nvContentPartPr>
                <p14:xfrm>
                  <a:off x="7516130" y="2951681"/>
                  <a:ext cx="201240" cy="211320"/>
                </p14:xfrm>
              </p:contentPart>
            </mc:Choice>
            <mc:Fallback xmlns="">
              <p:pic>
                <p:nvPicPr>
                  <p:cNvPr id="176" name="墨迹 175">
                    <a:extLst>
                      <a:ext uri="{FF2B5EF4-FFF2-40B4-BE49-F238E27FC236}">
                        <a16:creationId xmlns:a16="http://schemas.microsoft.com/office/drawing/2014/main" id="{DCDC511A-BA45-AE47-89DD-17872E63BE50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7506050" y="2941601"/>
                    <a:ext cx="221400" cy="23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77" name="墨迹 176">
                    <a:extLst>
                      <a:ext uri="{FF2B5EF4-FFF2-40B4-BE49-F238E27FC236}">
                        <a16:creationId xmlns:a16="http://schemas.microsoft.com/office/drawing/2014/main" id="{B63A1225-6CA2-4947-BCB2-F5ED0748849A}"/>
                      </a:ext>
                    </a:extLst>
                  </p14:cNvPr>
                  <p14:cNvContentPartPr/>
                  <p14:nvPr/>
                </p14:nvContentPartPr>
                <p14:xfrm>
                  <a:off x="7792970" y="2913161"/>
                  <a:ext cx="179640" cy="268560"/>
                </p14:xfrm>
              </p:contentPart>
            </mc:Choice>
            <mc:Fallback xmlns="">
              <p:pic>
                <p:nvPicPr>
                  <p:cNvPr id="177" name="墨迹 176">
                    <a:extLst>
                      <a:ext uri="{FF2B5EF4-FFF2-40B4-BE49-F238E27FC236}">
                        <a16:creationId xmlns:a16="http://schemas.microsoft.com/office/drawing/2014/main" id="{B63A1225-6CA2-4947-BCB2-F5ED0748849A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7782890" y="2903081"/>
                    <a:ext cx="199800" cy="289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D43824F0-C68E-B845-9E61-B0F13CFAF595}"/>
              </a:ext>
            </a:extLst>
          </p:cNvPr>
          <p:cNvGrpSpPr/>
          <p:nvPr/>
        </p:nvGrpSpPr>
        <p:grpSpPr>
          <a:xfrm>
            <a:off x="2479730" y="1979681"/>
            <a:ext cx="960840" cy="494280"/>
            <a:chOff x="2479730" y="1979681"/>
            <a:chExt cx="960840" cy="49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1746BB3F-155E-EE44-8A5A-66E3D5F01BD5}"/>
                    </a:ext>
                  </a:extLst>
                </p14:cNvPr>
                <p14:cNvContentPartPr/>
                <p14:nvPr/>
              </p14:nvContentPartPr>
              <p14:xfrm>
                <a:off x="2479730" y="2061041"/>
                <a:ext cx="54720" cy="28188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1746BB3F-155E-EE44-8A5A-66E3D5F01BD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59210" y="2040881"/>
                  <a:ext cx="954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D36536B0-D0CA-E442-A365-E02E0BA42D41}"/>
                    </a:ext>
                  </a:extLst>
                </p14:cNvPr>
                <p14:cNvContentPartPr/>
                <p14:nvPr/>
              </p14:nvContentPartPr>
              <p14:xfrm>
                <a:off x="2498810" y="1979681"/>
                <a:ext cx="941760" cy="49428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D36536B0-D0CA-E442-A365-E02E0BA42D4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78650" y="1959161"/>
                  <a:ext cx="982440" cy="53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F619BC90-4C01-FB42-AC0F-88521B56188C}"/>
              </a:ext>
            </a:extLst>
          </p:cNvPr>
          <p:cNvGrpSpPr/>
          <p:nvPr/>
        </p:nvGrpSpPr>
        <p:grpSpPr>
          <a:xfrm>
            <a:off x="879170" y="1982201"/>
            <a:ext cx="8102520" cy="2179800"/>
            <a:chOff x="879170" y="1982201"/>
            <a:chExt cx="8102520" cy="21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4F40D8D2-23B6-2744-ABE7-CBD4FC2FB45F}"/>
                    </a:ext>
                  </a:extLst>
                </p14:cNvPr>
                <p14:cNvContentPartPr/>
                <p14:nvPr/>
              </p14:nvContentPartPr>
              <p14:xfrm>
                <a:off x="981770" y="2164361"/>
                <a:ext cx="49320" cy="5472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4F40D8D2-23B6-2744-ABE7-CBD4FC2FB45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71690" y="2154281"/>
                  <a:ext cx="694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5FE29D5E-5F85-334C-BC64-5CEAD69ECC7C}"/>
                    </a:ext>
                  </a:extLst>
                </p14:cNvPr>
                <p14:cNvContentPartPr/>
                <p14:nvPr/>
              </p14:nvContentPartPr>
              <p14:xfrm>
                <a:off x="976370" y="2267321"/>
                <a:ext cx="60120" cy="1116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5FE29D5E-5F85-334C-BC64-5CEAD69ECC7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66290" y="2257241"/>
                  <a:ext cx="802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B6170BC-87DE-F646-BC5A-88043A4B4AD7}"/>
                    </a:ext>
                  </a:extLst>
                </p14:cNvPr>
                <p14:cNvContentPartPr/>
                <p14:nvPr/>
              </p14:nvContentPartPr>
              <p14:xfrm>
                <a:off x="1236650" y="2132321"/>
                <a:ext cx="43920" cy="13536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B6170BC-87DE-F646-BC5A-88043A4B4AD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26570" y="2122241"/>
                  <a:ext cx="64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82B08784-E255-D44F-BD44-D6D3E0CFAB27}"/>
                    </a:ext>
                  </a:extLst>
                </p14:cNvPr>
                <p14:cNvContentPartPr/>
                <p14:nvPr/>
              </p14:nvContentPartPr>
              <p14:xfrm>
                <a:off x="1264010" y="2185961"/>
                <a:ext cx="81720" cy="2736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82B08784-E255-D44F-BD44-D6D3E0CFAB2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53930" y="2175881"/>
                  <a:ext cx="101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5D47DBDC-2756-AE4C-850C-515DF1605274}"/>
                    </a:ext>
                  </a:extLst>
                </p14:cNvPr>
                <p14:cNvContentPartPr/>
                <p14:nvPr/>
              </p14:nvContentPartPr>
              <p14:xfrm>
                <a:off x="1323770" y="2126921"/>
                <a:ext cx="54720" cy="14076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5D47DBDC-2756-AE4C-850C-515DF160527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13330" y="2116841"/>
                  <a:ext cx="748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1ED2FA76-2E18-9448-B635-AE556D103395}"/>
                    </a:ext>
                  </a:extLst>
                </p14:cNvPr>
                <p14:cNvContentPartPr/>
                <p14:nvPr/>
              </p14:nvContentPartPr>
              <p14:xfrm>
                <a:off x="1399730" y="2202161"/>
                <a:ext cx="16560" cy="8172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1ED2FA76-2E18-9448-B635-AE556D10339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389650" y="2192081"/>
                  <a:ext cx="36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DBBE7DF5-25E7-1543-A2C6-9B850BF93F96}"/>
                    </a:ext>
                  </a:extLst>
                </p14:cNvPr>
                <p14:cNvContentPartPr/>
                <p14:nvPr/>
              </p14:nvContentPartPr>
              <p14:xfrm>
                <a:off x="1421330" y="2126201"/>
                <a:ext cx="32760" cy="3276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DBBE7DF5-25E7-1543-A2C6-9B850BF93F9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11250" y="2116121"/>
                  <a:ext cx="532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6DFAF863-4648-AF41-8AF9-B3B7F2CF07D5}"/>
                    </a:ext>
                  </a:extLst>
                </p14:cNvPr>
                <p14:cNvContentPartPr/>
                <p14:nvPr/>
              </p14:nvContentPartPr>
              <p14:xfrm>
                <a:off x="1513490" y="2093801"/>
                <a:ext cx="60120" cy="18972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6DFAF863-4648-AF41-8AF9-B3B7F2CF07D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03410" y="2083721"/>
                  <a:ext cx="80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C471B792-F39A-D748-9432-C9F15470310C}"/>
                    </a:ext>
                  </a:extLst>
                </p14:cNvPr>
                <p14:cNvContentPartPr/>
                <p14:nvPr/>
              </p14:nvContentPartPr>
              <p14:xfrm>
                <a:off x="1622210" y="2099561"/>
                <a:ext cx="70920" cy="19980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C471B792-F39A-D748-9432-C9F15470310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12130" y="2089481"/>
                  <a:ext cx="910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2E9131DF-92CE-2C42-B406-EE128AA501AC}"/>
                    </a:ext>
                  </a:extLst>
                </p14:cNvPr>
                <p14:cNvContentPartPr/>
                <p14:nvPr/>
              </p14:nvContentPartPr>
              <p14:xfrm>
                <a:off x="1735970" y="2158961"/>
                <a:ext cx="255600" cy="14148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2E9131DF-92CE-2C42-B406-EE128AA501A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725890" y="2148881"/>
                  <a:ext cx="275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89EBFC67-1DCF-9E44-8DBD-9B47AA0C90E4}"/>
                    </a:ext>
                  </a:extLst>
                </p14:cNvPr>
                <p14:cNvContentPartPr/>
                <p14:nvPr/>
              </p14:nvContentPartPr>
              <p14:xfrm>
                <a:off x="2018210" y="2088401"/>
                <a:ext cx="114480" cy="21204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89EBFC67-1DCF-9E44-8DBD-9B47AA0C90E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08130" y="2078321"/>
                  <a:ext cx="1346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E091175B-F43D-F44A-B8A3-204ACC53174A}"/>
                    </a:ext>
                  </a:extLst>
                </p14:cNvPr>
                <p14:cNvContentPartPr/>
                <p14:nvPr/>
              </p14:nvContentPartPr>
              <p14:xfrm>
                <a:off x="1932530" y="2142401"/>
                <a:ext cx="162000" cy="4932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E091175B-F43D-F44A-B8A3-204ACC53174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922450" y="2132321"/>
                  <a:ext cx="1821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7AD7471C-7F66-954B-8194-B0D64345DAE8}"/>
                    </a:ext>
                  </a:extLst>
                </p14:cNvPr>
                <p14:cNvContentPartPr/>
                <p14:nvPr/>
              </p14:nvContentPartPr>
              <p14:xfrm>
                <a:off x="879170" y="3075881"/>
                <a:ext cx="48600" cy="3852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7AD7471C-7F66-954B-8194-B0D64345DAE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1610" y="3068681"/>
                  <a:ext cx="637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1334B1D2-1D69-7A46-8E4B-49C5297BC6D5}"/>
                    </a:ext>
                  </a:extLst>
                </p14:cNvPr>
                <p14:cNvContentPartPr/>
                <p14:nvPr/>
              </p14:nvContentPartPr>
              <p14:xfrm>
                <a:off x="889250" y="3130241"/>
                <a:ext cx="38520" cy="3852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1334B1D2-1D69-7A46-8E4B-49C5297BC6D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82050" y="3122681"/>
                  <a:ext cx="532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FC62DE2A-3010-D74C-885F-64904F34C0C5}"/>
                    </a:ext>
                  </a:extLst>
                </p14:cNvPr>
                <p14:cNvContentPartPr/>
                <p14:nvPr/>
              </p14:nvContentPartPr>
              <p14:xfrm>
                <a:off x="1160690" y="2913161"/>
                <a:ext cx="130680" cy="22824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FC62DE2A-3010-D74C-885F-64904F34C0C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50610" y="2903081"/>
                  <a:ext cx="1508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3CA307AF-BFCF-C741-B82C-F3EF3C86CF82}"/>
                    </a:ext>
                  </a:extLst>
                </p14:cNvPr>
                <p14:cNvContentPartPr/>
                <p14:nvPr/>
              </p14:nvContentPartPr>
              <p14:xfrm>
                <a:off x="1247450" y="3005321"/>
                <a:ext cx="97920" cy="14148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3CA307AF-BFCF-C741-B82C-F3EF3C86CF8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37370" y="2995241"/>
                  <a:ext cx="118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3010A589-EBE8-4B4B-BDEF-1C0486046B9D}"/>
                    </a:ext>
                  </a:extLst>
                </p14:cNvPr>
                <p14:cNvContentPartPr/>
                <p14:nvPr/>
              </p14:nvContentPartPr>
              <p14:xfrm>
                <a:off x="1357250" y="3021881"/>
                <a:ext cx="75240" cy="14688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3010A589-EBE8-4B4B-BDEF-1C0486046B9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47170" y="3011801"/>
                  <a:ext cx="95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A2459203-1DF4-654D-9223-8D8A8469579A}"/>
                    </a:ext>
                  </a:extLst>
                </p14:cNvPr>
                <p14:cNvContentPartPr/>
                <p14:nvPr/>
              </p14:nvContentPartPr>
              <p14:xfrm>
                <a:off x="1421330" y="2892281"/>
                <a:ext cx="179640" cy="27396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A2459203-1DF4-654D-9223-8D8A8469579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411250" y="2881841"/>
                  <a:ext cx="1998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FA216E7B-48CB-924D-A3CD-4072A616B1CB}"/>
                    </a:ext>
                  </a:extLst>
                </p14:cNvPr>
                <p14:cNvContentPartPr/>
                <p14:nvPr/>
              </p14:nvContentPartPr>
              <p14:xfrm>
                <a:off x="1605650" y="2923961"/>
                <a:ext cx="210240" cy="22824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FA216E7B-48CB-924D-A3CD-4072A616B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595570" y="2913881"/>
                  <a:ext cx="2304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710115D7-96B2-5240-AE95-5C0D4F30CAB9}"/>
                    </a:ext>
                  </a:extLst>
                </p14:cNvPr>
                <p14:cNvContentPartPr/>
                <p14:nvPr/>
              </p14:nvContentPartPr>
              <p14:xfrm>
                <a:off x="1996610" y="3141041"/>
                <a:ext cx="60120" cy="5760"/>
              </p14:xfrm>
            </p:contentPart>
          </mc:Choice>
          <mc:Fallback xmlns=""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710115D7-96B2-5240-AE95-5C0D4F30CAB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86530" y="3130961"/>
                  <a:ext cx="802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4A033F30-BB53-A341-9935-3AF2404FB35E}"/>
                    </a:ext>
                  </a:extLst>
                </p14:cNvPr>
                <p14:cNvContentPartPr/>
                <p14:nvPr/>
              </p14:nvContentPartPr>
              <p14:xfrm>
                <a:off x="1996610" y="3032681"/>
                <a:ext cx="43920" cy="16560"/>
              </p14:xfrm>
            </p:contentPart>
          </mc:Choice>
          <mc:Fallback xmlns=""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4A033F30-BB53-A341-9935-3AF2404FB35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86530" y="3022601"/>
                  <a:ext cx="64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29E0943C-5CCF-624C-A7D0-F27FC61337DE}"/>
                    </a:ext>
                  </a:extLst>
                </p14:cNvPr>
                <p14:cNvContentPartPr/>
                <p14:nvPr/>
              </p14:nvContentPartPr>
              <p14:xfrm>
                <a:off x="1735970" y="3397001"/>
                <a:ext cx="49320" cy="284400"/>
              </p14:xfrm>
            </p:contentPart>
          </mc:Choice>
          <mc:Fallback xmlns=""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29E0943C-5CCF-624C-A7D0-F27FC61337D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725890" y="3386921"/>
                  <a:ext cx="694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9C376EF3-C7D4-624B-952E-A7E95C637785}"/>
                    </a:ext>
                  </a:extLst>
                </p14:cNvPr>
                <p14:cNvContentPartPr/>
                <p14:nvPr/>
              </p14:nvContentPartPr>
              <p14:xfrm>
                <a:off x="1730570" y="3385481"/>
                <a:ext cx="119880" cy="146880"/>
              </p14:xfrm>
            </p:contentPart>
          </mc:Choice>
          <mc:Fallback xmlns=""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9C376EF3-C7D4-624B-952E-A7E95C63778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720490" y="3375401"/>
                  <a:ext cx="140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C6958C5A-85B6-C64A-A917-9A200BB75CF0}"/>
                    </a:ext>
                  </a:extLst>
                </p14:cNvPr>
                <p14:cNvContentPartPr/>
                <p14:nvPr/>
              </p14:nvContentPartPr>
              <p14:xfrm>
                <a:off x="1828490" y="3515801"/>
                <a:ext cx="130680" cy="128160"/>
              </p14:xfrm>
            </p:contentPart>
          </mc:Choice>
          <mc:Fallback xmlns=""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C6958C5A-85B6-C64A-A917-9A200BB75CF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818410" y="3505721"/>
                  <a:ext cx="150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E037FB73-6EFA-F542-B88B-CBC26F2253E4}"/>
                    </a:ext>
                  </a:extLst>
                </p14:cNvPr>
                <p14:cNvContentPartPr/>
                <p14:nvPr/>
              </p14:nvContentPartPr>
              <p14:xfrm>
                <a:off x="1975010" y="3442721"/>
                <a:ext cx="43920" cy="16488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E037FB73-6EFA-F542-B88B-CBC26F2253E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964930" y="3432641"/>
                  <a:ext cx="64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3B6D74A4-CE37-0F44-B9F2-A74BE8E28922}"/>
                    </a:ext>
                  </a:extLst>
                </p14:cNvPr>
                <p14:cNvContentPartPr/>
                <p14:nvPr/>
              </p14:nvContentPartPr>
              <p14:xfrm>
                <a:off x="1926050" y="3499241"/>
                <a:ext cx="146880" cy="3276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3B6D74A4-CE37-0F44-B9F2-A74BE8E2892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915970" y="3489161"/>
                  <a:ext cx="167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CB09ED29-BBB4-1341-AA38-C9BB89C6D839}"/>
                    </a:ext>
                  </a:extLst>
                </p14:cNvPr>
                <p14:cNvContentPartPr/>
                <p14:nvPr/>
              </p14:nvContentPartPr>
              <p14:xfrm>
                <a:off x="2072570" y="3510761"/>
                <a:ext cx="21960" cy="8100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CB09ED29-BBB4-1341-AA38-C9BB89C6D83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062490" y="3500681"/>
                  <a:ext cx="42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B78C56D2-3488-824F-B77D-47A3BF37D428}"/>
                    </a:ext>
                  </a:extLst>
                </p14:cNvPr>
                <p14:cNvContentPartPr/>
                <p14:nvPr/>
              </p14:nvContentPartPr>
              <p14:xfrm>
                <a:off x="2067170" y="3456041"/>
                <a:ext cx="5760" cy="1656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B78C56D2-3488-824F-B77D-47A3BF37D42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057090" y="3445961"/>
                  <a:ext cx="259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8E7D4E61-2699-314F-A8D9-055C60652354}"/>
                    </a:ext>
                  </a:extLst>
                </p14:cNvPr>
                <p14:cNvContentPartPr/>
                <p14:nvPr/>
              </p14:nvContentPartPr>
              <p14:xfrm>
                <a:off x="2143130" y="3409961"/>
                <a:ext cx="190440" cy="24156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8E7D4E61-2699-314F-A8D9-055C6065235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35570" y="3402761"/>
                  <a:ext cx="2055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A53E3094-736C-3745-98CC-C083855EF833}"/>
                    </a:ext>
                  </a:extLst>
                </p14:cNvPr>
                <p14:cNvContentPartPr/>
                <p14:nvPr/>
              </p14:nvContentPartPr>
              <p14:xfrm>
                <a:off x="4911170" y="2123321"/>
                <a:ext cx="32760" cy="5220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A53E3094-736C-3745-98CC-C083855EF83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901090" y="2113241"/>
                  <a:ext cx="532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0F5B9F29-304C-4044-8E96-25F5CBEA7B08}"/>
                    </a:ext>
                  </a:extLst>
                </p14:cNvPr>
                <p14:cNvContentPartPr/>
                <p14:nvPr/>
              </p14:nvContentPartPr>
              <p14:xfrm>
                <a:off x="4889210" y="2218361"/>
                <a:ext cx="32760" cy="1656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0F5B9F29-304C-4044-8E96-25F5CBEA7B0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879130" y="2208281"/>
                  <a:ext cx="532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6289E1A9-A072-E247-B169-49226437A705}"/>
                    </a:ext>
                  </a:extLst>
                </p14:cNvPr>
                <p14:cNvContentPartPr/>
                <p14:nvPr/>
              </p14:nvContentPartPr>
              <p14:xfrm>
                <a:off x="5128610" y="2207561"/>
                <a:ext cx="238680" cy="16308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6289E1A9-A072-E247-B169-49226437A70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121410" y="2200001"/>
                  <a:ext cx="2538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E1E6B11A-3234-E94E-BC9D-248600475F0B}"/>
                    </a:ext>
                  </a:extLst>
                </p14:cNvPr>
                <p14:cNvContentPartPr/>
                <p14:nvPr/>
              </p14:nvContentPartPr>
              <p14:xfrm>
                <a:off x="5415890" y="2134841"/>
                <a:ext cx="76320" cy="25776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E1E6B11A-3234-E94E-BC9D-248600475F0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08330" y="2127281"/>
                  <a:ext cx="914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1402AAF9-C773-C049-ACF4-C1806FF2BBAC}"/>
                    </a:ext>
                  </a:extLst>
                </p14:cNvPr>
                <p14:cNvContentPartPr/>
                <p14:nvPr/>
              </p14:nvContentPartPr>
              <p14:xfrm>
                <a:off x="5410490" y="2212961"/>
                <a:ext cx="125280" cy="2736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1402AAF9-C773-C049-ACF4-C1806FF2BB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402930" y="2205401"/>
                  <a:ext cx="140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CFA1963B-2749-7340-BF9C-F8F6175449B3}"/>
                    </a:ext>
                  </a:extLst>
                </p14:cNvPr>
                <p14:cNvContentPartPr/>
                <p14:nvPr/>
              </p14:nvContentPartPr>
              <p14:xfrm>
                <a:off x="5508050" y="2240321"/>
                <a:ext cx="125280" cy="13068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CFA1963B-2749-7340-BF9C-F8F6175449B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500490" y="2232761"/>
                  <a:ext cx="140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775C36F3-7BF9-9A41-A108-1D670484D0AB}"/>
                    </a:ext>
                  </a:extLst>
                </p14:cNvPr>
                <p14:cNvContentPartPr/>
                <p14:nvPr/>
              </p14:nvContentPartPr>
              <p14:xfrm>
                <a:off x="5350730" y="2240681"/>
                <a:ext cx="49320" cy="14616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775C36F3-7BF9-9A41-A108-1D670484D0A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343170" y="2233121"/>
                  <a:ext cx="64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75ED2EAA-A882-0F41-B534-710455B0D6A4}"/>
                    </a:ext>
                  </a:extLst>
                </p14:cNvPr>
                <p14:cNvContentPartPr/>
                <p14:nvPr/>
              </p14:nvContentPartPr>
              <p14:xfrm>
                <a:off x="5638370" y="2156441"/>
                <a:ext cx="433800" cy="23616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75ED2EAA-A882-0F41-B534-710455B0D6A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30810" y="2148881"/>
                  <a:ext cx="4489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03D1D8E2-A2DB-4A4E-ABFA-37DB18445604}"/>
                    </a:ext>
                  </a:extLst>
                </p14:cNvPr>
                <p14:cNvContentPartPr/>
                <p14:nvPr/>
              </p14:nvContentPartPr>
              <p14:xfrm>
                <a:off x="6419930" y="2142401"/>
                <a:ext cx="635400" cy="23364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03D1D8E2-A2DB-4A4E-ABFA-37DB1844560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412370" y="2134841"/>
                  <a:ext cx="6505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12D5DD62-D522-E146-9AAD-28559FEC7F6B}"/>
                    </a:ext>
                  </a:extLst>
                </p14:cNvPr>
                <p14:cNvContentPartPr/>
                <p14:nvPr/>
              </p14:nvContentPartPr>
              <p14:xfrm>
                <a:off x="7022210" y="2245721"/>
                <a:ext cx="130680" cy="13068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12D5DD62-D522-E146-9AAD-28559FEC7F6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12130" y="2235641"/>
                  <a:ext cx="150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DF032C63-D2F8-3946-948D-D392ABB3D934}"/>
                    </a:ext>
                  </a:extLst>
                </p14:cNvPr>
                <p14:cNvContentPartPr/>
                <p14:nvPr/>
              </p14:nvContentPartPr>
              <p14:xfrm>
                <a:off x="7130930" y="2251841"/>
                <a:ext cx="206640" cy="12744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DF032C63-D2F8-3946-948D-D392ABB3D93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23370" y="2244281"/>
                  <a:ext cx="221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254D5E3F-AF83-844B-A2EF-51F62362210E}"/>
                    </a:ext>
                  </a:extLst>
                </p14:cNvPr>
                <p14:cNvContentPartPr/>
                <p14:nvPr/>
              </p14:nvContentPartPr>
              <p14:xfrm>
                <a:off x="7331810" y="2251121"/>
                <a:ext cx="114480" cy="11304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254D5E3F-AF83-844B-A2EF-51F62362210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24250" y="2243561"/>
                  <a:ext cx="129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C1B9A2DB-6BDE-4847-9307-AB8597671BBE}"/>
                    </a:ext>
                  </a:extLst>
                </p14:cNvPr>
                <p14:cNvContentPartPr/>
                <p14:nvPr/>
              </p14:nvContentPartPr>
              <p14:xfrm>
                <a:off x="7407770" y="2305481"/>
                <a:ext cx="43920" cy="7092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C1B9A2DB-6BDE-4847-9307-AB8597671BB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00210" y="2297921"/>
                  <a:ext cx="586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FBA3CA67-9483-AE47-BDE5-EC0DBE2CAC13}"/>
                    </a:ext>
                  </a:extLst>
                </p14:cNvPr>
                <p14:cNvContentPartPr/>
                <p14:nvPr/>
              </p14:nvContentPartPr>
              <p14:xfrm>
                <a:off x="7456370" y="2181281"/>
                <a:ext cx="401400" cy="21672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FBA3CA67-9483-AE47-BDE5-EC0DBE2CAC1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48810" y="2173721"/>
                  <a:ext cx="4165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51C88BCE-C266-BC4C-957F-B8C618DDF6A6}"/>
                    </a:ext>
                  </a:extLst>
                </p14:cNvPr>
                <p14:cNvContentPartPr/>
                <p14:nvPr/>
              </p14:nvContentPartPr>
              <p14:xfrm>
                <a:off x="2588090" y="2023241"/>
                <a:ext cx="173880" cy="33696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51C88BCE-C266-BC4C-957F-B8C618DDF6A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78010" y="2013161"/>
                  <a:ext cx="1944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79DDCA51-960A-D642-A4C5-61DC3542B2CC}"/>
                    </a:ext>
                  </a:extLst>
                </p14:cNvPr>
                <p14:cNvContentPartPr/>
                <p14:nvPr/>
              </p14:nvContentPartPr>
              <p14:xfrm>
                <a:off x="2577290" y="2202161"/>
                <a:ext cx="163080" cy="3852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79DDCA51-960A-D642-A4C5-61DC3542B2C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567210" y="2192081"/>
                  <a:ext cx="1832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4F1C9BC4-8A01-9F48-A315-05E0D2E15ED6}"/>
                    </a:ext>
                  </a:extLst>
                </p14:cNvPr>
                <p14:cNvContentPartPr/>
                <p14:nvPr/>
              </p14:nvContentPartPr>
              <p14:xfrm>
                <a:off x="2778170" y="2185961"/>
                <a:ext cx="27360" cy="7092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4F1C9BC4-8A01-9F48-A315-05E0D2E15ED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768090" y="2175881"/>
                  <a:ext cx="478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93CB4317-F9F9-764F-AEC0-73764E671C34}"/>
                    </a:ext>
                  </a:extLst>
                </p14:cNvPr>
                <p14:cNvContentPartPr/>
                <p14:nvPr/>
              </p14:nvContentPartPr>
              <p14:xfrm>
                <a:off x="2767370" y="2121881"/>
                <a:ext cx="54720" cy="4788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93CB4317-F9F9-764F-AEC0-73764E671C3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757290" y="2111801"/>
                  <a:ext cx="74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68A60043-C37A-4040-96BE-6E5C4B0F0EBE}"/>
                    </a:ext>
                  </a:extLst>
                </p14:cNvPr>
                <p14:cNvContentPartPr/>
                <p14:nvPr/>
              </p14:nvContentPartPr>
              <p14:xfrm>
                <a:off x="2854130" y="2172641"/>
                <a:ext cx="119880" cy="12456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68A60043-C37A-4040-96BE-6E5C4B0F0EB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44050" y="2162561"/>
                  <a:ext cx="140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EDD8531E-D6A2-E249-8B3A-95569D8BA4BC}"/>
                    </a:ext>
                  </a:extLst>
                </p14:cNvPr>
                <p14:cNvContentPartPr/>
                <p14:nvPr/>
              </p14:nvContentPartPr>
              <p14:xfrm>
                <a:off x="3011450" y="2196761"/>
                <a:ext cx="38520" cy="7632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EDD8531E-D6A2-E249-8B3A-95569D8BA4B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001370" y="2186681"/>
                  <a:ext cx="586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27B5EE95-AE44-2A45-A3DA-E0866BEC975E}"/>
                    </a:ext>
                  </a:extLst>
                </p14:cNvPr>
                <p14:cNvContentPartPr/>
                <p14:nvPr/>
              </p14:nvContentPartPr>
              <p14:xfrm>
                <a:off x="3022250" y="2083001"/>
                <a:ext cx="38520" cy="3852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27B5EE95-AE44-2A45-A3DA-E0866BEC975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12170" y="2072561"/>
                  <a:ext cx="586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F5816708-251B-E245-A17C-56C4BA5333C6}"/>
                    </a:ext>
                  </a:extLst>
                </p14:cNvPr>
                <p14:cNvContentPartPr/>
                <p14:nvPr/>
              </p14:nvContentPartPr>
              <p14:xfrm>
                <a:off x="3114770" y="2077241"/>
                <a:ext cx="70920" cy="20592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F5816708-251B-E245-A17C-56C4BA5333C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104690" y="2067161"/>
                  <a:ext cx="91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FE1DE750-41CE-3A4B-BC70-0C6D5B855F5F}"/>
                    </a:ext>
                  </a:extLst>
                </p14:cNvPr>
                <p14:cNvContentPartPr/>
                <p14:nvPr/>
              </p14:nvContentPartPr>
              <p14:xfrm>
                <a:off x="3207650" y="2120801"/>
                <a:ext cx="157320" cy="15768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FE1DE750-41CE-3A4B-BC70-0C6D5B855F5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97570" y="2110721"/>
                  <a:ext cx="1774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C232A32C-E705-374E-9903-13A40C445998}"/>
                    </a:ext>
                  </a:extLst>
                </p14:cNvPr>
                <p14:cNvContentPartPr/>
                <p14:nvPr/>
              </p14:nvContentPartPr>
              <p14:xfrm>
                <a:off x="3068690" y="2147801"/>
                <a:ext cx="154800" cy="3276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C232A32C-E705-374E-9903-13A40C44599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058610" y="2137721"/>
                  <a:ext cx="1749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284F4200-6866-0341-9EBE-12A55C6E82DA}"/>
                    </a:ext>
                  </a:extLst>
                </p14:cNvPr>
                <p14:cNvContentPartPr/>
                <p14:nvPr/>
              </p14:nvContentPartPr>
              <p14:xfrm>
                <a:off x="3506090" y="2094161"/>
                <a:ext cx="97560" cy="28980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284F4200-6866-0341-9EBE-12A55C6E82D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496010" y="2084081"/>
                  <a:ext cx="1177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CF9CA7BD-5F8F-084F-B324-F918DAAAC07D}"/>
                    </a:ext>
                  </a:extLst>
                </p14:cNvPr>
                <p14:cNvContentPartPr/>
                <p14:nvPr/>
              </p14:nvContentPartPr>
              <p14:xfrm>
                <a:off x="3565130" y="2099201"/>
                <a:ext cx="81720" cy="16272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CF9CA7BD-5F8F-084F-B324-F918DAAAC07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555050" y="2089121"/>
                  <a:ext cx="1018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9D7CABE4-FB6A-7E4B-8640-836F98BE0F9A}"/>
                    </a:ext>
                  </a:extLst>
                </p14:cNvPr>
                <p14:cNvContentPartPr/>
                <p14:nvPr/>
              </p14:nvContentPartPr>
              <p14:xfrm>
                <a:off x="3684650" y="2115401"/>
                <a:ext cx="285120" cy="15228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9D7CABE4-FB6A-7E4B-8640-836F98BE0F9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674570" y="2105321"/>
                  <a:ext cx="305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6E595DA7-EE69-BA4C-81F1-38EFFE53958E}"/>
                    </a:ext>
                  </a:extLst>
                </p14:cNvPr>
                <p14:cNvContentPartPr/>
                <p14:nvPr/>
              </p14:nvContentPartPr>
              <p14:xfrm>
                <a:off x="3961130" y="2131601"/>
                <a:ext cx="119880" cy="11988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6E595DA7-EE69-BA4C-81F1-38EFFE53958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951050" y="2121521"/>
                  <a:ext cx="140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E91386F6-22A9-6F4C-A1CD-6FC9631843D2}"/>
                    </a:ext>
                  </a:extLst>
                </p14:cNvPr>
                <p14:cNvContentPartPr/>
                <p14:nvPr/>
              </p14:nvContentPartPr>
              <p14:xfrm>
                <a:off x="4069850" y="1982201"/>
                <a:ext cx="597240" cy="28512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E91386F6-22A9-6F4C-A1CD-6FC9631843D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59770" y="1972121"/>
                  <a:ext cx="6177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C07B99E1-186F-0C43-9A69-C8FD1ADBE7E7}"/>
                    </a:ext>
                  </a:extLst>
                </p14:cNvPr>
                <p14:cNvContentPartPr/>
                <p14:nvPr/>
              </p14:nvContentPartPr>
              <p14:xfrm>
                <a:off x="3717050" y="2609321"/>
                <a:ext cx="152280" cy="24984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C07B99E1-186F-0C43-9A69-C8FD1ADBE7E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706970" y="2599241"/>
                  <a:ext cx="172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27168878-7894-0746-95A8-A236B8D0AD87}"/>
                    </a:ext>
                  </a:extLst>
                </p14:cNvPr>
                <p14:cNvContentPartPr/>
                <p14:nvPr/>
              </p14:nvContentPartPr>
              <p14:xfrm>
                <a:off x="4015490" y="2745041"/>
                <a:ext cx="168480" cy="2736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27168878-7894-0746-95A8-A236B8D0AD8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007930" y="2737481"/>
                  <a:ext cx="183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6DF4421A-80CF-AA42-82D9-847B19150D4C}"/>
                    </a:ext>
                  </a:extLst>
                </p14:cNvPr>
                <p14:cNvContentPartPr/>
                <p14:nvPr/>
              </p14:nvContentPartPr>
              <p14:xfrm>
                <a:off x="4162010" y="2701481"/>
                <a:ext cx="43920" cy="11988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6DF4421A-80CF-AA42-82D9-847B19150D4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154450" y="2693921"/>
                  <a:ext cx="58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C80941C3-2A7D-CF4C-AEA7-514ACF2A06B8}"/>
                    </a:ext>
                  </a:extLst>
                </p14:cNvPr>
                <p14:cNvContentPartPr/>
                <p14:nvPr/>
              </p14:nvContentPartPr>
              <p14:xfrm>
                <a:off x="4373690" y="2686001"/>
                <a:ext cx="38520" cy="23004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C80941C3-2A7D-CF4C-AEA7-514ACF2A06B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363610" y="2675921"/>
                  <a:ext cx="586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031FBA39-A625-164A-B435-2F232070A89D}"/>
                    </a:ext>
                  </a:extLst>
                </p14:cNvPr>
                <p14:cNvContentPartPr/>
                <p14:nvPr/>
              </p14:nvContentPartPr>
              <p14:xfrm>
                <a:off x="4401050" y="2652881"/>
                <a:ext cx="472680" cy="33696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031FBA39-A625-164A-B435-2F232070A89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393490" y="2645321"/>
                  <a:ext cx="4874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281A47A6-B30B-9842-B001-B9CF0E0289D6}"/>
                    </a:ext>
                  </a:extLst>
                </p14:cNvPr>
                <p14:cNvContentPartPr/>
                <p14:nvPr/>
              </p14:nvContentPartPr>
              <p14:xfrm>
                <a:off x="4303130" y="2978321"/>
                <a:ext cx="456120" cy="4392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281A47A6-B30B-9842-B001-B9CF0E0289D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295570" y="2970761"/>
                  <a:ext cx="4712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0A961B42-5E7E-A748-B3BD-2596F09EBB9A}"/>
                    </a:ext>
                  </a:extLst>
                </p14:cNvPr>
                <p14:cNvContentPartPr/>
                <p14:nvPr/>
              </p14:nvContentPartPr>
              <p14:xfrm>
                <a:off x="4433450" y="2782841"/>
                <a:ext cx="81720" cy="13068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0A961B42-5E7E-A748-B3BD-2596F09EBB9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425890" y="2775281"/>
                  <a:ext cx="96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5600EE77-74C2-BB4D-ADB0-6005612FCF78}"/>
                    </a:ext>
                  </a:extLst>
                </p14:cNvPr>
                <p14:cNvContentPartPr/>
                <p14:nvPr/>
              </p14:nvContentPartPr>
              <p14:xfrm>
                <a:off x="4498610" y="2805161"/>
                <a:ext cx="49320" cy="11664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5600EE77-74C2-BB4D-ADB0-6005612FCF7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491050" y="2797601"/>
                  <a:ext cx="644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9F249F01-5E40-4545-ABB2-C09B16F493B5}"/>
                    </a:ext>
                  </a:extLst>
                </p14:cNvPr>
                <p14:cNvContentPartPr/>
                <p14:nvPr/>
              </p14:nvContentPartPr>
              <p14:xfrm>
                <a:off x="4547570" y="2796881"/>
                <a:ext cx="49320" cy="13320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9F249F01-5E40-4545-ABB2-C09B16F493B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40010" y="2789321"/>
                  <a:ext cx="64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63C83BDB-5097-E74A-B293-8EB77CD5FECF}"/>
                    </a:ext>
                  </a:extLst>
                </p14:cNvPr>
                <p14:cNvContentPartPr/>
                <p14:nvPr/>
              </p14:nvContentPartPr>
              <p14:xfrm>
                <a:off x="4525610" y="2842601"/>
                <a:ext cx="49320" cy="2196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63C83BDB-5097-E74A-B293-8EB77CD5FEC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518050" y="2835041"/>
                  <a:ext cx="64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C34EAFFD-D75B-D544-979A-8C0739AAA739}"/>
                    </a:ext>
                  </a:extLst>
                </p14:cNvPr>
                <p14:cNvContentPartPr/>
                <p14:nvPr/>
              </p14:nvContentPartPr>
              <p14:xfrm>
                <a:off x="4618130" y="2777441"/>
                <a:ext cx="144360" cy="2196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C34EAFFD-D75B-D544-979A-8C0739AAA7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610570" y="2769881"/>
                  <a:ext cx="159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0D396D44-4AD5-5D41-99B6-14D487B33627}"/>
                    </a:ext>
                  </a:extLst>
                </p14:cNvPr>
                <p14:cNvContentPartPr/>
                <p14:nvPr/>
              </p14:nvContentPartPr>
              <p14:xfrm>
                <a:off x="4677530" y="2810201"/>
                <a:ext cx="38520" cy="13608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0D396D44-4AD5-5D41-99B6-14D487B3362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670330" y="2802641"/>
                  <a:ext cx="53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0A8B8B2B-3498-554E-B721-FE1F38C495DA}"/>
                    </a:ext>
                  </a:extLst>
                </p14:cNvPr>
                <p14:cNvContentPartPr/>
                <p14:nvPr/>
              </p14:nvContentPartPr>
              <p14:xfrm>
                <a:off x="4976690" y="3092441"/>
                <a:ext cx="254880" cy="4932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0A8B8B2B-3498-554E-B721-FE1F38C495D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969130" y="3084881"/>
                  <a:ext cx="2700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8F21D881-82FA-DB46-8308-AD372CAAA7A4}"/>
                    </a:ext>
                  </a:extLst>
                </p14:cNvPr>
                <p14:cNvContentPartPr/>
                <p14:nvPr/>
              </p14:nvContentPartPr>
              <p14:xfrm>
                <a:off x="5171450" y="3059681"/>
                <a:ext cx="76320" cy="15768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8F21D881-82FA-DB46-8308-AD372CAAA7A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163890" y="3052121"/>
                  <a:ext cx="91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42D22FE5-38D6-D043-AEDF-7091A293E6DC}"/>
                    </a:ext>
                  </a:extLst>
                </p14:cNvPr>
                <p14:cNvContentPartPr/>
                <p14:nvPr/>
              </p14:nvContentPartPr>
              <p14:xfrm>
                <a:off x="5063090" y="2766641"/>
                <a:ext cx="249840" cy="9252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42D22FE5-38D6-D043-AEDF-7091A293E6D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055530" y="2759081"/>
                  <a:ext cx="264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235CEDE1-3DDF-F048-B6E4-4C93CFED5DA4}"/>
                    </a:ext>
                  </a:extLst>
                </p14:cNvPr>
                <p14:cNvContentPartPr/>
                <p14:nvPr/>
              </p14:nvContentPartPr>
              <p14:xfrm>
                <a:off x="5288090" y="2728841"/>
                <a:ext cx="144000" cy="16308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235CEDE1-3DDF-F048-B6E4-4C93CFED5DA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280530" y="2721281"/>
                  <a:ext cx="1591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0BAEAC27-AFF0-454C-92DB-061B5A0CD355}"/>
                    </a:ext>
                  </a:extLst>
                </p14:cNvPr>
                <p14:cNvContentPartPr/>
                <p14:nvPr/>
              </p14:nvContentPartPr>
              <p14:xfrm>
                <a:off x="5551610" y="2674481"/>
                <a:ext cx="109080" cy="13536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0BAEAC27-AFF0-454C-92DB-061B5A0CD35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541530" y="2664401"/>
                  <a:ext cx="1292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46EEAF8E-40B8-7647-B28A-4F3B06A2434D}"/>
                    </a:ext>
                  </a:extLst>
                </p14:cNvPr>
                <p14:cNvContentPartPr/>
                <p14:nvPr/>
              </p14:nvContentPartPr>
              <p14:xfrm>
                <a:off x="5679410" y="2528321"/>
                <a:ext cx="491400" cy="27108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46EEAF8E-40B8-7647-B28A-4F3B06A2434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669330" y="2518241"/>
                  <a:ext cx="5115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7C9E11EC-9047-3445-9684-7BA8A756BEBF}"/>
                    </a:ext>
                  </a:extLst>
                </p14:cNvPr>
                <p14:cNvContentPartPr/>
                <p14:nvPr/>
              </p14:nvContentPartPr>
              <p14:xfrm>
                <a:off x="5459090" y="3051401"/>
                <a:ext cx="478080" cy="20664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7C9E11EC-9047-3445-9684-7BA8A756BEB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451890" y="3043841"/>
                  <a:ext cx="4932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5EEE4373-CCD3-734A-8C02-2E10357B5B2F}"/>
                    </a:ext>
                  </a:extLst>
                </p14:cNvPr>
                <p14:cNvContentPartPr/>
                <p14:nvPr/>
              </p14:nvContentPartPr>
              <p14:xfrm>
                <a:off x="6170090" y="2991641"/>
                <a:ext cx="640800" cy="29628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5EEE4373-CCD3-734A-8C02-2E10357B5B2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162530" y="2984081"/>
                  <a:ext cx="6559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DBA43169-FF81-ED4A-A797-FDA7B512FFF7}"/>
                    </a:ext>
                  </a:extLst>
                </p14:cNvPr>
                <p14:cNvContentPartPr/>
                <p14:nvPr/>
              </p14:nvContentPartPr>
              <p14:xfrm>
                <a:off x="7006010" y="2603921"/>
                <a:ext cx="97560" cy="6552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DBA43169-FF81-ED4A-A797-FDA7B512FFF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998450" y="2596361"/>
                  <a:ext cx="1126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E1B1461B-A570-194B-9CB5-9F1E9FBCB85E}"/>
                    </a:ext>
                  </a:extLst>
                </p14:cNvPr>
                <p14:cNvContentPartPr/>
                <p14:nvPr/>
              </p14:nvContentPartPr>
              <p14:xfrm>
                <a:off x="6973610" y="2647121"/>
                <a:ext cx="146880" cy="9972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E1B1461B-A570-194B-9CB5-9F1E9FBCB85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966050" y="2639921"/>
                  <a:ext cx="162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488E6054-58F2-814F-8BB6-BC37CEC4AB06}"/>
                    </a:ext>
                  </a:extLst>
                </p14:cNvPr>
                <p14:cNvContentPartPr/>
                <p14:nvPr/>
              </p14:nvContentPartPr>
              <p14:xfrm>
                <a:off x="7096010" y="2528321"/>
                <a:ext cx="317520" cy="30384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488E6054-58F2-814F-8BB6-BC37CEC4AB0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088450" y="2521121"/>
                  <a:ext cx="3326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6417C2BA-9558-1D4F-B64B-9FFE118AD3F2}"/>
                    </a:ext>
                  </a:extLst>
                </p14:cNvPr>
                <p14:cNvContentPartPr/>
                <p14:nvPr/>
              </p14:nvContentPartPr>
              <p14:xfrm>
                <a:off x="7483730" y="2585201"/>
                <a:ext cx="43920" cy="3528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6417C2BA-9558-1D4F-B64B-9FFE118AD3F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476170" y="2577641"/>
                  <a:ext cx="58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440C1ECF-5A29-5142-9D31-6CA67C3AD147}"/>
                    </a:ext>
                  </a:extLst>
                </p14:cNvPr>
                <p14:cNvContentPartPr/>
                <p14:nvPr/>
              </p14:nvContentPartPr>
              <p14:xfrm>
                <a:off x="7499930" y="2641721"/>
                <a:ext cx="5760" cy="14328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440C1ECF-5A29-5142-9D31-6CA67C3AD14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492370" y="2634161"/>
                  <a:ext cx="20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AAE5C7A0-586F-C949-9BCB-CDE705167D63}"/>
                    </a:ext>
                  </a:extLst>
                </p14:cNvPr>
                <p14:cNvContentPartPr/>
                <p14:nvPr/>
              </p14:nvContentPartPr>
              <p14:xfrm>
                <a:off x="7540970" y="2571881"/>
                <a:ext cx="181800" cy="14616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AAE5C7A0-586F-C949-9BCB-CDE705167D6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533410" y="2564321"/>
                  <a:ext cx="196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984118B6-C39F-2F4F-B1E8-C60B6FA5E49C}"/>
                    </a:ext>
                  </a:extLst>
                </p14:cNvPr>
                <p14:cNvContentPartPr/>
                <p14:nvPr/>
              </p14:nvContentPartPr>
              <p14:xfrm>
                <a:off x="7660490" y="2473601"/>
                <a:ext cx="205920" cy="14148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984118B6-C39F-2F4F-B1E8-C60B6FA5E49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652930" y="2466041"/>
                  <a:ext cx="221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90116D0E-7271-8449-9DB3-18BCDA7E30DA}"/>
                    </a:ext>
                  </a:extLst>
                </p14:cNvPr>
                <p14:cNvContentPartPr/>
                <p14:nvPr/>
              </p14:nvContentPartPr>
              <p14:xfrm>
                <a:off x="7686770" y="2615441"/>
                <a:ext cx="198720" cy="12996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90116D0E-7271-8449-9DB3-18BCDA7E30D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679210" y="2607881"/>
                  <a:ext cx="2138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B73F3286-3272-5D47-A5EC-363015CA4873}"/>
                    </a:ext>
                  </a:extLst>
                </p14:cNvPr>
                <p14:cNvContentPartPr/>
                <p14:nvPr/>
              </p14:nvContentPartPr>
              <p14:xfrm>
                <a:off x="7928690" y="2554961"/>
                <a:ext cx="11160" cy="3276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B73F3286-3272-5D47-A5EC-363015CA487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921130" y="2547401"/>
                  <a:ext cx="26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D28E34FA-814F-AF4A-A368-71B139713693}"/>
                    </a:ext>
                  </a:extLst>
                </p14:cNvPr>
                <p14:cNvContentPartPr/>
                <p14:nvPr/>
              </p14:nvContentPartPr>
              <p14:xfrm>
                <a:off x="7863530" y="2485121"/>
                <a:ext cx="185040" cy="20592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D28E34FA-814F-AF4A-A368-71B13971369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855970" y="2477561"/>
                  <a:ext cx="199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465E2110-4DD0-6443-AADF-9344E0C6F0E4}"/>
                    </a:ext>
                  </a:extLst>
                </p14:cNvPr>
                <p14:cNvContentPartPr/>
                <p14:nvPr/>
              </p14:nvContentPartPr>
              <p14:xfrm>
                <a:off x="7912490" y="2603921"/>
                <a:ext cx="195840" cy="15228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465E2110-4DD0-6443-AADF-9344E0C6F0E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904930" y="2596361"/>
                  <a:ext cx="210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5F6DE589-ABCD-1545-8FC3-190E8133FEA1}"/>
                    </a:ext>
                  </a:extLst>
                </p14:cNvPr>
                <p14:cNvContentPartPr/>
                <p14:nvPr/>
              </p14:nvContentPartPr>
              <p14:xfrm>
                <a:off x="8124170" y="2465681"/>
                <a:ext cx="178200" cy="26856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5F6DE589-ABCD-1545-8FC3-190E8133FEA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116610" y="2458121"/>
                  <a:ext cx="1933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6C2AA7DA-E2F2-9140-9994-F736DFA9D040}"/>
                    </a:ext>
                  </a:extLst>
                </p14:cNvPr>
                <p14:cNvContentPartPr/>
                <p14:nvPr/>
              </p14:nvContentPartPr>
              <p14:xfrm>
                <a:off x="8278970" y="2468201"/>
                <a:ext cx="241560" cy="28260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6C2AA7DA-E2F2-9140-9994-F736DFA9D04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271410" y="2460641"/>
                  <a:ext cx="256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66AE15B5-00FF-5A46-9F80-4D14D39516A4}"/>
                    </a:ext>
                  </a:extLst>
                </p14:cNvPr>
                <p14:cNvContentPartPr/>
                <p14:nvPr/>
              </p14:nvContentPartPr>
              <p14:xfrm>
                <a:off x="8542490" y="2487641"/>
                <a:ext cx="113760" cy="17352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66AE15B5-00FF-5A46-9F80-4D14D39516A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534930" y="2480081"/>
                  <a:ext cx="128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0D3C0258-E88D-EC40-8FED-FC425001D4A5}"/>
                    </a:ext>
                  </a:extLst>
                </p14:cNvPr>
                <p14:cNvContentPartPr/>
                <p14:nvPr/>
              </p14:nvContentPartPr>
              <p14:xfrm>
                <a:off x="8499290" y="2598521"/>
                <a:ext cx="177120" cy="13536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0D3C0258-E88D-EC40-8FED-FC425001D4A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491730" y="2590961"/>
                  <a:ext cx="1922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ADAE4326-9910-4242-85BF-04F23AB6CF19}"/>
                    </a:ext>
                  </a:extLst>
                </p14:cNvPr>
                <p14:cNvContentPartPr/>
                <p14:nvPr/>
              </p14:nvContentPartPr>
              <p14:xfrm>
                <a:off x="8493890" y="2533361"/>
                <a:ext cx="54000" cy="2196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ADAE4326-9910-4242-85BF-04F23AB6CF1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486330" y="2525801"/>
                  <a:ext cx="69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F07E0ADE-60AA-1D4A-A3DB-0306E37C65FE}"/>
                    </a:ext>
                  </a:extLst>
                </p14:cNvPr>
                <p14:cNvContentPartPr/>
                <p14:nvPr/>
              </p14:nvContentPartPr>
              <p14:xfrm>
                <a:off x="8718530" y="2511761"/>
                <a:ext cx="116640" cy="31140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F07E0ADE-60AA-1D4A-A3DB-0306E37C65F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710970" y="2504201"/>
                  <a:ext cx="1317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1F848690-6FB0-7541-BD06-A8DB5645197B}"/>
                    </a:ext>
                  </a:extLst>
                </p14:cNvPr>
                <p14:cNvContentPartPr/>
                <p14:nvPr/>
              </p14:nvContentPartPr>
              <p14:xfrm>
                <a:off x="8669930" y="2636321"/>
                <a:ext cx="89640" cy="4932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1F848690-6FB0-7541-BD06-A8DB5645197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662370" y="2628761"/>
                  <a:ext cx="1047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E5818BA4-2605-CF45-AF7B-DA3981506FAD}"/>
                    </a:ext>
                  </a:extLst>
                </p14:cNvPr>
                <p14:cNvContentPartPr/>
                <p14:nvPr/>
              </p14:nvContentPartPr>
              <p14:xfrm>
                <a:off x="8840570" y="2479721"/>
                <a:ext cx="27360" cy="3240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E5818BA4-2605-CF45-AF7B-DA3981506FA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833010" y="2472161"/>
                  <a:ext cx="42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A136DDA3-15B4-0D46-8386-B9CB25CDB754}"/>
                    </a:ext>
                  </a:extLst>
                </p14:cNvPr>
                <p14:cNvContentPartPr/>
                <p14:nvPr/>
              </p14:nvContentPartPr>
              <p14:xfrm>
                <a:off x="8048210" y="2918561"/>
                <a:ext cx="49320" cy="5112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A136DDA3-15B4-0D46-8386-B9CB25CDB75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038130" y="2908481"/>
                  <a:ext cx="69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093DC7E0-F7DB-244D-B64F-DE0CA84AEFE1}"/>
                    </a:ext>
                  </a:extLst>
                </p14:cNvPr>
                <p14:cNvContentPartPr/>
                <p14:nvPr/>
              </p14:nvContentPartPr>
              <p14:xfrm>
                <a:off x="8004650" y="2891561"/>
                <a:ext cx="222840" cy="28800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093DC7E0-F7DB-244D-B64F-DE0CA84AEFE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994570" y="2881481"/>
                  <a:ext cx="2430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48D9BEF3-B9FF-BF44-95D2-43DD0969A695}"/>
                    </a:ext>
                  </a:extLst>
                </p14:cNvPr>
                <p14:cNvContentPartPr/>
                <p14:nvPr/>
              </p14:nvContentPartPr>
              <p14:xfrm>
                <a:off x="8297690" y="2896961"/>
                <a:ext cx="49320" cy="4392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48D9BEF3-B9FF-BF44-95D2-43DD0969A69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290130" y="2889401"/>
                  <a:ext cx="64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B08F7AAC-D720-3C45-9ADD-EB83A4B975F2}"/>
                    </a:ext>
                  </a:extLst>
                </p14:cNvPr>
                <p14:cNvContentPartPr/>
                <p14:nvPr/>
              </p14:nvContentPartPr>
              <p14:xfrm>
                <a:off x="8254490" y="2875361"/>
                <a:ext cx="181800" cy="26640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B08F7AAC-D720-3C45-9ADD-EB83A4B975F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246930" y="2867801"/>
                  <a:ext cx="196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3DE60145-6AAC-AE4C-A48E-4AF23964AAB9}"/>
                    </a:ext>
                  </a:extLst>
                </p14:cNvPr>
                <p14:cNvContentPartPr/>
                <p14:nvPr/>
              </p14:nvContentPartPr>
              <p14:xfrm>
                <a:off x="8471570" y="2902361"/>
                <a:ext cx="138600" cy="26496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3DE60145-6AAC-AE4C-A48E-4AF23964AAB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464010" y="2894801"/>
                  <a:ext cx="1533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38F89273-B7D4-814F-B794-AA6F6553BDF2}"/>
                    </a:ext>
                  </a:extLst>
                </p14:cNvPr>
                <p14:cNvContentPartPr/>
                <p14:nvPr/>
              </p14:nvContentPartPr>
              <p14:xfrm>
                <a:off x="8530970" y="2967521"/>
                <a:ext cx="129960" cy="146880"/>
              </p14:xfrm>
            </p:contentPart>
          </mc:Choice>
          <mc:Fallback xmlns=""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38F89273-B7D4-814F-B794-AA6F6553BDF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523770" y="2959961"/>
                  <a:ext cx="1450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439A48A6-7E14-5D4B-99AB-EAD14EA01F5B}"/>
                    </a:ext>
                  </a:extLst>
                </p14:cNvPr>
                <p14:cNvContentPartPr/>
                <p14:nvPr/>
              </p14:nvContentPartPr>
              <p14:xfrm>
                <a:off x="8623490" y="3054281"/>
                <a:ext cx="60120" cy="4392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439A48A6-7E14-5D4B-99AB-EAD14EA01F5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615930" y="3046721"/>
                  <a:ext cx="752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3E4397FB-2027-BD41-A368-A5B0EBF04D80}"/>
                    </a:ext>
                  </a:extLst>
                </p14:cNvPr>
                <p14:cNvContentPartPr/>
                <p14:nvPr/>
              </p14:nvContentPartPr>
              <p14:xfrm>
                <a:off x="8694050" y="2951321"/>
                <a:ext cx="70920" cy="14040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3E4397FB-2027-BD41-A368-A5B0EBF04D8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683970" y="2941241"/>
                  <a:ext cx="910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474FA243-E1C1-4143-A556-CF736FBDB5B6}"/>
                    </a:ext>
                  </a:extLst>
                </p14:cNvPr>
                <p14:cNvContentPartPr/>
                <p14:nvPr/>
              </p14:nvContentPartPr>
              <p14:xfrm>
                <a:off x="8689010" y="2919281"/>
                <a:ext cx="292680" cy="238680"/>
              </p14:xfrm>
            </p:contentPart>
          </mc:Choice>
          <mc:Fallback xmlns=""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474FA243-E1C1-4143-A556-CF736FBDB5B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678930" y="2909201"/>
                  <a:ext cx="3132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191D92D6-5C2C-B243-A8C6-2C9D33012E49}"/>
                    </a:ext>
                  </a:extLst>
                </p14:cNvPr>
                <p14:cNvContentPartPr/>
                <p14:nvPr/>
              </p14:nvContentPartPr>
              <p14:xfrm>
                <a:off x="7030850" y="3287561"/>
                <a:ext cx="279720" cy="20664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191D92D6-5C2C-B243-A8C6-2C9D33012E4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020770" y="3277481"/>
                  <a:ext cx="2998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06AD4026-5404-1048-9DF1-85D26B7BB57C}"/>
                    </a:ext>
                  </a:extLst>
                </p14:cNvPr>
                <p14:cNvContentPartPr/>
                <p14:nvPr/>
              </p14:nvContentPartPr>
              <p14:xfrm>
                <a:off x="7369610" y="3272801"/>
                <a:ext cx="320400" cy="27540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06AD4026-5404-1048-9DF1-85D26B7BB57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359530" y="3262361"/>
                  <a:ext cx="3409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04172C15-ABF5-AB4B-967D-0E16A40B3AD5}"/>
                    </a:ext>
                  </a:extLst>
                </p14:cNvPr>
                <p14:cNvContentPartPr/>
                <p14:nvPr/>
              </p14:nvContentPartPr>
              <p14:xfrm>
                <a:off x="7641050" y="3423281"/>
                <a:ext cx="32760" cy="2196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04172C15-ABF5-AB4B-967D-0E16A40B3AD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630970" y="3413201"/>
                  <a:ext cx="532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12A149B7-CF92-5E42-B667-347C6B0A2C31}"/>
                    </a:ext>
                  </a:extLst>
                </p14:cNvPr>
                <p14:cNvContentPartPr/>
                <p14:nvPr/>
              </p14:nvContentPartPr>
              <p14:xfrm>
                <a:off x="2686010" y="3434081"/>
                <a:ext cx="109080" cy="14688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12A149B7-CF92-5E42-B667-347C6B0A2C3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675930" y="3424001"/>
                  <a:ext cx="1292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801866AE-E023-CA41-A7A0-5B753327CB1B}"/>
                    </a:ext>
                  </a:extLst>
                </p14:cNvPr>
                <p14:cNvContentPartPr/>
                <p14:nvPr/>
              </p14:nvContentPartPr>
              <p14:xfrm>
                <a:off x="2653250" y="3456401"/>
                <a:ext cx="54720" cy="16812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801866AE-E023-CA41-A7A0-5B753327CB1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643170" y="3446321"/>
                  <a:ext cx="74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82303D2D-EDFF-E140-84D5-05497EBC61EB}"/>
                    </a:ext>
                  </a:extLst>
                </p14:cNvPr>
                <p14:cNvContentPartPr/>
                <p14:nvPr/>
              </p14:nvContentPartPr>
              <p14:xfrm>
                <a:off x="2696810" y="3553601"/>
                <a:ext cx="103320" cy="65520"/>
              </p14:xfrm>
            </p:contentPart>
          </mc:Choice>
          <mc:Fallback xmlns=""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82303D2D-EDFF-E140-84D5-05497EBC61E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686730" y="3543521"/>
                  <a:ext cx="1238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05D43874-D78E-2745-A24B-3618A9B9C060}"/>
                    </a:ext>
                  </a:extLst>
                </p14:cNvPr>
                <p14:cNvContentPartPr/>
                <p14:nvPr/>
              </p14:nvContentPartPr>
              <p14:xfrm>
                <a:off x="2800490" y="3488441"/>
                <a:ext cx="92160" cy="12528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05D43874-D78E-2745-A24B-3618A9B9C06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790410" y="3478361"/>
                  <a:ext cx="112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95D53B9B-8ABA-B447-8C88-0AE414D61E67}"/>
                    </a:ext>
                  </a:extLst>
                </p14:cNvPr>
                <p14:cNvContentPartPr/>
                <p14:nvPr/>
              </p14:nvContentPartPr>
              <p14:xfrm>
                <a:off x="2940890" y="3462161"/>
                <a:ext cx="141480" cy="14076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95D53B9B-8ABA-B447-8C88-0AE414D61E6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933330" y="3454601"/>
                  <a:ext cx="156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D300834C-A163-AE45-92E6-256C23592055}"/>
                    </a:ext>
                  </a:extLst>
                </p14:cNvPr>
                <p14:cNvContentPartPr/>
                <p14:nvPr/>
              </p14:nvContentPartPr>
              <p14:xfrm>
                <a:off x="3049610" y="3457121"/>
                <a:ext cx="146880" cy="13500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D300834C-A163-AE45-92E6-256C2359205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042050" y="3449561"/>
                  <a:ext cx="1620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685EACAA-8732-634D-833E-D99FF30D8B97}"/>
                    </a:ext>
                  </a:extLst>
                </p14:cNvPr>
                <p14:cNvContentPartPr/>
                <p14:nvPr/>
              </p14:nvContentPartPr>
              <p14:xfrm>
                <a:off x="3196130" y="3450641"/>
                <a:ext cx="76320" cy="12528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685EACAA-8732-634D-833E-D99FF30D8B9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188570" y="3443081"/>
                  <a:ext cx="91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DE25942F-C53F-9142-BBFC-47882DBA1269}"/>
                    </a:ext>
                  </a:extLst>
                </p14:cNvPr>
                <p14:cNvContentPartPr/>
                <p14:nvPr/>
              </p14:nvContentPartPr>
              <p14:xfrm>
                <a:off x="3282890" y="3345161"/>
                <a:ext cx="342360" cy="25236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DE25942F-C53F-9142-BBFC-47882DBA126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272810" y="3334721"/>
                  <a:ext cx="3625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D4EB3035-F5F0-F649-93E7-2721463C49D2}"/>
                    </a:ext>
                  </a:extLst>
                </p14:cNvPr>
                <p14:cNvContentPartPr/>
                <p14:nvPr/>
              </p14:nvContentPartPr>
              <p14:xfrm>
                <a:off x="3397370" y="3461441"/>
                <a:ext cx="184320" cy="21960"/>
              </p14:xfrm>
            </p:contentPart>
          </mc:Choice>
          <mc:Fallback xmlns=""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D4EB3035-F5F0-F649-93E7-2721463C49D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387290" y="3451361"/>
                  <a:ext cx="2044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8D90A11F-4A7B-3545-829F-48C813FCD88E}"/>
                    </a:ext>
                  </a:extLst>
                </p14:cNvPr>
                <p14:cNvContentPartPr/>
                <p14:nvPr/>
              </p14:nvContentPartPr>
              <p14:xfrm>
                <a:off x="3244730" y="3461441"/>
                <a:ext cx="65520" cy="15228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8D90A11F-4A7B-3545-829F-48C813FCD88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237530" y="3453881"/>
                  <a:ext cx="80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31621C20-4D4D-E642-ACE4-97204F053545}"/>
                    </a:ext>
                  </a:extLst>
                </p14:cNvPr>
                <p14:cNvContentPartPr/>
                <p14:nvPr/>
              </p14:nvContentPartPr>
              <p14:xfrm>
                <a:off x="3358850" y="3493841"/>
                <a:ext cx="5760" cy="73800"/>
              </p14:xfrm>
            </p:contentPart>
          </mc:Choice>
          <mc:Fallback xmlns=""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31621C20-4D4D-E642-ACE4-97204F05354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351290" y="3486281"/>
                  <a:ext cx="208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6CA0BD86-AA9F-544C-8C9B-AE16D7BA6BFC}"/>
                    </a:ext>
                  </a:extLst>
                </p14:cNvPr>
                <p14:cNvContentPartPr/>
                <p14:nvPr/>
              </p14:nvContentPartPr>
              <p14:xfrm>
                <a:off x="3380450" y="3413201"/>
                <a:ext cx="32760" cy="37800"/>
              </p14:xfrm>
            </p:contentPart>
          </mc:Choice>
          <mc:Fallback xmlns=""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6CA0BD86-AA9F-544C-8C9B-AE16D7BA6BF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372890" y="3405641"/>
                  <a:ext cx="47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8166F481-15FA-8641-BECD-D944C1071485}"/>
                    </a:ext>
                  </a:extLst>
                </p14:cNvPr>
                <p14:cNvContentPartPr/>
                <p14:nvPr/>
              </p14:nvContentPartPr>
              <p14:xfrm>
                <a:off x="3434810" y="3402401"/>
                <a:ext cx="249480" cy="16812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8166F481-15FA-8641-BECD-D944C107148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427250" y="3394841"/>
                  <a:ext cx="264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7CAF9CFE-ED9F-3840-8EB4-AB9264172ED0}"/>
                    </a:ext>
                  </a:extLst>
                </p14:cNvPr>
                <p14:cNvContentPartPr/>
                <p14:nvPr/>
              </p14:nvContentPartPr>
              <p14:xfrm>
                <a:off x="4037450" y="3228161"/>
                <a:ext cx="125280" cy="32616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7CAF9CFE-ED9F-3840-8EB4-AB9264172ED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027010" y="3218081"/>
                  <a:ext cx="1454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831D7C68-3ED7-DE44-8B49-7094F5557BDC}"/>
                    </a:ext>
                  </a:extLst>
                </p14:cNvPr>
                <p14:cNvContentPartPr/>
                <p14:nvPr/>
              </p14:nvContentPartPr>
              <p14:xfrm>
                <a:off x="4026290" y="3396281"/>
                <a:ext cx="195840" cy="16560"/>
              </p14:xfrm>
            </p:contentPart>
          </mc:Choice>
          <mc:Fallback xmlns=""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831D7C68-3ED7-DE44-8B49-7094F5557BD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016210" y="3386201"/>
                  <a:ext cx="216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F0C756BE-4CA1-104E-B27B-63FBC2391249}"/>
                    </a:ext>
                  </a:extLst>
                </p14:cNvPr>
                <p14:cNvContentPartPr/>
                <p14:nvPr/>
              </p14:nvContentPartPr>
              <p14:xfrm>
                <a:off x="4194770" y="3267041"/>
                <a:ext cx="494280" cy="237960"/>
              </p14:xfrm>
            </p:contentPart>
          </mc:Choice>
          <mc:Fallback xmlns=""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F0C756BE-4CA1-104E-B27B-63FBC239124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184690" y="3256961"/>
                  <a:ext cx="514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DC40E313-FCE2-8E40-B868-8EDB69A7665D}"/>
                    </a:ext>
                  </a:extLst>
                </p14:cNvPr>
                <p14:cNvContentPartPr/>
                <p14:nvPr/>
              </p14:nvContentPartPr>
              <p14:xfrm>
                <a:off x="4677530" y="3277481"/>
                <a:ext cx="380160" cy="244080"/>
              </p14:xfrm>
            </p:contentPart>
          </mc:Choice>
          <mc:Fallback xmlns=""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DC40E313-FCE2-8E40-B868-8EDB69A7665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667450" y="3267401"/>
                  <a:ext cx="4003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F5B3A145-317A-CF42-A79F-6C1A15A97108}"/>
                    </a:ext>
                  </a:extLst>
                </p14:cNvPr>
                <p14:cNvContentPartPr/>
                <p14:nvPr/>
              </p14:nvContentPartPr>
              <p14:xfrm>
                <a:off x="1584050" y="3841241"/>
                <a:ext cx="49320" cy="49320"/>
              </p14:xfrm>
            </p:contentPart>
          </mc:Choice>
          <mc:Fallback xmlns=""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F5B3A145-317A-CF42-A79F-6C1A15A9710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576490" y="3833681"/>
                  <a:ext cx="644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C14C72E7-383C-D64C-87AE-E44BDA5AD948}"/>
                    </a:ext>
                  </a:extLst>
                </p14:cNvPr>
                <p14:cNvContentPartPr/>
                <p14:nvPr/>
              </p14:nvContentPartPr>
              <p14:xfrm>
                <a:off x="1475690" y="3879401"/>
                <a:ext cx="261000" cy="54720"/>
              </p14:xfrm>
            </p:contentPart>
          </mc:Choice>
          <mc:Fallback xmlns=""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C14C72E7-383C-D64C-87AE-E44BDA5AD94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468130" y="3871841"/>
                  <a:ext cx="276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BA4F89C2-932A-6249-B034-21F2A1C35769}"/>
                    </a:ext>
                  </a:extLst>
                </p14:cNvPr>
                <p14:cNvContentPartPr/>
                <p14:nvPr/>
              </p14:nvContentPartPr>
              <p14:xfrm>
                <a:off x="1552010" y="3903881"/>
                <a:ext cx="129960" cy="192600"/>
              </p14:xfrm>
            </p:contentPart>
          </mc:Choice>
          <mc:Fallback xmlns=""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BA4F89C2-932A-6249-B034-21F2A1C3576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544450" y="3896321"/>
                  <a:ext cx="1450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6F3CDF81-17A2-7748-BE17-D4A6C21534C7}"/>
                    </a:ext>
                  </a:extLst>
                </p14:cNvPr>
                <p14:cNvContentPartPr/>
                <p14:nvPr/>
              </p14:nvContentPartPr>
              <p14:xfrm>
                <a:off x="1719770" y="3846641"/>
                <a:ext cx="103320" cy="160200"/>
              </p14:xfrm>
            </p:contentPart>
          </mc:Choice>
          <mc:Fallback xmlns=""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6F3CDF81-17A2-7748-BE17-D4A6C21534C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712210" y="3839081"/>
                  <a:ext cx="1184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C79DE96F-CBEA-B644-830F-2B2B5BA12AEB}"/>
                    </a:ext>
                  </a:extLst>
                </p14:cNvPr>
                <p14:cNvContentPartPr/>
                <p14:nvPr/>
              </p14:nvContentPartPr>
              <p14:xfrm>
                <a:off x="1757930" y="3847361"/>
                <a:ext cx="212040" cy="314640"/>
              </p14:xfrm>
            </p:contentPart>
          </mc:Choice>
          <mc:Fallback xmlns=""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C79DE96F-CBEA-B644-830F-2B2B5BA12AE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750370" y="3839801"/>
                  <a:ext cx="2271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2B2E5209-FAF2-B54A-872D-BA680D2D10D4}"/>
                    </a:ext>
                  </a:extLst>
                </p14:cNvPr>
                <p14:cNvContentPartPr/>
                <p14:nvPr/>
              </p14:nvContentPartPr>
              <p14:xfrm>
                <a:off x="2126930" y="3890201"/>
                <a:ext cx="103320" cy="193320"/>
              </p14:xfrm>
            </p:contentPart>
          </mc:Choice>
          <mc:Fallback xmlns=""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2B2E5209-FAF2-B54A-872D-BA680D2D10D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119370" y="3882641"/>
                  <a:ext cx="118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24301D95-8539-0849-8B61-EC290FC1CA3D}"/>
                    </a:ext>
                  </a:extLst>
                </p14:cNvPr>
                <p14:cNvContentPartPr/>
                <p14:nvPr/>
              </p14:nvContentPartPr>
              <p14:xfrm>
                <a:off x="2208290" y="3874001"/>
                <a:ext cx="32760" cy="187920"/>
              </p14:xfrm>
            </p:contentPart>
          </mc:Choice>
          <mc:Fallback xmlns=""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24301D95-8539-0849-8B61-EC290FC1CA3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200730" y="3866441"/>
                  <a:ext cx="47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D97510C8-8BEF-724F-8055-850353826684}"/>
                    </a:ext>
                  </a:extLst>
                </p14:cNvPr>
                <p14:cNvContentPartPr/>
                <p14:nvPr/>
              </p14:nvContentPartPr>
              <p14:xfrm>
                <a:off x="2373530" y="3814241"/>
                <a:ext cx="263880" cy="260280"/>
              </p14:xfrm>
            </p:contentPart>
          </mc:Choice>
          <mc:Fallback xmlns=""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D97510C8-8BEF-724F-8055-85035382668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365970" y="3806681"/>
                  <a:ext cx="2790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091181FF-5FDE-A84D-8872-E09BD36DA29E}"/>
                    </a:ext>
                  </a:extLst>
                </p14:cNvPr>
                <p14:cNvContentPartPr/>
                <p14:nvPr/>
              </p14:nvContentPartPr>
              <p14:xfrm>
                <a:off x="2691410" y="3869681"/>
                <a:ext cx="146880" cy="194400"/>
              </p14:xfrm>
            </p:contentPart>
          </mc:Choice>
          <mc:Fallback xmlns=""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091181FF-5FDE-A84D-8872-E09BD36DA29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683850" y="3862121"/>
                  <a:ext cx="1620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CA7D713C-894C-3D41-AAD1-986FADE622BF}"/>
                    </a:ext>
                  </a:extLst>
                </p14:cNvPr>
                <p14:cNvContentPartPr/>
                <p14:nvPr/>
              </p14:nvContentPartPr>
              <p14:xfrm>
                <a:off x="2908490" y="3857441"/>
                <a:ext cx="206640" cy="136080"/>
              </p14:xfrm>
            </p:contentPart>
          </mc:Choice>
          <mc:Fallback xmlns=""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CA7D713C-894C-3D41-AAD1-986FADE622B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900930" y="3849881"/>
                  <a:ext cx="221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7031BE81-2E67-E247-817C-BB98DB0F687D}"/>
                    </a:ext>
                  </a:extLst>
                </p14:cNvPr>
                <p14:cNvContentPartPr/>
                <p14:nvPr/>
              </p14:nvContentPartPr>
              <p14:xfrm>
                <a:off x="3196130" y="3806321"/>
                <a:ext cx="342360" cy="246960"/>
              </p14:xfrm>
            </p:contentPart>
          </mc:Choice>
          <mc:Fallback xmlns=""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7031BE81-2E67-E247-817C-BB98DB0F687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188570" y="3798761"/>
                  <a:ext cx="3574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E57090C8-114D-F34E-8065-80EA2E2322DB}"/>
                    </a:ext>
                  </a:extLst>
                </p14:cNvPr>
                <p14:cNvContentPartPr/>
                <p14:nvPr/>
              </p14:nvContentPartPr>
              <p14:xfrm>
                <a:off x="3562250" y="3741161"/>
                <a:ext cx="280080" cy="265680"/>
              </p14:xfrm>
            </p:contentPart>
          </mc:Choice>
          <mc:Fallback xmlns=""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E57090C8-114D-F34E-8065-80EA2E2322D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554690" y="3733601"/>
                  <a:ext cx="29520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B57D05A2-9403-D342-B402-22BADE0AEFAA}"/>
              </a:ext>
            </a:extLst>
          </p:cNvPr>
          <p:cNvGrpSpPr/>
          <p:nvPr/>
        </p:nvGrpSpPr>
        <p:grpSpPr>
          <a:xfrm>
            <a:off x="200210" y="4425161"/>
            <a:ext cx="651600" cy="276120"/>
            <a:chOff x="200210" y="4425161"/>
            <a:chExt cx="6516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410AD530-94C8-AB41-B9A2-B4D820437147}"/>
                    </a:ext>
                  </a:extLst>
                </p14:cNvPr>
                <p14:cNvContentPartPr/>
                <p14:nvPr/>
              </p14:nvContentPartPr>
              <p14:xfrm>
                <a:off x="200210" y="4503281"/>
                <a:ext cx="16560" cy="177120"/>
              </p14:xfrm>
            </p:contentPart>
          </mc:Choice>
          <mc:Fallback xmlns=""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410AD530-94C8-AB41-B9A2-B4D82043714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90130" y="4493201"/>
                  <a:ext cx="36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46E9B253-5918-BA4A-87FF-5F9EE886D7D3}"/>
                    </a:ext>
                  </a:extLst>
                </p14:cNvPr>
                <p14:cNvContentPartPr/>
                <p14:nvPr/>
              </p14:nvContentPartPr>
              <p14:xfrm>
                <a:off x="297770" y="4432721"/>
                <a:ext cx="114480" cy="268560"/>
              </p14:xfrm>
            </p:contentPart>
          </mc:Choice>
          <mc:Fallback xmlns=""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46E9B253-5918-BA4A-87FF-5F9EE886D7D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87690" y="4422641"/>
                  <a:ext cx="1346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466CD13A-A5A8-1B46-9F97-3C1923689CE9}"/>
                    </a:ext>
                  </a:extLst>
                </p14:cNvPr>
                <p14:cNvContentPartPr/>
                <p14:nvPr/>
              </p14:nvContentPartPr>
              <p14:xfrm>
                <a:off x="428090" y="4476281"/>
                <a:ext cx="136080" cy="198000"/>
              </p14:xfrm>
            </p:contentPart>
          </mc:Choice>
          <mc:Fallback xmlns=""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466CD13A-A5A8-1B46-9F97-3C1923689CE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18010" y="4466201"/>
                  <a:ext cx="1562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EC640DEA-5AA5-7443-86D1-200E1A097F0C}"/>
                    </a:ext>
                  </a:extLst>
                </p14:cNvPr>
                <p14:cNvContentPartPr/>
                <p14:nvPr/>
              </p14:nvContentPartPr>
              <p14:xfrm>
                <a:off x="590810" y="4425161"/>
                <a:ext cx="114480" cy="263160"/>
              </p14:xfrm>
            </p:contentPart>
          </mc:Choice>
          <mc:Fallback xmlns=""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EC640DEA-5AA5-7443-86D1-200E1A097F0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80730" y="4415081"/>
                  <a:ext cx="1346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27D84B0B-9C9B-B440-A4E8-09EDF6F90577}"/>
                    </a:ext>
                  </a:extLst>
                </p14:cNvPr>
                <p14:cNvContentPartPr/>
                <p14:nvPr/>
              </p14:nvContentPartPr>
              <p14:xfrm>
                <a:off x="786290" y="4492481"/>
                <a:ext cx="32760" cy="49320"/>
              </p14:xfrm>
            </p:contentPart>
          </mc:Choice>
          <mc:Fallback xmlns=""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27D84B0B-9C9B-B440-A4E8-09EDF6F9057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78730" y="4484921"/>
                  <a:ext cx="47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68022C9F-0022-2247-83BE-E5EAA4FEEEB4}"/>
                    </a:ext>
                  </a:extLst>
                </p14:cNvPr>
                <p14:cNvContentPartPr/>
                <p14:nvPr/>
              </p14:nvContentPartPr>
              <p14:xfrm>
                <a:off x="802490" y="4573841"/>
                <a:ext cx="49320" cy="32760"/>
              </p14:xfrm>
            </p:contentPart>
          </mc:Choice>
          <mc:Fallback xmlns=""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68022C9F-0022-2247-83BE-E5EAA4FEEEB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94930" y="4566281"/>
                  <a:ext cx="6444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936C597C-044C-A346-9B03-3F2228F19EE0}"/>
              </a:ext>
            </a:extLst>
          </p:cNvPr>
          <p:cNvGrpSpPr/>
          <p:nvPr/>
        </p:nvGrpSpPr>
        <p:grpSpPr>
          <a:xfrm>
            <a:off x="1269410" y="4400321"/>
            <a:ext cx="375120" cy="282600"/>
            <a:chOff x="1269410" y="4400321"/>
            <a:chExt cx="37512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E3FC6D52-AF39-714A-8BE8-30A331083916}"/>
                    </a:ext>
                  </a:extLst>
                </p14:cNvPr>
                <p14:cNvContentPartPr/>
                <p14:nvPr/>
              </p14:nvContentPartPr>
              <p14:xfrm>
                <a:off x="1269410" y="4400321"/>
                <a:ext cx="146880" cy="38520"/>
              </p14:xfrm>
            </p:contentPart>
          </mc:Choice>
          <mc:Fallback xmlns=""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E3FC6D52-AF39-714A-8BE8-30A33108391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261850" y="4392761"/>
                  <a:ext cx="162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E1EFACFE-E899-1D4B-A1D6-1D783F235140}"/>
                    </a:ext>
                  </a:extLst>
                </p14:cNvPr>
                <p14:cNvContentPartPr/>
                <p14:nvPr/>
              </p14:nvContentPartPr>
              <p14:xfrm>
                <a:off x="1280210" y="4421921"/>
                <a:ext cx="97920" cy="252360"/>
              </p14:xfrm>
            </p:contentPart>
          </mc:Choice>
          <mc:Fallback xmlns=""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E1EFACFE-E899-1D4B-A1D6-1D783F23514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272650" y="4414361"/>
                  <a:ext cx="1130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33139756-4FD2-FB41-8238-2C3B38699DED}"/>
                    </a:ext>
                  </a:extLst>
                </p14:cNvPr>
                <p14:cNvContentPartPr/>
                <p14:nvPr/>
              </p14:nvContentPartPr>
              <p14:xfrm>
                <a:off x="1366970" y="4536041"/>
                <a:ext cx="21960" cy="95040"/>
              </p14:xfrm>
            </p:contentPart>
          </mc:Choice>
          <mc:Fallback xmlns=""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33139756-4FD2-FB41-8238-2C3B38699DE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359410" y="4528481"/>
                  <a:ext cx="370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D3991E43-0407-D042-93D1-DA956E0A4523}"/>
                    </a:ext>
                  </a:extLst>
                </p14:cNvPr>
                <p14:cNvContentPartPr/>
                <p14:nvPr/>
              </p14:nvContentPartPr>
              <p14:xfrm>
                <a:off x="1383170" y="4509041"/>
                <a:ext cx="21960" cy="11160"/>
              </p14:xfrm>
            </p:contentPart>
          </mc:Choice>
          <mc:Fallback xmlns=""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D3991E43-0407-D042-93D1-DA956E0A452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375610" y="4501481"/>
                  <a:ext cx="37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5F95FB70-D1A4-6941-9F59-28DA81E0240C}"/>
                    </a:ext>
                  </a:extLst>
                </p14:cNvPr>
                <p14:cNvContentPartPr/>
                <p14:nvPr/>
              </p14:nvContentPartPr>
              <p14:xfrm>
                <a:off x="1426730" y="4481681"/>
                <a:ext cx="70920" cy="124560"/>
              </p14:xfrm>
            </p:contentPart>
          </mc:Choice>
          <mc:Fallback xmlns=""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5F95FB70-D1A4-6941-9F59-28DA81E0240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419170" y="4474121"/>
                  <a:ext cx="86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071A08DD-A180-F245-9AD9-4CDD3E824E6F}"/>
                    </a:ext>
                  </a:extLst>
                </p14:cNvPr>
                <p14:cNvContentPartPr/>
                <p14:nvPr/>
              </p14:nvContentPartPr>
              <p14:xfrm>
                <a:off x="1470290" y="4487081"/>
                <a:ext cx="76320" cy="119880"/>
              </p14:xfrm>
            </p:contentPart>
          </mc:Choice>
          <mc:Fallback xmlns=""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071A08DD-A180-F245-9AD9-4CDD3E824E6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462730" y="4479521"/>
                  <a:ext cx="91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06BD0F0C-6854-E341-BD09-A5ADCF1EADA7}"/>
                    </a:ext>
                  </a:extLst>
                </p14:cNvPr>
                <p14:cNvContentPartPr/>
                <p14:nvPr/>
              </p14:nvContentPartPr>
              <p14:xfrm>
                <a:off x="1557050" y="4443881"/>
                <a:ext cx="54720" cy="239040"/>
              </p14:xfrm>
            </p:contentPart>
          </mc:Choice>
          <mc:Fallback xmlns=""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06BD0F0C-6854-E341-BD09-A5ADCF1EADA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549490" y="4436321"/>
                  <a:ext cx="698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BA55E903-5F57-4C4F-BEF1-5802DABF0F32}"/>
                    </a:ext>
                  </a:extLst>
                </p14:cNvPr>
                <p14:cNvContentPartPr/>
                <p14:nvPr/>
              </p14:nvContentPartPr>
              <p14:xfrm>
                <a:off x="1535450" y="4481681"/>
                <a:ext cx="109080" cy="32760"/>
              </p14:xfrm>
            </p:contentPart>
          </mc:Choice>
          <mc:Fallback xmlns=""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BA55E903-5F57-4C4F-BEF1-5802DABF0F3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527890" y="4474121"/>
                  <a:ext cx="123840" cy="4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77" name="墨迹 276">
                <a:extLst>
                  <a:ext uri="{FF2B5EF4-FFF2-40B4-BE49-F238E27FC236}">
                    <a16:creationId xmlns:a16="http://schemas.microsoft.com/office/drawing/2014/main" id="{0C7F6BDD-1633-534A-A781-7BA3231D3C31}"/>
                  </a:ext>
                </a:extLst>
              </p14:cNvPr>
              <p14:cNvContentPartPr/>
              <p14:nvPr/>
            </p14:nvContentPartPr>
            <p14:xfrm>
              <a:off x="1936850" y="4438841"/>
              <a:ext cx="92520" cy="184320"/>
            </p14:xfrm>
          </p:contentPart>
        </mc:Choice>
        <mc:Fallback xmlns="">
          <p:pic>
            <p:nvPicPr>
              <p:cNvPr id="277" name="墨迹 276">
                <a:extLst>
                  <a:ext uri="{FF2B5EF4-FFF2-40B4-BE49-F238E27FC236}">
                    <a16:creationId xmlns:a16="http://schemas.microsoft.com/office/drawing/2014/main" id="{0C7F6BDD-1633-534A-A781-7BA3231D3C31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1929290" y="4431281"/>
                <a:ext cx="107640" cy="19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E844CD90-2507-6949-926B-6034D382FD95}"/>
              </a:ext>
            </a:extLst>
          </p:cNvPr>
          <p:cNvGrpSpPr/>
          <p:nvPr/>
        </p:nvGrpSpPr>
        <p:grpSpPr>
          <a:xfrm>
            <a:off x="3114770" y="4394921"/>
            <a:ext cx="955440" cy="266400"/>
            <a:chOff x="3114770" y="4394921"/>
            <a:chExt cx="95544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2DEC3E3A-DEAC-7B40-91A8-87832CEB87A6}"/>
                    </a:ext>
                  </a:extLst>
                </p14:cNvPr>
                <p14:cNvContentPartPr/>
                <p14:nvPr/>
              </p14:nvContentPartPr>
              <p14:xfrm>
                <a:off x="3125570" y="4577081"/>
                <a:ext cx="5760" cy="81000"/>
              </p14:xfrm>
            </p:contentPart>
          </mc:Choice>
          <mc:Fallback xmlns=""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2DEC3E3A-DEAC-7B40-91A8-87832CEB87A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118010" y="4569521"/>
                  <a:ext cx="208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4C42C098-DC44-4945-AE98-73732CE29976}"/>
                    </a:ext>
                  </a:extLst>
                </p14:cNvPr>
                <p14:cNvContentPartPr/>
                <p14:nvPr/>
              </p14:nvContentPartPr>
              <p14:xfrm>
                <a:off x="3114770" y="4497881"/>
                <a:ext cx="43920" cy="60120"/>
              </p14:xfrm>
            </p:contentPart>
          </mc:Choice>
          <mc:Fallback xmlns=""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4C42C098-DC44-4945-AE98-73732CE2997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107210" y="4490321"/>
                  <a:ext cx="58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9E5E3666-A433-6745-AC4B-28EDE9B80AF3}"/>
                    </a:ext>
                  </a:extLst>
                </p14:cNvPr>
                <p14:cNvContentPartPr/>
                <p14:nvPr/>
              </p14:nvContentPartPr>
              <p14:xfrm>
                <a:off x="3202250" y="4541441"/>
                <a:ext cx="92160" cy="109080"/>
              </p14:xfrm>
            </p:contentPart>
          </mc:Choice>
          <mc:Fallback xmlns=""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9E5E3666-A433-6745-AC4B-28EDE9B80AF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194690" y="4533881"/>
                  <a:ext cx="106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F0176C2F-67C2-074A-B979-D57640230ADE}"/>
                    </a:ext>
                  </a:extLst>
                </p14:cNvPr>
                <p14:cNvContentPartPr/>
                <p14:nvPr/>
              </p14:nvContentPartPr>
              <p14:xfrm>
                <a:off x="3461810" y="4536041"/>
                <a:ext cx="206640" cy="125280"/>
              </p14:xfrm>
            </p:contentPart>
          </mc:Choice>
          <mc:Fallback xmlns=""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F0176C2F-67C2-074A-B979-D57640230AD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454610" y="4528481"/>
                  <a:ext cx="221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5189C592-AD9A-BE44-845E-5A595504ED80}"/>
                    </a:ext>
                  </a:extLst>
                </p14:cNvPr>
                <p14:cNvContentPartPr/>
                <p14:nvPr/>
              </p14:nvContentPartPr>
              <p14:xfrm>
                <a:off x="3706250" y="4394921"/>
                <a:ext cx="130680" cy="249840"/>
              </p14:xfrm>
            </p:contentPart>
          </mc:Choice>
          <mc:Fallback xmlns=""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5189C592-AD9A-BE44-845E-5A595504ED8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698690" y="4387361"/>
                  <a:ext cx="1458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CE646633-2D71-7647-B838-5B5FF289A38F}"/>
                    </a:ext>
                  </a:extLst>
                </p14:cNvPr>
                <p14:cNvContentPartPr/>
                <p14:nvPr/>
              </p14:nvContentPartPr>
              <p14:xfrm>
                <a:off x="3852770" y="4453961"/>
                <a:ext cx="217440" cy="163800"/>
              </p14:xfrm>
            </p:contentPart>
          </mc:Choice>
          <mc:Fallback xmlns=""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CE646633-2D71-7647-B838-5B5FF289A38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845210" y="4446401"/>
                  <a:ext cx="2325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组合 286">
            <a:extLst>
              <a:ext uri="{FF2B5EF4-FFF2-40B4-BE49-F238E27FC236}">
                <a16:creationId xmlns:a16="http://schemas.microsoft.com/office/drawing/2014/main" id="{E71F4581-73BA-2E47-8868-A30990BB6726}"/>
              </a:ext>
            </a:extLst>
          </p:cNvPr>
          <p:cNvGrpSpPr/>
          <p:nvPr/>
        </p:nvGrpSpPr>
        <p:grpSpPr>
          <a:xfrm>
            <a:off x="4091450" y="4349201"/>
            <a:ext cx="554040" cy="290520"/>
            <a:chOff x="4091450" y="4349201"/>
            <a:chExt cx="55404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B8001C86-3197-BA46-85F0-DD61DECD2DCC}"/>
                    </a:ext>
                  </a:extLst>
                </p14:cNvPr>
                <p14:cNvContentPartPr/>
                <p14:nvPr/>
              </p14:nvContentPartPr>
              <p14:xfrm>
                <a:off x="4091450" y="4368281"/>
                <a:ext cx="125280" cy="257760"/>
              </p14:xfrm>
            </p:contentPart>
          </mc:Choice>
          <mc:Fallback xmlns=""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B8001C86-3197-BA46-85F0-DD61DECD2DC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083890" y="4360721"/>
                  <a:ext cx="1404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17A84C12-CCA4-0742-884D-34E079DF91C8}"/>
                    </a:ext>
                  </a:extLst>
                </p14:cNvPr>
                <p14:cNvContentPartPr/>
                <p14:nvPr/>
              </p14:nvContentPartPr>
              <p14:xfrm>
                <a:off x="4276850" y="4349201"/>
                <a:ext cx="368640" cy="290520"/>
              </p14:xfrm>
            </p:contentPart>
          </mc:Choice>
          <mc:Fallback xmlns=""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17A84C12-CCA4-0742-884D-34E079DF91C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269290" y="4341641"/>
                  <a:ext cx="383760" cy="30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5E3FB550-4219-5940-87FA-9046B67E95FF}"/>
              </a:ext>
            </a:extLst>
          </p:cNvPr>
          <p:cNvGrpSpPr/>
          <p:nvPr/>
        </p:nvGrpSpPr>
        <p:grpSpPr>
          <a:xfrm>
            <a:off x="1926050" y="4401041"/>
            <a:ext cx="808920" cy="345960"/>
            <a:chOff x="1926050" y="4401041"/>
            <a:chExt cx="80892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3F943621-065F-6545-87C7-CF9D20901C77}"/>
                    </a:ext>
                  </a:extLst>
                </p14:cNvPr>
                <p14:cNvContentPartPr/>
                <p14:nvPr/>
              </p14:nvContentPartPr>
              <p14:xfrm>
                <a:off x="1926050" y="4405721"/>
                <a:ext cx="358560" cy="239040"/>
              </p14:xfrm>
            </p:contentPart>
          </mc:Choice>
          <mc:Fallback xmlns=""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3F943621-065F-6545-87C7-CF9D20901C7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918490" y="4398161"/>
                  <a:ext cx="3736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8BC8E1ED-9545-A34C-B405-8852848CC97B}"/>
                    </a:ext>
                  </a:extLst>
                </p14:cNvPr>
                <p14:cNvContentPartPr/>
                <p14:nvPr/>
              </p14:nvContentPartPr>
              <p14:xfrm>
                <a:off x="2338610" y="4401041"/>
                <a:ext cx="32760" cy="167400"/>
              </p14:xfrm>
            </p:contentPart>
          </mc:Choice>
          <mc:Fallback xmlns=""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8BC8E1ED-9545-A34C-B405-8852848CC97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331050" y="4393481"/>
                  <a:ext cx="47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63154AD5-0C84-1F47-BBBA-D2F842B48F79}"/>
                    </a:ext>
                  </a:extLst>
                </p14:cNvPr>
                <p14:cNvContentPartPr/>
                <p14:nvPr/>
              </p14:nvContentPartPr>
              <p14:xfrm>
                <a:off x="2295050" y="4449281"/>
                <a:ext cx="97920" cy="32760"/>
              </p14:xfrm>
            </p:contentPart>
          </mc:Choice>
          <mc:Fallback xmlns=""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63154AD5-0C84-1F47-BBBA-D2F842B48F7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287490" y="4441721"/>
                  <a:ext cx="113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AE5ABECE-7374-A740-B7F5-2BD5EE0C1ADD}"/>
                    </a:ext>
                  </a:extLst>
                </p14:cNvPr>
                <p14:cNvContentPartPr/>
                <p14:nvPr/>
              </p14:nvContentPartPr>
              <p14:xfrm>
                <a:off x="2409170" y="4449281"/>
                <a:ext cx="146880" cy="297720"/>
              </p14:xfrm>
            </p:contentPart>
          </mc:Choice>
          <mc:Fallback xmlns=""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AE5ABECE-7374-A740-B7F5-2BD5EE0C1AD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401610" y="4441721"/>
                  <a:ext cx="1620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916D43EA-D08B-B04F-B40C-0BB1ADF637DA}"/>
                    </a:ext>
                  </a:extLst>
                </p14:cNvPr>
                <p14:cNvContentPartPr/>
                <p14:nvPr/>
              </p14:nvContentPartPr>
              <p14:xfrm>
                <a:off x="2561090" y="4530641"/>
                <a:ext cx="11160" cy="60840"/>
              </p14:xfrm>
            </p:contentPart>
          </mc:Choice>
          <mc:Fallback xmlns=""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916D43EA-D08B-B04F-B40C-0BB1ADF637D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553530" y="4523081"/>
                  <a:ext cx="26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25AB7955-B585-6947-AE15-33A0834EB222}"/>
                    </a:ext>
                  </a:extLst>
                </p14:cNvPr>
                <p14:cNvContentPartPr/>
                <p14:nvPr/>
              </p14:nvContentPartPr>
              <p14:xfrm>
                <a:off x="2577290" y="4443881"/>
                <a:ext cx="157680" cy="162000"/>
              </p14:xfrm>
            </p:contentPart>
          </mc:Choice>
          <mc:Fallback xmlns=""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25AB7955-B585-6947-AE15-33A0834EB22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569730" y="4436321"/>
                  <a:ext cx="17280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305" name="墨迹 304">
                <a:extLst>
                  <a:ext uri="{FF2B5EF4-FFF2-40B4-BE49-F238E27FC236}">
                    <a16:creationId xmlns:a16="http://schemas.microsoft.com/office/drawing/2014/main" id="{91C54981-2950-FD41-A25A-43E75240F817}"/>
                  </a:ext>
                </a:extLst>
              </p14:cNvPr>
              <p14:cNvContentPartPr/>
              <p14:nvPr/>
            </p14:nvContentPartPr>
            <p14:xfrm>
              <a:off x="4086050" y="4807841"/>
              <a:ext cx="564840" cy="235440"/>
            </p14:xfrm>
          </p:contentPart>
        </mc:Choice>
        <mc:Fallback xmlns="">
          <p:pic>
            <p:nvPicPr>
              <p:cNvPr id="305" name="墨迹 304">
                <a:extLst>
                  <a:ext uri="{FF2B5EF4-FFF2-40B4-BE49-F238E27FC236}">
                    <a16:creationId xmlns:a16="http://schemas.microsoft.com/office/drawing/2014/main" id="{91C54981-2950-FD41-A25A-43E75240F817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4075970" y="4797761"/>
                <a:ext cx="585000" cy="25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3" name="组合 332">
            <a:extLst>
              <a:ext uri="{FF2B5EF4-FFF2-40B4-BE49-F238E27FC236}">
                <a16:creationId xmlns:a16="http://schemas.microsoft.com/office/drawing/2014/main" id="{F0CE3991-8F6F-A745-A061-28B37D0039BE}"/>
              </a:ext>
            </a:extLst>
          </p:cNvPr>
          <p:cNvGrpSpPr/>
          <p:nvPr/>
        </p:nvGrpSpPr>
        <p:grpSpPr>
          <a:xfrm>
            <a:off x="1213970" y="4829801"/>
            <a:ext cx="2888640" cy="723960"/>
            <a:chOff x="1213970" y="4829801"/>
            <a:chExt cx="2888640" cy="72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ADB514F3-5D32-F54B-9412-D971574072BB}"/>
                    </a:ext>
                  </a:extLst>
                </p14:cNvPr>
                <p14:cNvContentPartPr/>
                <p14:nvPr/>
              </p14:nvContentPartPr>
              <p14:xfrm>
                <a:off x="1213970" y="4829801"/>
                <a:ext cx="221040" cy="37800"/>
              </p14:xfrm>
            </p:contentPart>
          </mc:Choice>
          <mc:Fallback xmlns=""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ADB514F3-5D32-F54B-9412-D971574072B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203890" y="4819721"/>
                  <a:ext cx="2412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E1CFF914-BD63-BC4C-B704-D14AB0D98DA3}"/>
                    </a:ext>
                  </a:extLst>
                </p14:cNvPr>
                <p14:cNvContentPartPr/>
                <p14:nvPr/>
              </p14:nvContentPartPr>
              <p14:xfrm>
                <a:off x="1280930" y="4888841"/>
                <a:ext cx="64800" cy="183600"/>
              </p14:xfrm>
            </p:contentPart>
          </mc:Choice>
          <mc:Fallback xmlns=""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E1CFF914-BD63-BC4C-B704-D14AB0D98DA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270850" y="4878761"/>
                  <a:ext cx="84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29314A4E-2A59-9C4E-818F-247C6ED87DAA}"/>
                    </a:ext>
                  </a:extLst>
                </p14:cNvPr>
                <p14:cNvContentPartPr/>
                <p14:nvPr/>
              </p14:nvContentPartPr>
              <p14:xfrm>
                <a:off x="1399730" y="4883801"/>
                <a:ext cx="505080" cy="292320"/>
              </p14:xfrm>
            </p:contentPart>
          </mc:Choice>
          <mc:Fallback xmlns=""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29314A4E-2A59-9C4E-818F-247C6ED87DA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389650" y="4873721"/>
                  <a:ext cx="525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D6CC2D8D-7D6C-9847-87B0-501A20E7CB23}"/>
                    </a:ext>
                  </a:extLst>
                </p14:cNvPr>
                <p14:cNvContentPartPr/>
                <p14:nvPr/>
              </p14:nvContentPartPr>
              <p14:xfrm>
                <a:off x="2181290" y="4856081"/>
                <a:ext cx="792720" cy="252360"/>
              </p14:xfrm>
            </p:contentPart>
          </mc:Choice>
          <mc:Fallback xmlns=""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D6CC2D8D-7D6C-9847-87B0-501A20E7CB2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170850" y="4846001"/>
                  <a:ext cx="8128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5832BD6C-8EAB-0A44-BF62-F53DB397ECAD}"/>
                    </a:ext>
                  </a:extLst>
                </p14:cNvPr>
                <p14:cNvContentPartPr/>
                <p14:nvPr/>
              </p14:nvContentPartPr>
              <p14:xfrm>
                <a:off x="2854130" y="4880201"/>
                <a:ext cx="43920" cy="73800"/>
              </p14:xfrm>
            </p:contentPart>
          </mc:Choice>
          <mc:Fallback xmlns=""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5832BD6C-8EAB-0A44-BF62-F53DB397ECA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46570" y="4872641"/>
                  <a:ext cx="58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F6501797-3B70-FB4E-8564-D8013DEF6A2A}"/>
                    </a:ext>
                  </a:extLst>
                </p14:cNvPr>
                <p14:cNvContentPartPr/>
                <p14:nvPr/>
              </p14:nvContentPartPr>
              <p14:xfrm>
                <a:off x="2903450" y="4943201"/>
                <a:ext cx="287280" cy="163080"/>
              </p14:xfrm>
            </p:contentPart>
          </mc:Choice>
          <mc:Fallback xmlns=""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F6501797-3B70-FB4E-8564-D8013DEF6A2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895890" y="4935641"/>
                  <a:ext cx="3024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8220A4FC-9059-6A4D-845E-33F408B10DC3}"/>
                    </a:ext>
                  </a:extLst>
                </p14:cNvPr>
                <p14:cNvContentPartPr/>
                <p14:nvPr/>
              </p14:nvContentPartPr>
              <p14:xfrm>
                <a:off x="2789690" y="5013761"/>
                <a:ext cx="113760" cy="81720"/>
              </p14:xfrm>
            </p:contentPart>
          </mc:Choice>
          <mc:Fallback xmlns=""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8220A4FC-9059-6A4D-845E-33F408B10DC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782130" y="5006201"/>
                  <a:ext cx="128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7D0AAE4C-DECB-1244-BC42-9AD5AD16202B}"/>
                    </a:ext>
                  </a:extLst>
                </p14:cNvPr>
                <p14:cNvContentPartPr/>
                <p14:nvPr/>
              </p14:nvContentPartPr>
              <p14:xfrm>
                <a:off x="1486850" y="5252441"/>
                <a:ext cx="253800" cy="242640"/>
              </p14:xfrm>
            </p:contentPart>
          </mc:Choice>
          <mc:Fallback xmlns=""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7D0AAE4C-DECB-1244-BC42-9AD5AD16202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479650" y="5244881"/>
                  <a:ext cx="2685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7FB8838E-ACAB-DA42-BCFF-9CD979F10164}"/>
                    </a:ext>
                  </a:extLst>
                </p14:cNvPr>
                <p14:cNvContentPartPr/>
                <p14:nvPr/>
              </p14:nvContentPartPr>
              <p14:xfrm>
                <a:off x="1761530" y="5173961"/>
                <a:ext cx="259560" cy="379800"/>
              </p14:xfrm>
            </p:contentPart>
          </mc:Choice>
          <mc:Fallback xmlns=""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7FB8838E-ACAB-DA42-BCFF-9CD979F1016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753970" y="5166401"/>
                  <a:ext cx="2746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B9DADE65-0EA5-6D48-A9DD-4E977D4E09AB}"/>
                    </a:ext>
                  </a:extLst>
                </p14:cNvPr>
                <p14:cNvContentPartPr/>
                <p14:nvPr/>
              </p14:nvContentPartPr>
              <p14:xfrm>
                <a:off x="2073290" y="5274041"/>
                <a:ext cx="145800" cy="222120"/>
              </p14:xfrm>
            </p:contentPart>
          </mc:Choice>
          <mc:Fallback xmlns=""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B9DADE65-0EA5-6D48-A9DD-4E977D4E09A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065730" y="5266481"/>
                  <a:ext cx="1609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EAB192BC-AECD-604A-83FF-08687140181B}"/>
                    </a:ext>
                  </a:extLst>
                </p14:cNvPr>
                <p14:cNvContentPartPr/>
                <p14:nvPr/>
              </p14:nvContentPartPr>
              <p14:xfrm>
                <a:off x="2262650" y="5303561"/>
                <a:ext cx="212040" cy="242280"/>
              </p14:xfrm>
            </p:contentPart>
          </mc:Choice>
          <mc:Fallback xmlns=""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EAB192BC-AECD-604A-83FF-08687140181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255090" y="5296001"/>
                  <a:ext cx="2271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2116E996-DFC2-9446-BC2C-0DCA17FF3B84}"/>
                    </a:ext>
                  </a:extLst>
                </p14:cNvPr>
                <p14:cNvContentPartPr/>
                <p14:nvPr/>
              </p14:nvContentPartPr>
              <p14:xfrm>
                <a:off x="2571890" y="5233001"/>
                <a:ext cx="185040" cy="290880"/>
              </p14:xfrm>
            </p:contentPart>
          </mc:Choice>
          <mc:Fallback xmlns=""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2116E996-DFC2-9446-BC2C-0DCA17FF3B8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564330" y="5225441"/>
                  <a:ext cx="1998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311E0131-3716-DB4B-BD48-385471D072D2}"/>
                    </a:ext>
                  </a:extLst>
                </p14:cNvPr>
                <p14:cNvContentPartPr/>
                <p14:nvPr/>
              </p14:nvContentPartPr>
              <p14:xfrm>
                <a:off x="2756570" y="5269361"/>
                <a:ext cx="195840" cy="284400"/>
              </p14:xfrm>
            </p:contentPart>
          </mc:Choice>
          <mc:Fallback xmlns=""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311E0131-3716-DB4B-BD48-385471D072D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749010" y="5261801"/>
                  <a:ext cx="2109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8EC8E151-75D5-0E4C-8F9B-AB1289296DF8}"/>
                    </a:ext>
                  </a:extLst>
                </p14:cNvPr>
                <p14:cNvContentPartPr/>
                <p14:nvPr/>
              </p14:nvContentPartPr>
              <p14:xfrm>
                <a:off x="2903090" y="5253161"/>
                <a:ext cx="49320" cy="54000"/>
              </p14:xfrm>
            </p:contentPart>
          </mc:Choice>
          <mc:Fallback xmlns=""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8EC8E151-75D5-0E4C-8F9B-AB1289296DF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895530" y="5245601"/>
                  <a:ext cx="644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1BD75DC2-78D1-8D4E-8E22-8ADDDEBA4CB2}"/>
                    </a:ext>
                  </a:extLst>
                </p14:cNvPr>
                <p14:cNvContentPartPr/>
                <p14:nvPr/>
              </p14:nvContentPartPr>
              <p14:xfrm>
                <a:off x="3076610" y="5329121"/>
                <a:ext cx="141480" cy="178920"/>
              </p14:xfrm>
            </p:contentPart>
          </mc:Choice>
          <mc:Fallback xmlns=""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1BD75DC2-78D1-8D4E-8E22-8ADDDEBA4CB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069050" y="5321561"/>
                  <a:ext cx="156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35CC4621-8A1C-8D46-8E7B-BA5F3855D5B9}"/>
                    </a:ext>
                  </a:extLst>
                </p14:cNvPr>
                <p14:cNvContentPartPr/>
                <p14:nvPr/>
              </p14:nvContentPartPr>
              <p14:xfrm>
                <a:off x="3217730" y="5523881"/>
                <a:ext cx="38520" cy="16560"/>
              </p14:xfrm>
            </p:contentPart>
          </mc:Choice>
          <mc:Fallback xmlns=""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35CC4621-8A1C-8D46-8E7B-BA5F3855D5B9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210170" y="5516321"/>
                  <a:ext cx="53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1948BD06-6266-CC45-877B-4A9BCB89041B}"/>
                    </a:ext>
                  </a:extLst>
                </p14:cNvPr>
                <p14:cNvContentPartPr/>
                <p14:nvPr/>
              </p14:nvContentPartPr>
              <p14:xfrm>
                <a:off x="3445610" y="5331281"/>
                <a:ext cx="32760" cy="176400"/>
              </p14:xfrm>
            </p:contentPart>
          </mc:Choice>
          <mc:Fallback xmlns=""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1948BD06-6266-CC45-877B-4A9BCB89041B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438050" y="5323721"/>
                  <a:ext cx="47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9F707543-873E-9542-8EF6-00CF157484C5}"/>
                    </a:ext>
                  </a:extLst>
                </p14:cNvPr>
                <p14:cNvContentPartPr/>
                <p14:nvPr/>
              </p14:nvContentPartPr>
              <p14:xfrm>
                <a:off x="3717050" y="5355401"/>
                <a:ext cx="16560" cy="32760"/>
              </p14:xfrm>
            </p:contentPart>
          </mc:Choice>
          <mc:Fallback xmlns=""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9F707543-873E-9542-8EF6-00CF157484C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706970" y="5345321"/>
                  <a:ext cx="367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C76289A2-C131-5A4D-8C08-6237E94F16B7}"/>
                    </a:ext>
                  </a:extLst>
                </p14:cNvPr>
                <p14:cNvContentPartPr/>
                <p14:nvPr/>
              </p14:nvContentPartPr>
              <p14:xfrm>
                <a:off x="3651890" y="5253521"/>
                <a:ext cx="288000" cy="294480"/>
              </p14:xfrm>
            </p:contentPart>
          </mc:Choice>
          <mc:Fallback xmlns=""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C76289A2-C131-5A4D-8C08-6237E94F16B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641810" y="5243441"/>
                  <a:ext cx="3081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B7BC2D37-5439-3A46-B186-03357E92B56E}"/>
                    </a:ext>
                  </a:extLst>
                </p14:cNvPr>
                <p14:cNvContentPartPr/>
                <p14:nvPr/>
              </p14:nvContentPartPr>
              <p14:xfrm>
                <a:off x="3872210" y="5241641"/>
                <a:ext cx="213840" cy="293400"/>
              </p14:xfrm>
            </p:contentPart>
          </mc:Choice>
          <mc:Fallback xmlns=""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B7BC2D37-5439-3A46-B186-03357E92B56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864650" y="5234081"/>
                  <a:ext cx="2289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0D981B9C-10F0-AE41-B0AF-A6FC59AD7593}"/>
                    </a:ext>
                  </a:extLst>
                </p14:cNvPr>
                <p14:cNvContentPartPr/>
                <p14:nvPr/>
              </p14:nvContentPartPr>
              <p14:xfrm>
                <a:off x="4010090" y="5469521"/>
                <a:ext cx="92520" cy="70920"/>
              </p14:xfrm>
            </p:contentPart>
          </mc:Choice>
          <mc:Fallback xmlns=""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0D981B9C-10F0-AE41-B0AF-A6FC59AD759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002530" y="5461961"/>
                  <a:ext cx="1076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组合 337">
            <a:extLst>
              <a:ext uri="{FF2B5EF4-FFF2-40B4-BE49-F238E27FC236}">
                <a16:creationId xmlns:a16="http://schemas.microsoft.com/office/drawing/2014/main" id="{8AAFD1D1-BBE7-E947-A89D-814BA6D49911}"/>
              </a:ext>
            </a:extLst>
          </p:cNvPr>
          <p:cNvGrpSpPr/>
          <p:nvPr/>
        </p:nvGrpSpPr>
        <p:grpSpPr>
          <a:xfrm>
            <a:off x="878450" y="5676881"/>
            <a:ext cx="901440" cy="262800"/>
            <a:chOff x="878450" y="5676881"/>
            <a:chExt cx="90144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7464C763-6B28-CC47-8F1C-A338637CC6FC}"/>
                    </a:ext>
                  </a:extLst>
                </p14:cNvPr>
                <p14:cNvContentPartPr/>
                <p14:nvPr/>
              </p14:nvContentPartPr>
              <p14:xfrm>
                <a:off x="878450" y="5692721"/>
                <a:ext cx="532080" cy="237960"/>
              </p14:xfrm>
            </p:contentPart>
          </mc:Choice>
          <mc:Fallback xmlns=""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7464C763-6B28-CC47-8F1C-A338637CC6FC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70890" y="5685161"/>
                  <a:ext cx="5472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BD676783-1E85-DE4C-A1AC-7BAA637259D9}"/>
                    </a:ext>
                  </a:extLst>
                </p14:cNvPr>
                <p14:cNvContentPartPr/>
                <p14:nvPr/>
              </p14:nvContentPartPr>
              <p14:xfrm>
                <a:off x="1410530" y="5676881"/>
                <a:ext cx="249840" cy="262800"/>
              </p14:xfrm>
            </p:contentPart>
          </mc:Choice>
          <mc:Fallback xmlns=""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BD676783-1E85-DE4C-A1AC-7BAA637259D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402970" y="5669321"/>
                  <a:ext cx="2649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D8B70688-87C2-EB4B-8187-A2968ED8B5FB}"/>
                    </a:ext>
                  </a:extLst>
                </p14:cNvPr>
                <p14:cNvContentPartPr/>
                <p14:nvPr/>
              </p14:nvContentPartPr>
              <p14:xfrm>
                <a:off x="1752890" y="5795681"/>
                <a:ext cx="21600" cy="21600"/>
              </p14:xfrm>
            </p:contentPart>
          </mc:Choice>
          <mc:Fallback xmlns=""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D8B70688-87C2-EB4B-8187-A2968ED8B5FB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745330" y="5788121"/>
                  <a:ext cx="36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D0D30F43-BD06-2E46-B7C0-BCFC34BC9D99}"/>
                    </a:ext>
                  </a:extLst>
                </p14:cNvPr>
                <p14:cNvContentPartPr/>
                <p14:nvPr/>
              </p14:nvContentPartPr>
              <p14:xfrm>
                <a:off x="1763330" y="5860121"/>
                <a:ext cx="16560" cy="5760"/>
              </p14:xfrm>
            </p:contentPart>
          </mc:Choice>
          <mc:Fallback xmlns=""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D0D30F43-BD06-2E46-B7C0-BCFC34BC9D99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755770" y="5852561"/>
                  <a:ext cx="3168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组合 340">
            <a:extLst>
              <a:ext uri="{FF2B5EF4-FFF2-40B4-BE49-F238E27FC236}">
                <a16:creationId xmlns:a16="http://schemas.microsoft.com/office/drawing/2014/main" id="{3D34628C-8C88-C64C-A7B7-CD4C5BD4152D}"/>
              </a:ext>
            </a:extLst>
          </p:cNvPr>
          <p:cNvGrpSpPr/>
          <p:nvPr/>
        </p:nvGrpSpPr>
        <p:grpSpPr>
          <a:xfrm>
            <a:off x="2143130" y="5762561"/>
            <a:ext cx="212040" cy="206640"/>
            <a:chOff x="2143130" y="5762561"/>
            <a:chExt cx="21204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70BA2577-56AD-6149-B3FF-9521B773245B}"/>
                    </a:ext>
                  </a:extLst>
                </p14:cNvPr>
                <p14:cNvContentPartPr/>
                <p14:nvPr/>
              </p14:nvContentPartPr>
              <p14:xfrm>
                <a:off x="2143130" y="5849321"/>
                <a:ext cx="81720" cy="103320"/>
              </p14:xfrm>
            </p:contentPart>
          </mc:Choice>
          <mc:Fallback xmlns=""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70BA2577-56AD-6149-B3FF-9521B773245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135570" y="5841761"/>
                  <a:ext cx="96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9C3F2042-BA11-AE48-9C6C-FC41015FF798}"/>
                    </a:ext>
                  </a:extLst>
                </p14:cNvPr>
                <p14:cNvContentPartPr/>
                <p14:nvPr/>
              </p14:nvContentPartPr>
              <p14:xfrm>
                <a:off x="2208290" y="5762561"/>
                <a:ext cx="146880" cy="206640"/>
              </p14:xfrm>
            </p:contentPart>
          </mc:Choice>
          <mc:Fallback xmlns=""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9C3F2042-BA11-AE48-9C6C-FC41015FF79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200730" y="5755001"/>
                  <a:ext cx="16200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0FDBB07C-DEB0-E24D-A823-7888B42DAB37}"/>
              </a:ext>
            </a:extLst>
          </p:cNvPr>
          <p:cNvGrpSpPr/>
          <p:nvPr/>
        </p:nvGrpSpPr>
        <p:grpSpPr>
          <a:xfrm>
            <a:off x="2615450" y="5730521"/>
            <a:ext cx="775440" cy="195120"/>
            <a:chOff x="2615450" y="5730521"/>
            <a:chExt cx="77544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FFE22832-9A22-664E-BFAB-CF0405EC3C43}"/>
                    </a:ext>
                  </a:extLst>
                </p14:cNvPr>
                <p14:cNvContentPartPr/>
                <p14:nvPr/>
              </p14:nvContentPartPr>
              <p14:xfrm>
                <a:off x="2615450" y="5795681"/>
                <a:ext cx="239040" cy="124560"/>
              </p14:xfrm>
            </p:contentPart>
          </mc:Choice>
          <mc:Fallback xmlns=""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FFE22832-9A22-664E-BFAB-CF0405EC3C4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607890" y="5788121"/>
                  <a:ext cx="254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7098B1A9-B6C8-B74B-BFBB-49D70E4CB383}"/>
                    </a:ext>
                  </a:extLst>
                </p14:cNvPr>
                <p14:cNvContentPartPr/>
                <p14:nvPr/>
              </p14:nvContentPartPr>
              <p14:xfrm>
                <a:off x="2864930" y="5784161"/>
                <a:ext cx="201240" cy="130680"/>
              </p14:xfrm>
            </p:contentPart>
          </mc:Choice>
          <mc:Fallback xmlns=""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7098B1A9-B6C8-B74B-BFBB-49D70E4CB38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857370" y="5776601"/>
                  <a:ext cx="216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DEF95662-08EE-6A4F-8A0F-159AD9E65FCC}"/>
                    </a:ext>
                  </a:extLst>
                </p14:cNvPr>
                <p14:cNvContentPartPr/>
                <p14:nvPr/>
              </p14:nvContentPartPr>
              <p14:xfrm>
                <a:off x="3098210" y="5730521"/>
                <a:ext cx="16560" cy="173520"/>
              </p14:xfrm>
            </p:contentPart>
          </mc:Choice>
          <mc:Fallback xmlns=""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DEF95662-08EE-6A4F-8A0F-159AD9E65FCC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090650" y="5722961"/>
                  <a:ext cx="316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1F615064-DE91-074C-9676-AF011D2F47A9}"/>
                    </a:ext>
                  </a:extLst>
                </p14:cNvPr>
                <p14:cNvContentPartPr/>
                <p14:nvPr/>
              </p14:nvContentPartPr>
              <p14:xfrm>
                <a:off x="3168770" y="5733041"/>
                <a:ext cx="222120" cy="192600"/>
              </p14:xfrm>
            </p:contentPart>
          </mc:Choice>
          <mc:Fallback xmlns=""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1F615064-DE91-074C-9676-AF011D2F47A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161210" y="5725481"/>
                  <a:ext cx="23724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组合 356">
            <a:extLst>
              <a:ext uri="{FF2B5EF4-FFF2-40B4-BE49-F238E27FC236}">
                <a16:creationId xmlns:a16="http://schemas.microsoft.com/office/drawing/2014/main" id="{AB93F9F6-477F-4B43-90F7-8362344991A8}"/>
              </a:ext>
            </a:extLst>
          </p:cNvPr>
          <p:cNvGrpSpPr/>
          <p:nvPr/>
        </p:nvGrpSpPr>
        <p:grpSpPr>
          <a:xfrm>
            <a:off x="4694090" y="5557721"/>
            <a:ext cx="1844280" cy="433080"/>
            <a:chOff x="4694090" y="5557721"/>
            <a:chExt cx="184428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A89B87C9-4B6C-9D45-8E40-5B7488D1E9F9}"/>
                    </a:ext>
                  </a:extLst>
                </p14:cNvPr>
                <p14:cNvContentPartPr/>
                <p14:nvPr/>
              </p14:nvContentPartPr>
              <p14:xfrm>
                <a:off x="5242010" y="5838521"/>
                <a:ext cx="27360" cy="11160"/>
              </p14:xfrm>
            </p:contentPart>
          </mc:Choice>
          <mc:Fallback xmlns=""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A89B87C9-4B6C-9D45-8E40-5B7488D1E9F9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234450" y="5830961"/>
                  <a:ext cx="42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F7EB577F-1F9C-9E4F-BAC8-464A30C4A5C7}"/>
                    </a:ext>
                  </a:extLst>
                </p14:cNvPr>
                <p14:cNvContentPartPr/>
                <p14:nvPr/>
              </p14:nvContentPartPr>
              <p14:xfrm>
                <a:off x="4694090" y="5697401"/>
                <a:ext cx="190440" cy="195120"/>
              </p14:xfrm>
            </p:contentPart>
          </mc:Choice>
          <mc:Fallback xmlns=""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F7EB577F-1F9C-9E4F-BAC8-464A30C4A5C7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684010" y="5687321"/>
                  <a:ext cx="210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60027729-9E45-AC45-9F4D-F198C5D9E5AD}"/>
                    </a:ext>
                  </a:extLst>
                </p14:cNvPr>
                <p14:cNvContentPartPr/>
                <p14:nvPr/>
              </p14:nvContentPartPr>
              <p14:xfrm>
                <a:off x="4878410" y="5649161"/>
                <a:ext cx="456120" cy="195120"/>
              </p14:xfrm>
            </p:contentPart>
          </mc:Choice>
          <mc:Fallback xmlns=""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60027729-9E45-AC45-9F4D-F198C5D9E5AD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868330" y="5639081"/>
                  <a:ext cx="4766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535AFE62-0DDD-AF40-B405-B8C9CC1D58AD}"/>
                    </a:ext>
                  </a:extLst>
                </p14:cNvPr>
                <p14:cNvContentPartPr/>
                <p14:nvPr/>
              </p14:nvContentPartPr>
              <p14:xfrm>
                <a:off x="5269370" y="5557721"/>
                <a:ext cx="298800" cy="308520"/>
              </p14:xfrm>
            </p:contentPart>
          </mc:Choice>
          <mc:Fallback xmlns=""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535AFE62-0DDD-AF40-B405-B8C9CC1D58A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259290" y="5547281"/>
                  <a:ext cx="3189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0E95339E-D331-E247-A32E-976258D8E602}"/>
                    </a:ext>
                  </a:extLst>
                </p14:cNvPr>
                <p14:cNvContentPartPr/>
                <p14:nvPr/>
              </p14:nvContentPartPr>
              <p14:xfrm>
                <a:off x="5584010" y="5735561"/>
                <a:ext cx="114480" cy="11160"/>
              </p14:xfrm>
            </p:contentPart>
          </mc:Choice>
          <mc:Fallback xmlns=""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0E95339E-D331-E247-A32E-976258D8E602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576450" y="5728001"/>
                  <a:ext cx="129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EEDCBF42-6AB4-8A4F-8316-2BD3BFED9A3A}"/>
                    </a:ext>
                  </a:extLst>
                </p14:cNvPr>
                <p14:cNvContentPartPr/>
                <p14:nvPr/>
              </p14:nvContentPartPr>
              <p14:xfrm>
                <a:off x="5780210" y="5643041"/>
                <a:ext cx="461160" cy="201240"/>
              </p14:xfrm>
            </p:contentPart>
          </mc:Choice>
          <mc:Fallback xmlns=""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EEDCBF42-6AB4-8A4F-8316-2BD3BFED9A3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770130" y="5632961"/>
                  <a:ext cx="4813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A5C5FBD1-EC14-D042-B164-D42050A65FB4}"/>
                    </a:ext>
                  </a:extLst>
                </p14:cNvPr>
                <p14:cNvContentPartPr/>
                <p14:nvPr/>
              </p14:nvContentPartPr>
              <p14:xfrm>
                <a:off x="6240650" y="5627561"/>
                <a:ext cx="297720" cy="363240"/>
              </p14:xfrm>
            </p:contentPart>
          </mc:Choice>
          <mc:Fallback xmlns=""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A5C5FBD1-EC14-D042-B164-D42050A65FB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230570" y="5617481"/>
                  <a:ext cx="317880" cy="38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C4659C58-B788-AC49-8E06-591DF1AF1706}"/>
              </a:ext>
            </a:extLst>
          </p:cNvPr>
          <p:cNvGrpSpPr/>
          <p:nvPr/>
        </p:nvGrpSpPr>
        <p:grpSpPr>
          <a:xfrm>
            <a:off x="6773090" y="5579681"/>
            <a:ext cx="846360" cy="243000"/>
            <a:chOff x="6773090" y="5579681"/>
            <a:chExt cx="84636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80A7C049-57B1-4B49-9F75-F96E6E2C5A65}"/>
                    </a:ext>
                  </a:extLst>
                </p14:cNvPr>
                <p14:cNvContentPartPr/>
                <p14:nvPr/>
              </p14:nvContentPartPr>
              <p14:xfrm>
                <a:off x="6773090" y="5586521"/>
                <a:ext cx="341640" cy="236160"/>
              </p14:xfrm>
            </p:contentPart>
          </mc:Choice>
          <mc:Fallback xmlns=""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80A7C049-57B1-4B49-9F75-F96E6E2C5A6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765890" y="5578961"/>
                  <a:ext cx="3567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9439A81C-C3C7-164A-A15B-EC39E0B3F215}"/>
                    </a:ext>
                  </a:extLst>
                </p14:cNvPr>
                <p14:cNvContentPartPr/>
                <p14:nvPr/>
              </p14:nvContentPartPr>
              <p14:xfrm>
                <a:off x="7098170" y="5637641"/>
                <a:ext cx="97920" cy="136080"/>
              </p14:xfrm>
            </p:contentPart>
          </mc:Choice>
          <mc:Fallback xmlns=""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9439A81C-C3C7-164A-A15B-EC39E0B3F215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090610" y="5630081"/>
                  <a:ext cx="113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9F227FF9-7E0F-9644-829E-7E0624829A3C}"/>
                    </a:ext>
                  </a:extLst>
                </p14:cNvPr>
                <p14:cNvContentPartPr/>
                <p14:nvPr/>
              </p14:nvContentPartPr>
              <p14:xfrm>
                <a:off x="7215170" y="5648441"/>
                <a:ext cx="133200" cy="119880"/>
              </p14:xfrm>
            </p:contentPart>
          </mc:Choice>
          <mc:Fallback xmlns=""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9F227FF9-7E0F-9644-829E-7E0624829A3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207610" y="5641241"/>
                  <a:ext cx="147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8755D1B4-A8D6-0742-85F4-5D421899B133}"/>
                    </a:ext>
                  </a:extLst>
                </p14:cNvPr>
                <p14:cNvContentPartPr/>
                <p14:nvPr/>
              </p14:nvContentPartPr>
              <p14:xfrm>
                <a:off x="7331810" y="5579681"/>
                <a:ext cx="81720" cy="58320"/>
              </p14:xfrm>
            </p:contentPart>
          </mc:Choice>
          <mc:Fallback xmlns=""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8755D1B4-A8D6-0742-85F4-5D421899B133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324250" y="5572481"/>
                  <a:ext cx="968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C8E2092D-38B0-204D-8D04-B1A30808F6DB}"/>
                    </a:ext>
                  </a:extLst>
                </p14:cNvPr>
                <p14:cNvContentPartPr/>
                <p14:nvPr/>
              </p14:nvContentPartPr>
              <p14:xfrm>
                <a:off x="7396970" y="5616041"/>
                <a:ext cx="78840" cy="130680"/>
              </p14:xfrm>
            </p:contentPart>
          </mc:Choice>
          <mc:Fallback xmlns=""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C8E2092D-38B0-204D-8D04-B1A30808F6D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389410" y="5608481"/>
                  <a:ext cx="93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97F0A241-DCFF-2A4D-9831-A87C5F70C8F7}"/>
                    </a:ext>
                  </a:extLst>
                </p14:cNvPr>
                <p14:cNvContentPartPr/>
                <p14:nvPr/>
              </p14:nvContentPartPr>
              <p14:xfrm>
                <a:off x="7570490" y="5654201"/>
                <a:ext cx="38520" cy="5760"/>
              </p14:xfrm>
            </p:contentPart>
          </mc:Choice>
          <mc:Fallback xmlns=""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97F0A241-DCFF-2A4D-9831-A87C5F70C8F7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562930" y="5646641"/>
                  <a:ext cx="532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FDA0C232-F96F-004D-ADED-3C5D4B597429}"/>
                    </a:ext>
                  </a:extLst>
                </p14:cNvPr>
                <p14:cNvContentPartPr/>
                <p14:nvPr/>
              </p14:nvContentPartPr>
              <p14:xfrm>
                <a:off x="7597490" y="5719001"/>
                <a:ext cx="21960" cy="16560"/>
              </p14:xfrm>
            </p:contentPart>
          </mc:Choice>
          <mc:Fallback xmlns=""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FDA0C232-F96F-004D-ADED-3C5D4B597429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589930" y="5711801"/>
                  <a:ext cx="3708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组合 385">
            <a:extLst>
              <a:ext uri="{FF2B5EF4-FFF2-40B4-BE49-F238E27FC236}">
                <a16:creationId xmlns:a16="http://schemas.microsoft.com/office/drawing/2014/main" id="{50C915F2-DEC7-B047-8433-796E4D56F97C}"/>
              </a:ext>
            </a:extLst>
          </p:cNvPr>
          <p:cNvGrpSpPr/>
          <p:nvPr/>
        </p:nvGrpSpPr>
        <p:grpSpPr>
          <a:xfrm>
            <a:off x="184010" y="6161081"/>
            <a:ext cx="1898640" cy="355680"/>
            <a:chOff x="184010" y="6161081"/>
            <a:chExt cx="189864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64" name="墨迹 363">
                  <a:extLst>
                    <a:ext uri="{FF2B5EF4-FFF2-40B4-BE49-F238E27FC236}">
                      <a16:creationId xmlns:a16="http://schemas.microsoft.com/office/drawing/2014/main" id="{99E53AEE-43F7-B448-A45C-28C4F15CBD01}"/>
                    </a:ext>
                  </a:extLst>
                </p14:cNvPr>
                <p14:cNvContentPartPr/>
                <p14:nvPr/>
              </p14:nvContentPartPr>
              <p14:xfrm>
                <a:off x="184010" y="6284201"/>
                <a:ext cx="87120" cy="207720"/>
              </p14:xfrm>
            </p:contentPart>
          </mc:Choice>
          <mc:Fallback xmlns="">
            <p:pic>
              <p:nvPicPr>
                <p:cNvPr id="364" name="墨迹 363">
                  <a:extLst>
                    <a:ext uri="{FF2B5EF4-FFF2-40B4-BE49-F238E27FC236}">
                      <a16:creationId xmlns:a16="http://schemas.microsoft.com/office/drawing/2014/main" id="{99E53AEE-43F7-B448-A45C-28C4F15CBD0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73930" y="6274121"/>
                  <a:ext cx="1072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E6599D42-6E05-A84D-B7E6-FDC880857002}"/>
                    </a:ext>
                  </a:extLst>
                </p14:cNvPr>
                <p14:cNvContentPartPr/>
                <p14:nvPr/>
              </p14:nvContentPartPr>
              <p14:xfrm>
                <a:off x="326210" y="6229481"/>
                <a:ext cx="129240" cy="233640"/>
              </p14:xfrm>
            </p:contentPart>
          </mc:Choice>
          <mc:Fallback xmlns=""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E6599D42-6E05-A84D-B7E6-FDC880857002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16130" y="6219401"/>
                  <a:ext cx="149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C2A60477-93C2-0548-8B72-8C7FC401C622}"/>
                    </a:ext>
                  </a:extLst>
                </p14:cNvPr>
                <p14:cNvContentPartPr/>
                <p14:nvPr/>
              </p14:nvContentPartPr>
              <p14:xfrm>
                <a:off x="498650" y="6235241"/>
                <a:ext cx="163080" cy="178920"/>
              </p14:xfrm>
            </p:contentPart>
          </mc:Choice>
          <mc:Fallback xmlns=""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C2A60477-93C2-0548-8B72-8C7FC401C622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88570" y="6225161"/>
                  <a:ext cx="183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C8E6D68A-235E-0E4E-8467-A0F457D31063}"/>
                    </a:ext>
                  </a:extLst>
                </p14:cNvPr>
                <p14:cNvContentPartPr/>
                <p14:nvPr/>
              </p14:nvContentPartPr>
              <p14:xfrm>
                <a:off x="537170" y="6270161"/>
                <a:ext cx="81000" cy="229680"/>
              </p14:xfrm>
            </p:contentPart>
          </mc:Choice>
          <mc:Fallback xmlns=""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C8E6D68A-235E-0E4E-8467-A0F457D3106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27090" y="6260081"/>
                  <a:ext cx="1015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BABFC790-3C3E-9448-BDAE-DDFA11752C3C}"/>
                    </a:ext>
                  </a:extLst>
                </p14:cNvPr>
                <p14:cNvContentPartPr/>
                <p14:nvPr/>
              </p14:nvContentPartPr>
              <p14:xfrm>
                <a:off x="655970" y="6268001"/>
                <a:ext cx="103320" cy="135360"/>
              </p14:xfrm>
            </p:contentPart>
          </mc:Choice>
          <mc:Fallback xmlns=""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BABFC790-3C3E-9448-BDAE-DDFA11752C3C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45890" y="6257921"/>
                  <a:ext cx="123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50FE7286-326C-6947-8F9C-2F2F27E86CEB}"/>
                    </a:ext>
                  </a:extLst>
                </p14:cNvPr>
                <p14:cNvContentPartPr/>
                <p14:nvPr/>
              </p14:nvContentPartPr>
              <p14:xfrm>
                <a:off x="802490" y="6300041"/>
                <a:ext cx="32760" cy="5760"/>
              </p14:xfrm>
            </p:contentPart>
          </mc:Choice>
          <mc:Fallback xmlns=""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50FE7286-326C-6947-8F9C-2F2F27E86CEB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792410" y="6289961"/>
                  <a:ext cx="532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09398BF5-8EA7-004E-A992-0A8D4D66B882}"/>
                    </a:ext>
                  </a:extLst>
                </p14:cNvPr>
                <p14:cNvContentPartPr/>
                <p14:nvPr/>
              </p14:nvContentPartPr>
              <p14:xfrm>
                <a:off x="813290" y="6370601"/>
                <a:ext cx="16560" cy="5760"/>
              </p14:xfrm>
            </p:contentPart>
          </mc:Choice>
          <mc:Fallback xmlns=""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09398BF5-8EA7-004E-A992-0A8D4D66B88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03210" y="6360161"/>
                  <a:ext cx="36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225A2073-C2C4-B14E-AEBD-B5DD75E10C91}"/>
                    </a:ext>
                  </a:extLst>
                </p14:cNvPr>
                <p14:cNvContentPartPr/>
                <p14:nvPr/>
              </p14:nvContentPartPr>
              <p14:xfrm>
                <a:off x="1106690" y="6208241"/>
                <a:ext cx="472680" cy="308520"/>
              </p14:xfrm>
            </p:contentPart>
          </mc:Choice>
          <mc:Fallback xmlns=""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225A2073-C2C4-B14E-AEBD-B5DD75E10C9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096250" y="6198161"/>
                  <a:ext cx="4928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D0CD33D2-AD29-3742-80F9-CA2098DFC50E}"/>
                    </a:ext>
                  </a:extLst>
                </p14:cNvPr>
                <p14:cNvContentPartPr/>
                <p14:nvPr/>
              </p14:nvContentPartPr>
              <p14:xfrm>
                <a:off x="1551650" y="6240281"/>
                <a:ext cx="87120" cy="114480"/>
              </p14:xfrm>
            </p:contentPart>
          </mc:Choice>
          <mc:Fallback xmlns=""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D0CD33D2-AD29-3742-80F9-CA2098DFC50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541570" y="6230201"/>
                  <a:ext cx="107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4E719A72-59C4-6240-AAF8-3CCA67C652FA}"/>
                    </a:ext>
                  </a:extLst>
                </p14:cNvPr>
                <p14:cNvContentPartPr/>
                <p14:nvPr/>
              </p14:nvContentPartPr>
              <p14:xfrm>
                <a:off x="1633010" y="6161081"/>
                <a:ext cx="449640" cy="231480"/>
              </p14:xfrm>
            </p:contentPart>
          </mc:Choice>
          <mc:Fallback xmlns=""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4E719A72-59C4-6240-AAF8-3CCA67C652FA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622930" y="6151001"/>
                  <a:ext cx="4698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75" name="墨迹 374">
                  <a:extLst>
                    <a:ext uri="{FF2B5EF4-FFF2-40B4-BE49-F238E27FC236}">
                      <a16:creationId xmlns:a16="http://schemas.microsoft.com/office/drawing/2014/main" id="{4F025E98-0A81-EA42-AE83-5B4AF98DDBA8}"/>
                    </a:ext>
                  </a:extLst>
                </p14:cNvPr>
                <p14:cNvContentPartPr/>
                <p14:nvPr/>
              </p14:nvContentPartPr>
              <p14:xfrm>
                <a:off x="1842170" y="6191321"/>
                <a:ext cx="111240" cy="11160"/>
              </p14:xfrm>
            </p:contentPart>
          </mc:Choice>
          <mc:Fallback xmlns="">
            <p:pic>
              <p:nvPicPr>
                <p:cNvPr id="375" name="墨迹 374">
                  <a:extLst>
                    <a:ext uri="{FF2B5EF4-FFF2-40B4-BE49-F238E27FC236}">
                      <a16:creationId xmlns:a16="http://schemas.microsoft.com/office/drawing/2014/main" id="{4F025E98-0A81-EA42-AE83-5B4AF98DDBA8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832090" y="6181241"/>
                  <a:ext cx="1314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BBD22667-3033-9847-81EA-F93788C89EEE}"/>
                    </a:ext>
                  </a:extLst>
                </p14:cNvPr>
                <p14:cNvContentPartPr/>
                <p14:nvPr/>
              </p14:nvContentPartPr>
              <p14:xfrm>
                <a:off x="1746770" y="6212921"/>
                <a:ext cx="54720" cy="11160"/>
              </p14:xfrm>
            </p:contentPart>
          </mc:Choice>
          <mc:Fallback xmlns=""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BBD22667-3033-9847-81EA-F93788C89E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736690" y="6202841"/>
                  <a:ext cx="748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47E8CBF2-041B-774F-BEDC-C49873253EE7}"/>
                    </a:ext>
                  </a:extLst>
                </p14:cNvPr>
                <p14:cNvContentPartPr/>
                <p14:nvPr/>
              </p14:nvContentPartPr>
              <p14:xfrm>
                <a:off x="778010" y="6251081"/>
                <a:ext cx="84960" cy="177120"/>
              </p14:xfrm>
            </p:contentPart>
          </mc:Choice>
          <mc:Fallback xmlns=""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47E8CBF2-041B-774F-BEDC-C49873253EE7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67570" y="6241001"/>
                  <a:ext cx="1051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4BD423D5-F6FE-D64A-A334-CD068EE1837D}"/>
                    </a:ext>
                  </a:extLst>
                </p14:cNvPr>
                <p14:cNvContentPartPr/>
                <p14:nvPr/>
              </p14:nvContentPartPr>
              <p14:xfrm>
                <a:off x="922010" y="6278081"/>
                <a:ext cx="49320" cy="43920"/>
              </p14:xfrm>
            </p:contentPart>
          </mc:Choice>
          <mc:Fallback xmlns=""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4BD423D5-F6FE-D64A-A334-CD068EE1837D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911930" y="6268001"/>
                  <a:ext cx="694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C5E78873-C601-0A46-A33F-BE7272C8437A}"/>
                    </a:ext>
                  </a:extLst>
                </p14:cNvPr>
                <p14:cNvContentPartPr/>
                <p14:nvPr/>
              </p14:nvContentPartPr>
              <p14:xfrm>
                <a:off x="945050" y="6343241"/>
                <a:ext cx="64440" cy="38520"/>
              </p14:xfrm>
            </p:contentPart>
          </mc:Choice>
          <mc:Fallback xmlns=""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C5E78873-C601-0A46-A33F-BE7272C8437A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934970" y="6333161"/>
                  <a:ext cx="8460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5" name="组合 384">
            <a:extLst>
              <a:ext uri="{FF2B5EF4-FFF2-40B4-BE49-F238E27FC236}">
                <a16:creationId xmlns:a16="http://schemas.microsoft.com/office/drawing/2014/main" id="{09F4FAE6-D2A5-BE41-8CAC-7C686110FDE1}"/>
              </a:ext>
            </a:extLst>
          </p:cNvPr>
          <p:cNvGrpSpPr/>
          <p:nvPr/>
        </p:nvGrpSpPr>
        <p:grpSpPr>
          <a:xfrm>
            <a:off x="2311250" y="6161801"/>
            <a:ext cx="233640" cy="212040"/>
            <a:chOff x="2311250" y="6161801"/>
            <a:chExt cx="23364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82" name="墨迹 381">
                  <a:extLst>
                    <a:ext uri="{FF2B5EF4-FFF2-40B4-BE49-F238E27FC236}">
                      <a16:creationId xmlns:a16="http://schemas.microsoft.com/office/drawing/2014/main" id="{E7B1F2A6-26B1-5B40-8168-29B2CA527B9F}"/>
                    </a:ext>
                  </a:extLst>
                </p14:cNvPr>
                <p14:cNvContentPartPr/>
                <p14:nvPr/>
              </p14:nvContentPartPr>
              <p14:xfrm>
                <a:off x="2311250" y="6283481"/>
                <a:ext cx="27360" cy="90360"/>
              </p14:xfrm>
            </p:contentPart>
          </mc:Choice>
          <mc:Fallback xmlns="">
            <p:pic>
              <p:nvPicPr>
                <p:cNvPr id="382" name="墨迹 381">
                  <a:extLst>
                    <a:ext uri="{FF2B5EF4-FFF2-40B4-BE49-F238E27FC236}">
                      <a16:creationId xmlns:a16="http://schemas.microsoft.com/office/drawing/2014/main" id="{E7B1F2A6-26B1-5B40-8168-29B2CA527B9F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2301170" y="6273401"/>
                  <a:ext cx="47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83" name="墨迹 382">
                  <a:extLst>
                    <a:ext uri="{FF2B5EF4-FFF2-40B4-BE49-F238E27FC236}">
                      <a16:creationId xmlns:a16="http://schemas.microsoft.com/office/drawing/2014/main" id="{1C4220E7-A754-444D-8FC0-930DFAA8A782}"/>
                    </a:ext>
                  </a:extLst>
                </p14:cNvPr>
                <p14:cNvContentPartPr/>
                <p14:nvPr/>
              </p14:nvContentPartPr>
              <p14:xfrm>
                <a:off x="2316650" y="6161801"/>
                <a:ext cx="228240" cy="159480"/>
              </p14:xfrm>
            </p:contentPart>
          </mc:Choice>
          <mc:Fallback xmlns="">
            <p:pic>
              <p:nvPicPr>
                <p:cNvPr id="383" name="墨迹 382">
                  <a:extLst>
                    <a:ext uri="{FF2B5EF4-FFF2-40B4-BE49-F238E27FC236}">
                      <a16:creationId xmlns:a16="http://schemas.microsoft.com/office/drawing/2014/main" id="{1C4220E7-A754-444D-8FC0-930DFAA8A782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306570" y="6151721"/>
                  <a:ext cx="24840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0">
            <p14:nvContentPartPr>
              <p14:cNvPr id="384" name="墨迹 383">
                <a:extLst>
                  <a:ext uri="{FF2B5EF4-FFF2-40B4-BE49-F238E27FC236}">
                    <a16:creationId xmlns:a16="http://schemas.microsoft.com/office/drawing/2014/main" id="{BBC6DF3E-997E-6945-9FCA-83FAED82B0C1}"/>
                  </a:ext>
                </a:extLst>
              </p14:cNvPr>
              <p14:cNvContentPartPr/>
              <p14:nvPr/>
            </p14:nvContentPartPr>
            <p14:xfrm>
              <a:off x="2761970" y="6113561"/>
              <a:ext cx="488880" cy="284400"/>
            </p14:xfrm>
          </p:contentPart>
        </mc:Choice>
        <mc:Fallback xmlns="">
          <p:pic>
            <p:nvPicPr>
              <p:cNvPr id="384" name="墨迹 383">
                <a:extLst>
                  <a:ext uri="{FF2B5EF4-FFF2-40B4-BE49-F238E27FC236}">
                    <a16:creationId xmlns:a16="http://schemas.microsoft.com/office/drawing/2014/main" id="{BBC6DF3E-997E-6945-9FCA-83FAED82B0C1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2751890" y="6103481"/>
                <a:ext cx="509040" cy="30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1" name="组合 420">
            <a:extLst>
              <a:ext uri="{FF2B5EF4-FFF2-40B4-BE49-F238E27FC236}">
                <a16:creationId xmlns:a16="http://schemas.microsoft.com/office/drawing/2014/main" id="{D470B359-6E79-DD4C-A6FE-311A88C17A24}"/>
              </a:ext>
            </a:extLst>
          </p:cNvPr>
          <p:cNvGrpSpPr/>
          <p:nvPr/>
        </p:nvGrpSpPr>
        <p:grpSpPr>
          <a:xfrm>
            <a:off x="4884530" y="4710281"/>
            <a:ext cx="4251600" cy="656640"/>
            <a:chOff x="4884530" y="4710281"/>
            <a:chExt cx="4251600" cy="65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8C0539EA-9FE4-1C4E-B688-D33E0BA99EB0}"/>
                    </a:ext>
                  </a:extLst>
                </p14:cNvPr>
                <p14:cNvContentPartPr/>
                <p14:nvPr/>
              </p14:nvContentPartPr>
              <p14:xfrm>
                <a:off x="4884530" y="4889921"/>
                <a:ext cx="157320" cy="123480"/>
              </p14:xfrm>
            </p:contentPart>
          </mc:Choice>
          <mc:Fallback xmlns=""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8C0539EA-9FE4-1C4E-B688-D33E0BA99EB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4876970" y="4882361"/>
                  <a:ext cx="1720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3A720EAA-A187-B740-BA5F-C183E8E4990D}"/>
                    </a:ext>
                  </a:extLst>
                </p14:cNvPr>
                <p14:cNvContentPartPr/>
                <p14:nvPr/>
              </p14:nvContentPartPr>
              <p14:xfrm>
                <a:off x="5193410" y="4712081"/>
                <a:ext cx="591840" cy="390600"/>
              </p14:xfrm>
            </p:contentPart>
          </mc:Choice>
          <mc:Fallback xmlns=""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3A720EAA-A187-B740-BA5F-C183E8E4990D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185850" y="4704521"/>
                  <a:ext cx="6069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B9D90919-8C55-6F40-9975-F855B954E03A}"/>
                    </a:ext>
                  </a:extLst>
                </p14:cNvPr>
                <p14:cNvContentPartPr/>
                <p14:nvPr/>
              </p14:nvContentPartPr>
              <p14:xfrm>
                <a:off x="5969570" y="4839881"/>
                <a:ext cx="32760" cy="133200"/>
              </p14:xfrm>
            </p:contentPart>
          </mc:Choice>
          <mc:Fallback xmlns=""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B9D90919-8C55-6F40-9975-F855B954E03A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959490" y="4829801"/>
                  <a:ext cx="53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3ABFDFA2-4C84-5D4C-B54F-3CE909AE72A6}"/>
                    </a:ext>
                  </a:extLst>
                </p14:cNvPr>
                <p14:cNvContentPartPr/>
                <p14:nvPr/>
              </p14:nvContentPartPr>
              <p14:xfrm>
                <a:off x="5985770" y="4758521"/>
                <a:ext cx="266400" cy="212040"/>
              </p14:xfrm>
            </p:contentPart>
          </mc:Choice>
          <mc:Fallback xmlns=""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3ABFDFA2-4C84-5D4C-B54F-3CE909AE72A6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975690" y="4748441"/>
                  <a:ext cx="2865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169F307E-BC2E-C440-AF3B-34DF06F0EAFD}"/>
                    </a:ext>
                  </a:extLst>
                </p14:cNvPr>
                <p14:cNvContentPartPr/>
                <p14:nvPr/>
              </p14:nvContentPartPr>
              <p14:xfrm>
                <a:off x="6257210" y="4710281"/>
                <a:ext cx="515880" cy="238680"/>
              </p14:xfrm>
            </p:contentPart>
          </mc:Choice>
          <mc:Fallback xmlns=""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169F307E-BC2E-C440-AF3B-34DF06F0EAFD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6247130" y="4700201"/>
                  <a:ext cx="5360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7CD91593-BDF8-CB49-AEB7-BEDD4FD045C7}"/>
                    </a:ext>
                  </a:extLst>
                </p14:cNvPr>
                <p14:cNvContentPartPr/>
                <p14:nvPr/>
              </p14:nvContentPartPr>
              <p14:xfrm>
                <a:off x="6691370" y="4763921"/>
                <a:ext cx="32760" cy="16560"/>
              </p14:xfrm>
            </p:contentPart>
          </mc:Choice>
          <mc:Fallback xmlns=""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7CD91593-BDF8-CB49-AEB7-BEDD4FD045C7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6681290" y="4753841"/>
                  <a:ext cx="532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95FCA9BA-2B2E-4C44-9441-E3E26F3D16D7}"/>
                    </a:ext>
                  </a:extLst>
                </p14:cNvPr>
                <p14:cNvContentPartPr/>
                <p14:nvPr/>
              </p14:nvContentPartPr>
              <p14:xfrm>
                <a:off x="6632330" y="4763921"/>
                <a:ext cx="113760" cy="16560"/>
              </p14:xfrm>
            </p:contentPart>
          </mc:Choice>
          <mc:Fallback xmlns=""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95FCA9BA-2B2E-4C44-9441-E3E26F3D16D7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6621890" y="4753841"/>
                  <a:ext cx="1339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C89C32F9-EC70-9A48-B74D-12A39C642B44}"/>
                    </a:ext>
                  </a:extLst>
                </p14:cNvPr>
                <p14:cNvContentPartPr/>
                <p14:nvPr/>
              </p14:nvContentPartPr>
              <p14:xfrm>
                <a:off x="6751130" y="4790921"/>
                <a:ext cx="21960" cy="68400"/>
              </p14:xfrm>
            </p:contentPart>
          </mc:Choice>
          <mc:Fallback xmlns=""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C89C32F9-EC70-9A48-B74D-12A39C642B44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740690" y="4780841"/>
                  <a:ext cx="42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335B400F-F987-294C-9648-F3740DBC51B1}"/>
                    </a:ext>
                  </a:extLst>
                </p14:cNvPr>
                <p14:cNvContentPartPr/>
                <p14:nvPr/>
              </p14:nvContentPartPr>
              <p14:xfrm>
                <a:off x="6772730" y="4731521"/>
                <a:ext cx="201240" cy="195120"/>
              </p14:xfrm>
            </p:contentPart>
          </mc:Choice>
          <mc:Fallback xmlns=""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335B400F-F987-294C-9648-F3740DBC51B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762650" y="4721441"/>
                  <a:ext cx="2214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6BDCF3C1-0F54-3546-8595-DC0716C0BAFE}"/>
                    </a:ext>
                  </a:extLst>
                </p14:cNvPr>
                <p14:cNvContentPartPr/>
                <p14:nvPr/>
              </p14:nvContentPartPr>
              <p14:xfrm>
                <a:off x="7088090" y="4790921"/>
                <a:ext cx="92160" cy="130680"/>
              </p14:xfrm>
            </p:contentPart>
          </mc:Choice>
          <mc:Fallback xmlns=""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6BDCF3C1-0F54-3546-8595-DC0716C0BAFE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7080530" y="4783721"/>
                  <a:ext cx="1069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11CA0560-2FDF-444B-9856-F145951AF403}"/>
                    </a:ext>
                  </a:extLst>
                </p14:cNvPr>
                <p14:cNvContentPartPr/>
                <p14:nvPr/>
              </p14:nvContentPartPr>
              <p14:xfrm>
                <a:off x="7185290" y="4710281"/>
                <a:ext cx="261000" cy="216360"/>
              </p14:xfrm>
            </p:contentPart>
          </mc:Choice>
          <mc:Fallback xmlns=""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11CA0560-2FDF-444B-9856-F145951AF403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7177730" y="4702721"/>
                  <a:ext cx="276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014141DF-7FBE-224E-B2C4-E14F7523F60E}"/>
                    </a:ext>
                  </a:extLst>
                </p14:cNvPr>
                <p14:cNvContentPartPr/>
                <p14:nvPr/>
              </p14:nvContentPartPr>
              <p14:xfrm>
                <a:off x="7323890" y="4742321"/>
                <a:ext cx="192600" cy="43920"/>
              </p14:xfrm>
            </p:contentPart>
          </mc:Choice>
          <mc:Fallback xmlns=""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014141DF-7FBE-224E-B2C4-E14F7523F60E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7316330" y="4734761"/>
                  <a:ext cx="2077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87" name="墨迹 386">
                  <a:extLst>
                    <a:ext uri="{FF2B5EF4-FFF2-40B4-BE49-F238E27FC236}">
                      <a16:creationId xmlns:a16="http://schemas.microsoft.com/office/drawing/2014/main" id="{5B45112E-6A8D-AD49-A0AA-40B4B98A92DC}"/>
                    </a:ext>
                  </a:extLst>
                </p14:cNvPr>
                <p14:cNvContentPartPr/>
                <p14:nvPr/>
              </p14:nvContentPartPr>
              <p14:xfrm>
                <a:off x="5198810" y="5133641"/>
                <a:ext cx="11160" cy="64800"/>
              </p14:xfrm>
            </p:contentPart>
          </mc:Choice>
          <mc:Fallback xmlns="">
            <p:pic>
              <p:nvPicPr>
                <p:cNvPr id="387" name="墨迹 386">
                  <a:extLst>
                    <a:ext uri="{FF2B5EF4-FFF2-40B4-BE49-F238E27FC236}">
                      <a16:creationId xmlns:a16="http://schemas.microsoft.com/office/drawing/2014/main" id="{5B45112E-6A8D-AD49-A0AA-40B4B98A92DC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191250" y="5126081"/>
                  <a:ext cx="262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9CD884C3-CA26-B34E-8136-7BEDA9700E37}"/>
                    </a:ext>
                  </a:extLst>
                </p14:cNvPr>
                <p14:cNvContentPartPr/>
                <p14:nvPr/>
              </p14:nvContentPartPr>
              <p14:xfrm>
                <a:off x="5166050" y="5112041"/>
                <a:ext cx="38520" cy="240840"/>
              </p14:xfrm>
            </p:contentPart>
          </mc:Choice>
          <mc:Fallback xmlns=""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9CD884C3-CA26-B34E-8136-7BEDA9700E37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155970" y="5101961"/>
                  <a:ext cx="586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89" name="墨迹 388">
                  <a:extLst>
                    <a:ext uri="{FF2B5EF4-FFF2-40B4-BE49-F238E27FC236}">
                      <a16:creationId xmlns:a16="http://schemas.microsoft.com/office/drawing/2014/main" id="{5D8A8DD5-4456-2F42-B130-6012388AF680}"/>
                    </a:ext>
                  </a:extLst>
                </p14:cNvPr>
                <p14:cNvContentPartPr/>
                <p14:nvPr/>
              </p14:nvContentPartPr>
              <p14:xfrm>
                <a:off x="5204210" y="5122121"/>
                <a:ext cx="113760" cy="38520"/>
              </p14:xfrm>
            </p:contentPart>
          </mc:Choice>
          <mc:Fallback xmlns="">
            <p:pic>
              <p:nvPicPr>
                <p:cNvPr id="389" name="墨迹 388">
                  <a:extLst>
                    <a:ext uri="{FF2B5EF4-FFF2-40B4-BE49-F238E27FC236}">
                      <a16:creationId xmlns:a16="http://schemas.microsoft.com/office/drawing/2014/main" id="{5D8A8DD5-4456-2F42-B130-6012388AF680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5194130" y="5112041"/>
                  <a:ext cx="1339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90" name="墨迹 389">
                  <a:extLst>
                    <a:ext uri="{FF2B5EF4-FFF2-40B4-BE49-F238E27FC236}">
                      <a16:creationId xmlns:a16="http://schemas.microsoft.com/office/drawing/2014/main" id="{1FEA0A9B-DD3B-5441-BB80-9B77272F9708}"/>
                    </a:ext>
                  </a:extLst>
                </p14:cNvPr>
                <p14:cNvContentPartPr/>
                <p14:nvPr/>
              </p14:nvContentPartPr>
              <p14:xfrm>
                <a:off x="5179370" y="5236241"/>
                <a:ext cx="101160" cy="21960"/>
              </p14:xfrm>
            </p:contentPart>
          </mc:Choice>
          <mc:Fallback xmlns="">
            <p:pic>
              <p:nvPicPr>
                <p:cNvPr id="390" name="墨迹 389">
                  <a:extLst>
                    <a:ext uri="{FF2B5EF4-FFF2-40B4-BE49-F238E27FC236}">
                      <a16:creationId xmlns:a16="http://schemas.microsoft.com/office/drawing/2014/main" id="{1FEA0A9B-DD3B-5441-BB80-9B77272F9708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5169290" y="5226161"/>
                  <a:ext cx="1213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91" name="墨迹 390">
                  <a:extLst>
                    <a:ext uri="{FF2B5EF4-FFF2-40B4-BE49-F238E27FC236}">
                      <a16:creationId xmlns:a16="http://schemas.microsoft.com/office/drawing/2014/main" id="{8F7C4216-F84C-D44E-BADC-38C05ACA3D5C}"/>
                    </a:ext>
                  </a:extLst>
                </p14:cNvPr>
                <p14:cNvContentPartPr/>
                <p14:nvPr/>
              </p14:nvContentPartPr>
              <p14:xfrm>
                <a:off x="5285570" y="5221481"/>
                <a:ext cx="21960" cy="72000"/>
              </p14:xfrm>
            </p:contentPart>
          </mc:Choice>
          <mc:Fallback xmlns="">
            <p:pic>
              <p:nvPicPr>
                <p:cNvPr id="391" name="墨迹 390">
                  <a:extLst>
                    <a:ext uri="{FF2B5EF4-FFF2-40B4-BE49-F238E27FC236}">
                      <a16:creationId xmlns:a16="http://schemas.microsoft.com/office/drawing/2014/main" id="{8F7C4216-F84C-D44E-BADC-38C05ACA3D5C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5278010" y="5214281"/>
                  <a:ext cx="370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92" name="墨迹 391">
                  <a:extLst>
                    <a:ext uri="{FF2B5EF4-FFF2-40B4-BE49-F238E27FC236}">
                      <a16:creationId xmlns:a16="http://schemas.microsoft.com/office/drawing/2014/main" id="{0068A422-64E8-714F-A42E-AC44890623A6}"/>
                    </a:ext>
                  </a:extLst>
                </p14:cNvPr>
                <p14:cNvContentPartPr/>
                <p14:nvPr/>
              </p14:nvContentPartPr>
              <p14:xfrm>
                <a:off x="5312570" y="5163161"/>
                <a:ext cx="27360" cy="62640"/>
              </p14:xfrm>
            </p:contentPart>
          </mc:Choice>
          <mc:Fallback xmlns="">
            <p:pic>
              <p:nvPicPr>
                <p:cNvPr id="392" name="墨迹 391">
                  <a:extLst>
                    <a:ext uri="{FF2B5EF4-FFF2-40B4-BE49-F238E27FC236}">
                      <a16:creationId xmlns:a16="http://schemas.microsoft.com/office/drawing/2014/main" id="{0068A422-64E8-714F-A42E-AC44890623A6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5305010" y="5155601"/>
                  <a:ext cx="424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93" name="墨迹 392">
                  <a:extLst>
                    <a:ext uri="{FF2B5EF4-FFF2-40B4-BE49-F238E27FC236}">
                      <a16:creationId xmlns:a16="http://schemas.microsoft.com/office/drawing/2014/main" id="{82FF1B01-A756-7E4B-A8F1-0936A2191072}"/>
                    </a:ext>
                  </a:extLst>
                </p14:cNvPr>
                <p14:cNvContentPartPr/>
                <p14:nvPr/>
              </p14:nvContentPartPr>
              <p14:xfrm>
                <a:off x="5339930" y="5225801"/>
                <a:ext cx="54720" cy="78840"/>
              </p14:xfrm>
            </p:contentPart>
          </mc:Choice>
          <mc:Fallback xmlns="">
            <p:pic>
              <p:nvPicPr>
                <p:cNvPr id="393" name="墨迹 392">
                  <a:extLst>
                    <a:ext uri="{FF2B5EF4-FFF2-40B4-BE49-F238E27FC236}">
                      <a16:creationId xmlns:a16="http://schemas.microsoft.com/office/drawing/2014/main" id="{82FF1B01-A756-7E4B-A8F1-0936A2191072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5332370" y="5218241"/>
                  <a:ext cx="69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94" name="墨迹 393">
                  <a:extLst>
                    <a:ext uri="{FF2B5EF4-FFF2-40B4-BE49-F238E27FC236}">
                      <a16:creationId xmlns:a16="http://schemas.microsoft.com/office/drawing/2014/main" id="{59205EE8-0FDF-BF45-A81F-5E64D11E9038}"/>
                    </a:ext>
                  </a:extLst>
                </p14:cNvPr>
                <p14:cNvContentPartPr/>
                <p14:nvPr/>
              </p14:nvContentPartPr>
              <p14:xfrm>
                <a:off x="5437490" y="5219681"/>
                <a:ext cx="27360" cy="94320"/>
              </p14:xfrm>
            </p:contentPart>
          </mc:Choice>
          <mc:Fallback xmlns="">
            <p:pic>
              <p:nvPicPr>
                <p:cNvPr id="394" name="墨迹 393">
                  <a:extLst>
                    <a:ext uri="{FF2B5EF4-FFF2-40B4-BE49-F238E27FC236}">
                      <a16:creationId xmlns:a16="http://schemas.microsoft.com/office/drawing/2014/main" id="{59205EE8-0FDF-BF45-A81F-5E64D11E9038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5429930" y="5212481"/>
                  <a:ext cx="42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95" name="墨迹 394">
                  <a:extLst>
                    <a:ext uri="{FF2B5EF4-FFF2-40B4-BE49-F238E27FC236}">
                      <a16:creationId xmlns:a16="http://schemas.microsoft.com/office/drawing/2014/main" id="{E2CCD01F-EF56-B74C-A491-D7C07779269F}"/>
                    </a:ext>
                  </a:extLst>
                </p14:cNvPr>
                <p14:cNvContentPartPr/>
                <p14:nvPr/>
              </p14:nvContentPartPr>
              <p14:xfrm>
                <a:off x="5448290" y="5149121"/>
                <a:ext cx="32760" cy="38520"/>
              </p14:xfrm>
            </p:contentPart>
          </mc:Choice>
          <mc:Fallback xmlns="">
            <p:pic>
              <p:nvPicPr>
                <p:cNvPr id="395" name="墨迹 394">
                  <a:extLst>
                    <a:ext uri="{FF2B5EF4-FFF2-40B4-BE49-F238E27FC236}">
                      <a16:creationId xmlns:a16="http://schemas.microsoft.com/office/drawing/2014/main" id="{E2CCD01F-EF56-B74C-A491-D7C07779269F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5440730" y="5141921"/>
                  <a:ext cx="478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96" name="墨迹 395">
                  <a:extLst>
                    <a:ext uri="{FF2B5EF4-FFF2-40B4-BE49-F238E27FC236}">
                      <a16:creationId xmlns:a16="http://schemas.microsoft.com/office/drawing/2014/main" id="{838C3888-5859-7645-BEAA-02036E0B5E16}"/>
                    </a:ext>
                  </a:extLst>
                </p14:cNvPr>
                <p14:cNvContentPartPr/>
                <p14:nvPr/>
              </p14:nvContentPartPr>
              <p14:xfrm>
                <a:off x="5529650" y="5124641"/>
                <a:ext cx="60120" cy="203040"/>
              </p14:xfrm>
            </p:contentPart>
          </mc:Choice>
          <mc:Fallback xmlns="">
            <p:pic>
              <p:nvPicPr>
                <p:cNvPr id="396" name="墨迹 395">
                  <a:extLst>
                    <a:ext uri="{FF2B5EF4-FFF2-40B4-BE49-F238E27FC236}">
                      <a16:creationId xmlns:a16="http://schemas.microsoft.com/office/drawing/2014/main" id="{838C3888-5859-7645-BEAA-02036E0B5E16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522090" y="5117081"/>
                  <a:ext cx="752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97" name="墨迹 396">
                  <a:extLst>
                    <a:ext uri="{FF2B5EF4-FFF2-40B4-BE49-F238E27FC236}">
                      <a16:creationId xmlns:a16="http://schemas.microsoft.com/office/drawing/2014/main" id="{E0566C36-A111-D547-B269-C3F1CA4026F9}"/>
                    </a:ext>
                  </a:extLst>
                </p14:cNvPr>
                <p14:cNvContentPartPr/>
                <p14:nvPr/>
              </p14:nvContentPartPr>
              <p14:xfrm>
                <a:off x="5617850" y="5187281"/>
                <a:ext cx="96840" cy="124560"/>
              </p14:xfrm>
            </p:contentPart>
          </mc:Choice>
          <mc:Fallback xmlns="">
            <p:pic>
              <p:nvPicPr>
                <p:cNvPr id="397" name="墨迹 396">
                  <a:extLst>
                    <a:ext uri="{FF2B5EF4-FFF2-40B4-BE49-F238E27FC236}">
                      <a16:creationId xmlns:a16="http://schemas.microsoft.com/office/drawing/2014/main" id="{E0566C36-A111-D547-B269-C3F1CA4026F9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5610290" y="5179721"/>
                  <a:ext cx="111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98" name="墨迹 397">
                  <a:extLst>
                    <a:ext uri="{FF2B5EF4-FFF2-40B4-BE49-F238E27FC236}">
                      <a16:creationId xmlns:a16="http://schemas.microsoft.com/office/drawing/2014/main" id="{4F1A1296-B48C-3F4F-BFE8-2250440C3B30}"/>
                    </a:ext>
                  </a:extLst>
                </p14:cNvPr>
                <p14:cNvContentPartPr/>
                <p14:nvPr/>
              </p14:nvContentPartPr>
              <p14:xfrm>
                <a:off x="5443610" y="5165681"/>
                <a:ext cx="211320" cy="60120"/>
              </p14:xfrm>
            </p:contentPart>
          </mc:Choice>
          <mc:Fallback xmlns="">
            <p:pic>
              <p:nvPicPr>
                <p:cNvPr id="398" name="墨迹 397">
                  <a:extLst>
                    <a:ext uri="{FF2B5EF4-FFF2-40B4-BE49-F238E27FC236}">
                      <a16:creationId xmlns:a16="http://schemas.microsoft.com/office/drawing/2014/main" id="{4F1A1296-B48C-3F4F-BFE8-2250440C3B30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5436050" y="5158121"/>
                  <a:ext cx="2264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99" name="墨迹 398">
                  <a:extLst>
                    <a:ext uri="{FF2B5EF4-FFF2-40B4-BE49-F238E27FC236}">
                      <a16:creationId xmlns:a16="http://schemas.microsoft.com/office/drawing/2014/main" id="{41476F8D-52B3-7C4D-8EE6-E945845F09CF}"/>
                    </a:ext>
                  </a:extLst>
                </p14:cNvPr>
                <p14:cNvContentPartPr/>
                <p14:nvPr/>
              </p14:nvContentPartPr>
              <p14:xfrm>
                <a:off x="5964170" y="5095121"/>
                <a:ext cx="125280" cy="228240"/>
              </p14:xfrm>
            </p:contentPart>
          </mc:Choice>
          <mc:Fallback xmlns="">
            <p:pic>
              <p:nvPicPr>
                <p:cNvPr id="399" name="墨迹 398">
                  <a:extLst>
                    <a:ext uri="{FF2B5EF4-FFF2-40B4-BE49-F238E27FC236}">
                      <a16:creationId xmlns:a16="http://schemas.microsoft.com/office/drawing/2014/main" id="{41476F8D-52B3-7C4D-8EE6-E945845F09CF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956610" y="5087561"/>
                  <a:ext cx="1404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00" name="墨迹 399">
                  <a:extLst>
                    <a:ext uri="{FF2B5EF4-FFF2-40B4-BE49-F238E27FC236}">
                      <a16:creationId xmlns:a16="http://schemas.microsoft.com/office/drawing/2014/main" id="{71F0A9A2-A06C-7C49-8A09-391DFC4355CB}"/>
                    </a:ext>
                  </a:extLst>
                </p14:cNvPr>
                <p14:cNvContentPartPr/>
                <p14:nvPr/>
              </p14:nvContentPartPr>
              <p14:xfrm>
                <a:off x="6110690" y="5160281"/>
                <a:ext cx="32760" cy="145800"/>
              </p14:xfrm>
            </p:contentPart>
          </mc:Choice>
          <mc:Fallback xmlns="">
            <p:pic>
              <p:nvPicPr>
                <p:cNvPr id="400" name="墨迹 399">
                  <a:extLst>
                    <a:ext uri="{FF2B5EF4-FFF2-40B4-BE49-F238E27FC236}">
                      <a16:creationId xmlns:a16="http://schemas.microsoft.com/office/drawing/2014/main" id="{71F0A9A2-A06C-7C49-8A09-391DFC4355CB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6103130" y="5152721"/>
                  <a:ext cx="478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01" name="墨迹 400">
                  <a:extLst>
                    <a:ext uri="{FF2B5EF4-FFF2-40B4-BE49-F238E27FC236}">
                      <a16:creationId xmlns:a16="http://schemas.microsoft.com/office/drawing/2014/main" id="{80649281-6609-6740-B93C-CA33E70A83AB}"/>
                    </a:ext>
                  </a:extLst>
                </p14:cNvPr>
                <p14:cNvContentPartPr/>
                <p14:nvPr/>
              </p14:nvContentPartPr>
              <p14:xfrm>
                <a:off x="6067850" y="5203481"/>
                <a:ext cx="119160" cy="16560"/>
              </p14:xfrm>
            </p:contentPart>
          </mc:Choice>
          <mc:Fallback xmlns="">
            <p:pic>
              <p:nvPicPr>
                <p:cNvPr id="401" name="墨迹 400">
                  <a:extLst>
                    <a:ext uri="{FF2B5EF4-FFF2-40B4-BE49-F238E27FC236}">
                      <a16:creationId xmlns:a16="http://schemas.microsoft.com/office/drawing/2014/main" id="{80649281-6609-6740-B93C-CA33E70A83AB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6060290" y="5195921"/>
                  <a:ext cx="134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02" name="墨迹 401">
                  <a:extLst>
                    <a:ext uri="{FF2B5EF4-FFF2-40B4-BE49-F238E27FC236}">
                      <a16:creationId xmlns:a16="http://schemas.microsoft.com/office/drawing/2014/main" id="{6EF4B23A-E945-D343-8F01-55985BD97A2F}"/>
                    </a:ext>
                  </a:extLst>
                </p14:cNvPr>
                <p14:cNvContentPartPr/>
                <p14:nvPr/>
              </p14:nvContentPartPr>
              <p14:xfrm>
                <a:off x="6155330" y="5128961"/>
                <a:ext cx="340560" cy="194400"/>
              </p14:xfrm>
            </p:contentPart>
          </mc:Choice>
          <mc:Fallback xmlns="">
            <p:pic>
              <p:nvPicPr>
                <p:cNvPr id="402" name="墨迹 401">
                  <a:extLst>
                    <a:ext uri="{FF2B5EF4-FFF2-40B4-BE49-F238E27FC236}">
                      <a16:creationId xmlns:a16="http://schemas.microsoft.com/office/drawing/2014/main" id="{6EF4B23A-E945-D343-8F01-55985BD97A2F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147770" y="5121401"/>
                  <a:ext cx="355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03" name="墨迹 402">
                  <a:extLst>
                    <a:ext uri="{FF2B5EF4-FFF2-40B4-BE49-F238E27FC236}">
                      <a16:creationId xmlns:a16="http://schemas.microsoft.com/office/drawing/2014/main" id="{2455CA2A-7F0D-384E-A973-FE190C84C7E5}"/>
                    </a:ext>
                  </a:extLst>
                </p14:cNvPr>
                <p14:cNvContentPartPr/>
                <p14:nvPr/>
              </p14:nvContentPartPr>
              <p14:xfrm>
                <a:off x="6235970" y="5165681"/>
                <a:ext cx="151560" cy="43920"/>
              </p14:xfrm>
            </p:contentPart>
          </mc:Choice>
          <mc:Fallback xmlns="">
            <p:pic>
              <p:nvPicPr>
                <p:cNvPr id="403" name="墨迹 402">
                  <a:extLst>
                    <a:ext uri="{FF2B5EF4-FFF2-40B4-BE49-F238E27FC236}">
                      <a16:creationId xmlns:a16="http://schemas.microsoft.com/office/drawing/2014/main" id="{2455CA2A-7F0D-384E-A973-FE190C84C7E5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6228410" y="5158121"/>
                  <a:ext cx="1666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04" name="墨迹 403">
                  <a:extLst>
                    <a:ext uri="{FF2B5EF4-FFF2-40B4-BE49-F238E27FC236}">
                      <a16:creationId xmlns:a16="http://schemas.microsoft.com/office/drawing/2014/main" id="{34685B32-EC99-C541-8875-EA8735D161B7}"/>
                    </a:ext>
                  </a:extLst>
                </p14:cNvPr>
                <p14:cNvContentPartPr/>
                <p14:nvPr/>
              </p14:nvContentPartPr>
              <p14:xfrm>
                <a:off x="6666530" y="5068481"/>
                <a:ext cx="947880" cy="298440"/>
              </p14:xfrm>
            </p:contentPart>
          </mc:Choice>
          <mc:Fallback xmlns="">
            <p:pic>
              <p:nvPicPr>
                <p:cNvPr id="404" name="墨迹 403">
                  <a:extLst>
                    <a:ext uri="{FF2B5EF4-FFF2-40B4-BE49-F238E27FC236}">
                      <a16:creationId xmlns:a16="http://schemas.microsoft.com/office/drawing/2014/main" id="{34685B32-EC99-C541-8875-EA8735D161B7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6656450" y="5058401"/>
                  <a:ext cx="9680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07" name="墨迹 406">
                  <a:extLst>
                    <a:ext uri="{FF2B5EF4-FFF2-40B4-BE49-F238E27FC236}">
                      <a16:creationId xmlns:a16="http://schemas.microsoft.com/office/drawing/2014/main" id="{027C2663-FF4E-E640-AE0B-B2AE6CDD9E11}"/>
                    </a:ext>
                  </a:extLst>
                </p14:cNvPr>
                <p14:cNvContentPartPr/>
                <p14:nvPr/>
              </p14:nvContentPartPr>
              <p14:xfrm>
                <a:off x="7738610" y="4910441"/>
                <a:ext cx="1397520" cy="81720"/>
              </p14:xfrm>
            </p:contentPart>
          </mc:Choice>
          <mc:Fallback xmlns="">
            <p:pic>
              <p:nvPicPr>
                <p:cNvPr id="407" name="墨迹 406">
                  <a:extLst>
                    <a:ext uri="{FF2B5EF4-FFF2-40B4-BE49-F238E27FC236}">
                      <a16:creationId xmlns:a16="http://schemas.microsoft.com/office/drawing/2014/main" id="{027C2663-FF4E-E640-AE0B-B2AE6CDD9E1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7728530" y="4900361"/>
                  <a:ext cx="1417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08" name="墨迹 407">
                  <a:extLst>
                    <a:ext uri="{FF2B5EF4-FFF2-40B4-BE49-F238E27FC236}">
                      <a16:creationId xmlns:a16="http://schemas.microsoft.com/office/drawing/2014/main" id="{3C019FBF-30CD-9D46-89DD-D73FCF6AD9F3}"/>
                    </a:ext>
                  </a:extLst>
                </p14:cNvPr>
                <p14:cNvContentPartPr/>
                <p14:nvPr/>
              </p14:nvContentPartPr>
              <p14:xfrm>
                <a:off x="7670930" y="5236241"/>
                <a:ext cx="1259640" cy="76320"/>
              </p14:xfrm>
            </p:contentPart>
          </mc:Choice>
          <mc:Fallback xmlns="">
            <p:pic>
              <p:nvPicPr>
                <p:cNvPr id="408" name="墨迹 407">
                  <a:extLst>
                    <a:ext uri="{FF2B5EF4-FFF2-40B4-BE49-F238E27FC236}">
                      <a16:creationId xmlns:a16="http://schemas.microsoft.com/office/drawing/2014/main" id="{3C019FBF-30CD-9D46-89DD-D73FCF6AD9F3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7663370" y="5228681"/>
                  <a:ext cx="1274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09" name="墨迹 408">
                  <a:extLst>
                    <a:ext uri="{FF2B5EF4-FFF2-40B4-BE49-F238E27FC236}">
                      <a16:creationId xmlns:a16="http://schemas.microsoft.com/office/drawing/2014/main" id="{DA269B2D-DF77-F447-B0C0-43BA8605D7EE}"/>
                    </a:ext>
                  </a:extLst>
                </p14:cNvPr>
                <p14:cNvContentPartPr/>
                <p14:nvPr/>
              </p14:nvContentPartPr>
              <p14:xfrm>
                <a:off x="7594970" y="5090801"/>
                <a:ext cx="190440" cy="64440"/>
              </p14:xfrm>
            </p:contentPart>
          </mc:Choice>
          <mc:Fallback xmlns="">
            <p:pic>
              <p:nvPicPr>
                <p:cNvPr id="409" name="墨迹 408">
                  <a:extLst>
                    <a:ext uri="{FF2B5EF4-FFF2-40B4-BE49-F238E27FC236}">
                      <a16:creationId xmlns:a16="http://schemas.microsoft.com/office/drawing/2014/main" id="{DA269B2D-DF77-F447-B0C0-43BA8605D7EE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584890" y="5080721"/>
                  <a:ext cx="2106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10" name="墨迹 409">
                  <a:extLst>
                    <a:ext uri="{FF2B5EF4-FFF2-40B4-BE49-F238E27FC236}">
                      <a16:creationId xmlns:a16="http://schemas.microsoft.com/office/drawing/2014/main" id="{5EC9E0E5-2373-B84D-ABE5-2D8B4F2724EB}"/>
                    </a:ext>
                  </a:extLst>
                </p14:cNvPr>
                <p14:cNvContentPartPr/>
                <p14:nvPr/>
              </p14:nvContentPartPr>
              <p14:xfrm>
                <a:off x="7806650" y="5143721"/>
                <a:ext cx="27360" cy="49320"/>
              </p14:xfrm>
            </p:contentPart>
          </mc:Choice>
          <mc:Fallback xmlns="">
            <p:pic>
              <p:nvPicPr>
                <p:cNvPr id="410" name="墨迹 409">
                  <a:extLst>
                    <a:ext uri="{FF2B5EF4-FFF2-40B4-BE49-F238E27FC236}">
                      <a16:creationId xmlns:a16="http://schemas.microsoft.com/office/drawing/2014/main" id="{5EC9E0E5-2373-B84D-ABE5-2D8B4F2724EB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796570" y="5133641"/>
                  <a:ext cx="478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11" name="墨迹 410">
                  <a:extLst>
                    <a:ext uri="{FF2B5EF4-FFF2-40B4-BE49-F238E27FC236}">
                      <a16:creationId xmlns:a16="http://schemas.microsoft.com/office/drawing/2014/main" id="{9889BE5D-34A3-5E49-A9C0-DF7CC7A8EB62}"/>
                    </a:ext>
                  </a:extLst>
                </p14:cNvPr>
                <p14:cNvContentPartPr/>
                <p14:nvPr/>
              </p14:nvContentPartPr>
              <p14:xfrm>
                <a:off x="7898810" y="5046161"/>
                <a:ext cx="54720" cy="200520"/>
              </p14:xfrm>
            </p:contentPart>
          </mc:Choice>
          <mc:Fallback xmlns="">
            <p:pic>
              <p:nvPicPr>
                <p:cNvPr id="411" name="墨迹 410">
                  <a:extLst>
                    <a:ext uri="{FF2B5EF4-FFF2-40B4-BE49-F238E27FC236}">
                      <a16:creationId xmlns:a16="http://schemas.microsoft.com/office/drawing/2014/main" id="{9889BE5D-34A3-5E49-A9C0-DF7CC7A8EB62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7888730" y="5036081"/>
                  <a:ext cx="748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12" name="墨迹 411">
                  <a:extLst>
                    <a:ext uri="{FF2B5EF4-FFF2-40B4-BE49-F238E27FC236}">
                      <a16:creationId xmlns:a16="http://schemas.microsoft.com/office/drawing/2014/main" id="{423917EC-2C75-AB44-9D2D-5365680BDF36}"/>
                    </a:ext>
                  </a:extLst>
                </p14:cNvPr>
                <p14:cNvContentPartPr/>
                <p14:nvPr/>
              </p14:nvContentPartPr>
              <p14:xfrm>
                <a:off x="8099690" y="5040761"/>
                <a:ext cx="5760" cy="217440"/>
              </p14:xfrm>
            </p:contentPart>
          </mc:Choice>
          <mc:Fallback xmlns="">
            <p:pic>
              <p:nvPicPr>
                <p:cNvPr id="412" name="墨迹 411">
                  <a:extLst>
                    <a:ext uri="{FF2B5EF4-FFF2-40B4-BE49-F238E27FC236}">
                      <a16:creationId xmlns:a16="http://schemas.microsoft.com/office/drawing/2014/main" id="{423917EC-2C75-AB44-9D2D-5365680BDF3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8089610" y="5030681"/>
                  <a:ext cx="259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13" name="墨迹 412">
                  <a:extLst>
                    <a:ext uri="{FF2B5EF4-FFF2-40B4-BE49-F238E27FC236}">
                      <a16:creationId xmlns:a16="http://schemas.microsoft.com/office/drawing/2014/main" id="{DF6FB3FD-F1B0-624C-AE92-1FCE643022E8}"/>
                    </a:ext>
                  </a:extLst>
                </p14:cNvPr>
                <p14:cNvContentPartPr/>
                <p14:nvPr/>
              </p14:nvContentPartPr>
              <p14:xfrm>
                <a:off x="7926170" y="5111321"/>
                <a:ext cx="103320" cy="144000"/>
              </p14:xfrm>
            </p:contentPart>
          </mc:Choice>
          <mc:Fallback xmlns="">
            <p:pic>
              <p:nvPicPr>
                <p:cNvPr id="413" name="墨迹 412">
                  <a:extLst>
                    <a:ext uri="{FF2B5EF4-FFF2-40B4-BE49-F238E27FC236}">
                      <a16:creationId xmlns:a16="http://schemas.microsoft.com/office/drawing/2014/main" id="{DF6FB3FD-F1B0-624C-AE92-1FCE643022E8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7916090" y="5101241"/>
                  <a:ext cx="123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14" name="墨迹 413">
                  <a:extLst>
                    <a:ext uri="{FF2B5EF4-FFF2-40B4-BE49-F238E27FC236}">
                      <a16:creationId xmlns:a16="http://schemas.microsoft.com/office/drawing/2014/main" id="{822D9139-E724-B442-8822-E0A8243219EC}"/>
                    </a:ext>
                  </a:extLst>
                </p14:cNvPr>
                <p14:cNvContentPartPr/>
                <p14:nvPr/>
              </p14:nvContentPartPr>
              <p14:xfrm>
                <a:off x="8295170" y="5046881"/>
                <a:ext cx="32760" cy="244080"/>
              </p14:xfrm>
            </p:contentPart>
          </mc:Choice>
          <mc:Fallback xmlns="">
            <p:pic>
              <p:nvPicPr>
                <p:cNvPr id="414" name="墨迹 413">
                  <a:extLst>
                    <a:ext uri="{FF2B5EF4-FFF2-40B4-BE49-F238E27FC236}">
                      <a16:creationId xmlns:a16="http://schemas.microsoft.com/office/drawing/2014/main" id="{822D9139-E724-B442-8822-E0A8243219EC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8285090" y="5036801"/>
                  <a:ext cx="532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15" name="墨迹 414">
                  <a:extLst>
                    <a:ext uri="{FF2B5EF4-FFF2-40B4-BE49-F238E27FC236}">
                      <a16:creationId xmlns:a16="http://schemas.microsoft.com/office/drawing/2014/main" id="{46AE3EAA-DCF3-584F-9A3B-0C8E82FCFA93}"/>
                    </a:ext>
                  </a:extLst>
                </p14:cNvPr>
                <p14:cNvContentPartPr/>
                <p14:nvPr/>
              </p14:nvContentPartPr>
              <p14:xfrm>
                <a:off x="8202650" y="5135441"/>
                <a:ext cx="32760" cy="149760"/>
              </p14:xfrm>
            </p:contentPart>
          </mc:Choice>
          <mc:Fallback xmlns="">
            <p:pic>
              <p:nvPicPr>
                <p:cNvPr id="415" name="墨迹 414">
                  <a:extLst>
                    <a:ext uri="{FF2B5EF4-FFF2-40B4-BE49-F238E27FC236}">
                      <a16:creationId xmlns:a16="http://schemas.microsoft.com/office/drawing/2014/main" id="{46AE3EAA-DCF3-584F-9A3B-0C8E82FCFA93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8195450" y="5127881"/>
                  <a:ext cx="47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16" name="墨迹 415">
                  <a:extLst>
                    <a:ext uri="{FF2B5EF4-FFF2-40B4-BE49-F238E27FC236}">
                      <a16:creationId xmlns:a16="http://schemas.microsoft.com/office/drawing/2014/main" id="{57A68443-B874-A940-8185-00F6EBEA5F89}"/>
                    </a:ext>
                  </a:extLst>
                </p14:cNvPr>
                <p14:cNvContentPartPr/>
                <p14:nvPr/>
              </p14:nvContentPartPr>
              <p14:xfrm>
                <a:off x="8615210" y="5071001"/>
                <a:ext cx="5760" cy="252360"/>
              </p14:xfrm>
            </p:contentPart>
          </mc:Choice>
          <mc:Fallback xmlns="">
            <p:pic>
              <p:nvPicPr>
                <p:cNvPr id="416" name="墨迹 415">
                  <a:extLst>
                    <a:ext uri="{FF2B5EF4-FFF2-40B4-BE49-F238E27FC236}">
                      <a16:creationId xmlns:a16="http://schemas.microsoft.com/office/drawing/2014/main" id="{57A68443-B874-A940-8185-00F6EBEA5F89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8605130" y="5060921"/>
                  <a:ext cx="259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17" name="墨迹 416">
                  <a:extLst>
                    <a:ext uri="{FF2B5EF4-FFF2-40B4-BE49-F238E27FC236}">
                      <a16:creationId xmlns:a16="http://schemas.microsoft.com/office/drawing/2014/main" id="{F2DE407D-D21F-5F41-9D38-D06C61EBE712}"/>
                    </a:ext>
                  </a:extLst>
                </p14:cNvPr>
                <p14:cNvContentPartPr/>
                <p14:nvPr/>
              </p14:nvContentPartPr>
              <p14:xfrm>
                <a:off x="8420090" y="5105921"/>
                <a:ext cx="162720" cy="163080"/>
              </p14:xfrm>
            </p:contentPart>
          </mc:Choice>
          <mc:Fallback xmlns="">
            <p:pic>
              <p:nvPicPr>
                <p:cNvPr id="417" name="墨迹 416">
                  <a:extLst>
                    <a:ext uri="{FF2B5EF4-FFF2-40B4-BE49-F238E27FC236}">
                      <a16:creationId xmlns:a16="http://schemas.microsoft.com/office/drawing/2014/main" id="{F2DE407D-D21F-5F41-9D38-D06C61EBE712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8409650" y="5095841"/>
                  <a:ext cx="182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18" name="墨迹 417">
                  <a:extLst>
                    <a:ext uri="{FF2B5EF4-FFF2-40B4-BE49-F238E27FC236}">
                      <a16:creationId xmlns:a16="http://schemas.microsoft.com/office/drawing/2014/main" id="{85DE2366-AE3E-3346-97A5-146E2FCC67B7}"/>
                    </a:ext>
                  </a:extLst>
                </p14:cNvPr>
                <p14:cNvContentPartPr/>
                <p14:nvPr/>
              </p14:nvContentPartPr>
              <p14:xfrm>
                <a:off x="8778290" y="5149841"/>
                <a:ext cx="49320" cy="37800"/>
              </p14:xfrm>
            </p:contentPart>
          </mc:Choice>
          <mc:Fallback xmlns="">
            <p:pic>
              <p:nvPicPr>
                <p:cNvPr id="418" name="墨迹 417">
                  <a:extLst>
                    <a:ext uri="{FF2B5EF4-FFF2-40B4-BE49-F238E27FC236}">
                      <a16:creationId xmlns:a16="http://schemas.microsoft.com/office/drawing/2014/main" id="{85DE2366-AE3E-3346-97A5-146E2FCC67B7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8767850" y="5139761"/>
                  <a:ext cx="694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19" name="墨迹 418">
                  <a:extLst>
                    <a:ext uri="{FF2B5EF4-FFF2-40B4-BE49-F238E27FC236}">
                      <a16:creationId xmlns:a16="http://schemas.microsoft.com/office/drawing/2014/main" id="{DFEDD1FC-2910-2A4B-AC0F-97BC4F906E9A}"/>
                    </a:ext>
                  </a:extLst>
                </p14:cNvPr>
                <p14:cNvContentPartPr/>
                <p14:nvPr/>
              </p14:nvContentPartPr>
              <p14:xfrm>
                <a:off x="8865050" y="5192681"/>
                <a:ext cx="54720" cy="5760"/>
              </p14:xfrm>
            </p:contentPart>
          </mc:Choice>
          <mc:Fallback xmlns="">
            <p:pic>
              <p:nvPicPr>
                <p:cNvPr id="419" name="墨迹 418">
                  <a:extLst>
                    <a:ext uri="{FF2B5EF4-FFF2-40B4-BE49-F238E27FC236}">
                      <a16:creationId xmlns:a16="http://schemas.microsoft.com/office/drawing/2014/main" id="{DFEDD1FC-2910-2A4B-AC0F-97BC4F906E9A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8854970" y="5182601"/>
                  <a:ext cx="74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20" name="墨迹 419">
                  <a:extLst>
                    <a:ext uri="{FF2B5EF4-FFF2-40B4-BE49-F238E27FC236}">
                      <a16:creationId xmlns:a16="http://schemas.microsoft.com/office/drawing/2014/main" id="{911A9211-E384-EF46-A761-75720B7ED28E}"/>
                    </a:ext>
                  </a:extLst>
                </p14:cNvPr>
                <p14:cNvContentPartPr/>
                <p14:nvPr/>
              </p14:nvContentPartPr>
              <p14:xfrm>
                <a:off x="8962610" y="5208881"/>
                <a:ext cx="76320" cy="16560"/>
              </p14:xfrm>
            </p:contentPart>
          </mc:Choice>
          <mc:Fallback xmlns="">
            <p:pic>
              <p:nvPicPr>
                <p:cNvPr id="420" name="墨迹 419">
                  <a:extLst>
                    <a:ext uri="{FF2B5EF4-FFF2-40B4-BE49-F238E27FC236}">
                      <a16:creationId xmlns:a16="http://schemas.microsoft.com/office/drawing/2014/main" id="{911A9211-E384-EF46-A761-75720B7ED28E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8952530" y="5198801"/>
                  <a:ext cx="96480" cy="3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62048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Normalize the complex number (giving it unit absolute value, |z| = 1)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Complex::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normalize()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if ( re == 0 &amp;&amp;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== 0 )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return;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double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abs();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#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endif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106863" y="2540000"/>
            <a:ext cx="50450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This calls the member function </a:t>
            </a:r>
            <a: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double abs() const</a:t>
            </a:r>
            <a:b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</a:br>
            <a:r>
              <a:rPr lang="en-CA" sz="1600" dirty="0">
                <a:solidFill>
                  <a:srgbClr val="00B0F0"/>
                </a:solidFill>
              </a:rPr>
              <a:t>from the </a:t>
            </a:r>
            <a: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Complex</a:t>
            </a:r>
            <a:r>
              <a:rPr lang="en-CA" sz="1600" dirty="0">
                <a:solidFill>
                  <a:srgbClr val="00B0F0"/>
                </a:solidFill>
              </a:rPr>
              <a:t> class on the object on which</a:t>
            </a:r>
          </a:p>
          <a:p>
            <a:pPr eaLnBrk="1" hangingPunct="1"/>
            <a: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void normalize() </a:t>
            </a:r>
            <a:r>
              <a:rPr lang="en-CA" sz="1600" dirty="0">
                <a:solidFill>
                  <a:srgbClr val="00B0F0"/>
                </a:solidFill>
              </a:rPr>
              <a:t>was called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10800000" flipV="1">
            <a:off x="3348038" y="2814638"/>
            <a:ext cx="647700" cy="215900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420938" y="2986088"/>
            <a:ext cx="720725" cy="34607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956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Visibility in C# and Java is described by placing public/private/protected in front of each class member or member function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In C++, this is described by a block prefixed by one of</a:t>
            </a:r>
          </a:p>
          <a:p>
            <a:pPr lvl="1">
              <a:buFontTx/>
              <a:buNone/>
            </a:pPr>
            <a:r>
              <a:rPr lang="en-US" b="1">
                <a:latin typeface="Courier New" pitchFamily="49" charset="0"/>
                <a:cs typeface="Arial" charset="0"/>
              </a:rPr>
              <a:t>		private:</a:t>
            </a:r>
          </a:p>
          <a:p>
            <a:pPr lvl="1">
              <a:buFontTx/>
              <a:buNone/>
            </a:pPr>
            <a:r>
              <a:rPr lang="en-US" b="1">
                <a:latin typeface="Courier New" pitchFamily="49" charset="0"/>
                <a:cs typeface="Arial" charset="0"/>
              </a:rPr>
              <a:t>		protected:</a:t>
            </a:r>
          </a:p>
          <a:p>
            <a:pPr lvl="1">
              <a:buFontTx/>
              <a:buNone/>
            </a:pPr>
            <a:r>
              <a:rPr lang="en-US" b="1">
                <a:latin typeface="Courier New" pitchFamily="49" charset="0"/>
                <a:cs typeface="Arial" charset="0"/>
              </a:rPr>
              <a:t>		public:</a:t>
            </a:r>
          </a:p>
        </p:txBody>
      </p:sp>
    </p:spTree>
    <p:extLst>
      <p:ext uri="{BB962C8B-B14F-4D97-AF65-F5344CB8AC3E}">
        <p14:creationId xmlns:p14="http://schemas.microsoft.com/office/powerpoint/2010/main" val="3311750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class Complex {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private: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 double re, </a:t>
            </a:r>
            <a:r>
              <a:rPr lang="en-US" sz="12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im</a:t>
            </a:r>
            <a:r>
              <a:rPr lang="en-US" sz="1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sz="120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public:</a:t>
            </a:r>
          </a:p>
          <a:p>
            <a:pPr>
              <a:buFontTx/>
              <a:buNone/>
            </a:pPr>
            <a:r>
              <a:rPr lang="en-US" sz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    Complex( double, double );</a:t>
            </a:r>
          </a:p>
          <a:p>
            <a:pPr>
              <a:buFontTx/>
              <a:buNone/>
            </a:pPr>
            <a:endParaRPr lang="en-US" sz="1200" dirty="0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double real() const;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        double </a:t>
            </a:r>
            <a:r>
              <a:rPr lang="en-US" sz="1200" dirty="0" err="1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imag</a:t>
            </a: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() const;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        double abs() const;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        Complex </a:t>
            </a:r>
            <a:r>
              <a:rPr lang="en-US" sz="1200" dirty="0" err="1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exp</a:t>
            </a: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() const;</a:t>
            </a:r>
          </a:p>
          <a:p>
            <a:pPr>
              <a:buFontTx/>
              <a:buNone/>
            </a:pPr>
            <a:endParaRPr lang="en-US" sz="1200" dirty="0">
              <a:solidFill>
                <a:srgbClr val="0099CC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    void normalize();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109663" y="2687638"/>
            <a:ext cx="2676525" cy="1785937"/>
          </a:xfrm>
          <a:prstGeom prst="rect">
            <a:avLst/>
          </a:prstGeom>
          <a:noFill/>
          <a:ln w="38100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1109663" y="2022475"/>
            <a:ext cx="2676525" cy="287338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05A483D-C20C-9548-A907-FCDFEF6F9027}"/>
              </a:ext>
            </a:extLst>
          </p:cNvPr>
          <p:cNvGrpSpPr/>
          <p:nvPr/>
        </p:nvGrpSpPr>
        <p:grpSpPr>
          <a:xfrm>
            <a:off x="4110890" y="2039441"/>
            <a:ext cx="2882160" cy="490680"/>
            <a:chOff x="4110890" y="2039441"/>
            <a:chExt cx="2882160" cy="49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7B12A4DF-1373-3044-8934-6047B57652D1}"/>
                    </a:ext>
                  </a:extLst>
                </p14:cNvPr>
                <p14:cNvContentPartPr/>
                <p14:nvPr/>
              </p14:nvContentPartPr>
              <p14:xfrm>
                <a:off x="4209170" y="2058881"/>
                <a:ext cx="179640" cy="3423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7B12A4DF-1373-3044-8934-6047B57652D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01610" y="2051321"/>
                  <a:ext cx="19440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D8497A6-E700-3845-86F0-F03FCCAEEB0C}"/>
                    </a:ext>
                  </a:extLst>
                </p14:cNvPr>
                <p14:cNvContentPartPr/>
                <p14:nvPr/>
              </p14:nvContentPartPr>
              <p14:xfrm>
                <a:off x="4110890" y="2316281"/>
                <a:ext cx="300240" cy="975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D8497A6-E700-3845-86F0-F03FCCAEEB0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03330" y="2308721"/>
                  <a:ext cx="315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326BB9A-518E-DD46-89F5-D677A1D4D3C1}"/>
                    </a:ext>
                  </a:extLst>
                </p14:cNvPr>
                <p14:cNvContentPartPr/>
                <p14:nvPr/>
              </p14:nvContentPartPr>
              <p14:xfrm>
                <a:off x="4154450" y="2234921"/>
                <a:ext cx="56880" cy="165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326BB9A-518E-DD46-89F5-D677A1D4D3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46890" y="2227361"/>
                  <a:ext cx="720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5AD91B6-FB0A-AA4B-81CB-9242C6E56127}"/>
                    </a:ext>
                  </a:extLst>
                </p14:cNvPr>
                <p14:cNvContentPartPr/>
                <p14:nvPr/>
              </p14:nvContentPartPr>
              <p14:xfrm>
                <a:off x="4420130" y="2142401"/>
                <a:ext cx="225360" cy="2444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5AD91B6-FB0A-AA4B-81CB-9242C6E5612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12570" y="2134841"/>
                  <a:ext cx="2404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6FFD32B-1B10-A84F-B906-54075C8B3B89}"/>
                    </a:ext>
                  </a:extLst>
                </p14:cNvPr>
                <p14:cNvContentPartPr/>
                <p14:nvPr/>
              </p14:nvContentPartPr>
              <p14:xfrm>
                <a:off x="4447490" y="2158961"/>
                <a:ext cx="51480" cy="111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6FFD32B-1B10-A84F-B906-54075C8B3B8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39930" y="2151401"/>
                  <a:ext cx="666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4ED901E-0C85-BC44-990A-118DC6C0E4F4}"/>
                    </a:ext>
                  </a:extLst>
                </p14:cNvPr>
                <p14:cNvContentPartPr/>
                <p14:nvPr/>
              </p14:nvContentPartPr>
              <p14:xfrm>
                <a:off x="4780850" y="2172641"/>
                <a:ext cx="5760" cy="3103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4ED901E-0C85-BC44-990A-118DC6C0E4F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73290" y="2165081"/>
                  <a:ext cx="208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E04DB09-7A9D-D340-ADB8-04C538973C2A}"/>
                    </a:ext>
                  </a:extLst>
                </p14:cNvPr>
                <p14:cNvContentPartPr/>
                <p14:nvPr/>
              </p14:nvContentPartPr>
              <p14:xfrm>
                <a:off x="4780850" y="2175161"/>
                <a:ext cx="86760" cy="1306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E04DB09-7A9D-D340-ADB8-04C538973C2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73290" y="2167601"/>
                  <a:ext cx="101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AC39BAB-F1EA-794C-8242-F70B6089762D}"/>
                    </a:ext>
                  </a:extLst>
                </p14:cNvPr>
                <p14:cNvContentPartPr/>
                <p14:nvPr/>
              </p14:nvContentPartPr>
              <p14:xfrm>
                <a:off x="4862210" y="2175161"/>
                <a:ext cx="136080" cy="1602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AC39BAB-F1EA-794C-8242-F70B6089762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54650" y="2167601"/>
                  <a:ext cx="151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4FB9172-2CF7-ED41-9796-D01F557DB1FD}"/>
                    </a:ext>
                  </a:extLst>
                </p14:cNvPr>
                <p14:cNvContentPartPr/>
                <p14:nvPr/>
              </p14:nvContentPartPr>
              <p14:xfrm>
                <a:off x="4954370" y="2099561"/>
                <a:ext cx="38520" cy="540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4FB9172-2CF7-ED41-9796-D01F557DB1F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46810" y="2092361"/>
                  <a:ext cx="532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7831AEC-E838-3D41-967C-166786333E6F}"/>
                    </a:ext>
                  </a:extLst>
                </p14:cNvPr>
                <p14:cNvContentPartPr/>
                <p14:nvPr/>
              </p14:nvContentPartPr>
              <p14:xfrm>
                <a:off x="5036090" y="2142401"/>
                <a:ext cx="92520" cy="1548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7831AEC-E838-3D41-967C-166786333E6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28530" y="2134841"/>
                  <a:ext cx="107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4AD1B85-119F-1142-92E2-9F667CFAE70C}"/>
                    </a:ext>
                  </a:extLst>
                </p14:cNvPr>
                <p14:cNvContentPartPr/>
                <p14:nvPr/>
              </p14:nvContentPartPr>
              <p14:xfrm>
                <a:off x="5155970" y="2075081"/>
                <a:ext cx="330840" cy="2512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4AD1B85-119F-1142-92E2-9F667CFAE70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148410" y="2067521"/>
                  <a:ext cx="3459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A29BACC-9C29-FB4B-9435-E153F76F5A9E}"/>
                    </a:ext>
                  </a:extLst>
                </p14:cNvPr>
                <p14:cNvContentPartPr/>
                <p14:nvPr/>
              </p14:nvContentPartPr>
              <p14:xfrm>
                <a:off x="5265050" y="2120801"/>
                <a:ext cx="156600" cy="219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A29BACC-9C29-FB4B-9435-E153F76F5A9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57490" y="2113241"/>
                  <a:ext cx="171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04A7422-AF79-E74E-85EA-33F87DEB29F1}"/>
                    </a:ext>
                  </a:extLst>
                </p14:cNvPr>
                <p14:cNvContentPartPr/>
                <p14:nvPr/>
              </p14:nvContentPartPr>
              <p14:xfrm>
                <a:off x="5519570" y="2256521"/>
                <a:ext cx="16200" cy="298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04A7422-AF79-E74E-85EA-33F87DEB29F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12010" y="2248961"/>
                  <a:ext cx="309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7368C16-732E-E241-9F64-6A0E0621087A}"/>
                    </a:ext>
                  </a:extLst>
                </p14:cNvPr>
                <p14:cNvContentPartPr/>
                <p14:nvPr/>
              </p14:nvContentPartPr>
              <p14:xfrm>
                <a:off x="5666090" y="2169761"/>
                <a:ext cx="75600" cy="3603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7368C16-732E-E241-9F64-6A0E0621087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658530" y="2162201"/>
                  <a:ext cx="907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ADA6830-6147-F34E-8709-4DB2797F8788}"/>
                    </a:ext>
                  </a:extLst>
                </p14:cNvPr>
                <p14:cNvContentPartPr/>
                <p14:nvPr/>
              </p14:nvContentPartPr>
              <p14:xfrm>
                <a:off x="5676170" y="2169761"/>
                <a:ext cx="119880" cy="1630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ADA6830-6147-F34E-8709-4DB2797F878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668970" y="2162201"/>
                  <a:ext cx="135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A4E4640-985B-2143-BC08-0353CEEB489E}"/>
                    </a:ext>
                  </a:extLst>
                </p14:cNvPr>
                <p14:cNvContentPartPr/>
                <p14:nvPr/>
              </p14:nvContentPartPr>
              <p14:xfrm>
                <a:off x="5795690" y="2096681"/>
                <a:ext cx="261000" cy="2494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A4E4640-985B-2143-BC08-0353CEEB489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88130" y="2089121"/>
                  <a:ext cx="276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7BF98AF-AF84-EE40-927F-9BA943814DAE}"/>
                    </a:ext>
                  </a:extLst>
                </p14:cNvPr>
                <p14:cNvContentPartPr/>
                <p14:nvPr/>
              </p14:nvContentPartPr>
              <p14:xfrm>
                <a:off x="6012770" y="2084801"/>
                <a:ext cx="189720" cy="2505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7BF98AF-AF84-EE40-927F-9BA943814DA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005210" y="2077241"/>
                  <a:ext cx="2048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9F1BFC7-3565-3E47-80FD-E3A2601B41CC}"/>
                    </a:ext>
                  </a:extLst>
                </p14:cNvPr>
                <p14:cNvContentPartPr/>
                <p14:nvPr/>
              </p14:nvContentPartPr>
              <p14:xfrm>
                <a:off x="6170090" y="2142401"/>
                <a:ext cx="168480" cy="1850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9F1BFC7-3565-3E47-80FD-E3A2601B41C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162530" y="2134841"/>
                  <a:ext cx="183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BA81ECD-78C1-E94C-957E-6A3E673EBC12}"/>
                    </a:ext>
                  </a:extLst>
                </p14:cNvPr>
                <p14:cNvContentPartPr/>
                <p14:nvPr/>
              </p14:nvContentPartPr>
              <p14:xfrm>
                <a:off x="6454850" y="2039441"/>
                <a:ext cx="230040" cy="3261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BA81ECD-78C1-E94C-957E-6A3E673EBC1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47290" y="2031881"/>
                  <a:ext cx="2451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0727B69-F64F-9940-8E5B-E0ABEE440991}"/>
                    </a:ext>
                  </a:extLst>
                </p14:cNvPr>
                <p14:cNvContentPartPr/>
                <p14:nvPr/>
              </p14:nvContentPartPr>
              <p14:xfrm>
                <a:off x="6479690" y="2147801"/>
                <a:ext cx="76320" cy="439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0727B69-F64F-9940-8E5B-E0ABEE44099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472130" y="2140601"/>
                  <a:ext cx="91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A051B85-7EC1-DB46-B4E1-F7583E9230DC}"/>
                    </a:ext>
                  </a:extLst>
                </p14:cNvPr>
                <p14:cNvContentPartPr/>
                <p14:nvPr/>
              </p14:nvContentPartPr>
              <p14:xfrm>
                <a:off x="6784250" y="2093801"/>
                <a:ext cx="32400" cy="385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A051B85-7EC1-DB46-B4E1-F7583E9230D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776690" y="2086241"/>
                  <a:ext cx="475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E2D3D80-8E94-6640-B88A-896706123A08}"/>
                    </a:ext>
                  </a:extLst>
                </p14:cNvPr>
                <p14:cNvContentPartPr/>
                <p14:nvPr/>
              </p14:nvContentPartPr>
              <p14:xfrm>
                <a:off x="6754010" y="2053121"/>
                <a:ext cx="171000" cy="3229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E2D3D80-8E94-6640-B88A-896706123A0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46450" y="2045921"/>
                  <a:ext cx="1861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969194C-BBC5-3D44-A839-F04CABDFDDB8}"/>
                    </a:ext>
                  </a:extLst>
                </p14:cNvPr>
                <p14:cNvContentPartPr/>
                <p14:nvPr/>
              </p14:nvContentPartPr>
              <p14:xfrm>
                <a:off x="6881090" y="2332481"/>
                <a:ext cx="111960" cy="871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969194C-BBC5-3D44-A839-F04CABDFDDB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873530" y="2324921"/>
                  <a:ext cx="12708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4D22B9A-5FD7-3140-838D-2C405FB45D7A}"/>
              </a:ext>
            </a:extLst>
          </p:cNvPr>
          <p:cNvGrpSpPr/>
          <p:nvPr/>
        </p:nvGrpSpPr>
        <p:grpSpPr>
          <a:xfrm>
            <a:off x="4583210" y="2663681"/>
            <a:ext cx="2233080" cy="456480"/>
            <a:chOff x="4583210" y="2663681"/>
            <a:chExt cx="2233080" cy="45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30D55F5F-10E3-2240-9365-9EFDE0763B9C}"/>
                    </a:ext>
                  </a:extLst>
                </p14:cNvPr>
                <p14:cNvContentPartPr/>
                <p14:nvPr/>
              </p14:nvContentPartPr>
              <p14:xfrm>
                <a:off x="4583210" y="2717681"/>
                <a:ext cx="252000" cy="2836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30D55F5F-10E3-2240-9365-9EFDE0763B9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575650" y="2710481"/>
                  <a:ext cx="2667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0CAC72C-78D4-D344-AA6C-E410D1163B2A}"/>
                    </a:ext>
                  </a:extLst>
                </p14:cNvPr>
                <p14:cNvContentPartPr/>
                <p14:nvPr/>
              </p14:nvContentPartPr>
              <p14:xfrm>
                <a:off x="4742690" y="2777441"/>
                <a:ext cx="27360" cy="871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0CAC72C-78D4-D344-AA6C-E410D1163B2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735130" y="2769881"/>
                  <a:ext cx="424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EA48FA30-9875-F948-A1E4-4EBBE025DA8A}"/>
                    </a:ext>
                  </a:extLst>
                </p14:cNvPr>
                <p14:cNvContentPartPr/>
                <p14:nvPr/>
              </p14:nvContentPartPr>
              <p14:xfrm>
                <a:off x="4780850" y="2779241"/>
                <a:ext cx="80640" cy="421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EA48FA30-9875-F948-A1E4-4EBBE025DA8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773290" y="2771681"/>
                  <a:ext cx="957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6E4268E-5F20-184F-B1C2-6A019D060C77}"/>
                    </a:ext>
                  </a:extLst>
                </p14:cNvPr>
                <p14:cNvContentPartPr/>
                <p14:nvPr/>
              </p14:nvContentPartPr>
              <p14:xfrm>
                <a:off x="4764650" y="2848001"/>
                <a:ext cx="54720" cy="925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6E4268E-5F20-184F-B1C2-6A019D060C7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57090" y="2840441"/>
                  <a:ext cx="69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E8EE14F-F619-4345-A0AC-35F3D575BEBE}"/>
                    </a:ext>
                  </a:extLst>
                </p14:cNvPr>
                <p14:cNvContentPartPr/>
                <p14:nvPr/>
              </p14:nvContentPartPr>
              <p14:xfrm>
                <a:off x="4748090" y="2934761"/>
                <a:ext cx="87120" cy="734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E8EE14F-F619-4345-A0AC-35F3D575BEB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740890" y="2927561"/>
                  <a:ext cx="102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A2C739E-823B-6E4E-BE03-BFF104EA9DF1}"/>
                    </a:ext>
                  </a:extLst>
                </p14:cNvPr>
                <p14:cNvContentPartPr/>
                <p14:nvPr/>
              </p14:nvContentPartPr>
              <p14:xfrm>
                <a:off x="4895330" y="2747561"/>
                <a:ext cx="244080" cy="3726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A2C739E-823B-6E4E-BE03-BFF104EA9DF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887770" y="2740001"/>
                  <a:ext cx="2592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1853247-4573-E240-A420-5356575927B5}"/>
                    </a:ext>
                  </a:extLst>
                </p14:cNvPr>
                <p14:cNvContentPartPr/>
                <p14:nvPr/>
              </p14:nvContentPartPr>
              <p14:xfrm>
                <a:off x="5334530" y="2712281"/>
                <a:ext cx="49320" cy="327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1853247-4573-E240-A420-5356575927B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326970" y="2704721"/>
                  <a:ext cx="64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E75C5B0A-2D5C-1F48-A235-A4EE10AD9952}"/>
                    </a:ext>
                  </a:extLst>
                </p14:cNvPr>
                <p14:cNvContentPartPr/>
                <p14:nvPr/>
              </p14:nvContentPartPr>
              <p14:xfrm>
                <a:off x="5245250" y="2706881"/>
                <a:ext cx="216720" cy="3042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E75C5B0A-2D5C-1F48-A235-A4EE10AD995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237690" y="2699321"/>
                  <a:ext cx="2318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711EB42-8BFC-2F4E-9930-CEC6D2D443B5}"/>
                    </a:ext>
                  </a:extLst>
                </p14:cNvPr>
                <p14:cNvContentPartPr/>
                <p14:nvPr/>
              </p14:nvContentPartPr>
              <p14:xfrm>
                <a:off x="5518850" y="2703281"/>
                <a:ext cx="102960" cy="1234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711EB42-8BFC-2F4E-9930-CEC6D2D443B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511290" y="2695721"/>
                  <a:ext cx="1180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B68AEEB-92B1-DE45-A472-05E42AB42ABC}"/>
                    </a:ext>
                  </a:extLst>
                </p14:cNvPr>
                <p14:cNvContentPartPr/>
                <p14:nvPr/>
              </p14:nvContentPartPr>
              <p14:xfrm>
                <a:off x="5442890" y="2821001"/>
                <a:ext cx="322560" cy="655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B68AEEB-92B1-DE45-A472-05E42AB42AB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435330" y="2813441"/>
                  <a:ext cx="3373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B01CCB8-F92B-7145-A42B-AE56C9B62A92}"/>
                    </a:ext>
                  </a:extLst>
                </p14:cNvPr>
                <p14:cNvContentPartPr/>
                <p14:nvPr/>
              </p14:nvContentPartPr>
              <p14:xfrm>
                <a:off x="5546570" y="2875361"/>
                <a:ext cx="189720" cy="1630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B01CCB8-F92B-7145-A42B-AE56C9B62A9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539010" y="2867801"/>
                  <a:ext cx="204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87D0761-479E-7148-B4EA-C56D88B0E09E}"/>
                    </a:ext>
                  </a:extLst>
                </p14:cNvPr>
                <p14:cNvContentPartPr/>
                <p14:nvPr/>
              </p14:nvContentPartPr>
              <p14:xfrm>
                <a:off x="5779490" y="2777441"/>
                <a:ext cx="243360" cy="1886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87D0761-479E-7148-B4EA-C56D88B0E09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771930" y="2769881"/>
                  <a:ext cx="2584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F850EEBA-74FA-CC4C-90D6-81DDDE14D6D4}"/>
                    </a:ext>
                  </a:extLst>
                </p14:cNvPr>
                <p14:cNvContentPartPr/>
                <p14:nvPr/>
              </p14:nvContentPartPr>
              <p14:xfrm>
                <a:off x="6104930" y="2717681"/>
                <a:ext cx="136080" cy="3042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F850EEBA-74FA-CC4C-90D6-81DDDE14D6D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097730" y="2710481"/>
                  <a:ext cx="1512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58379AB-19DC-F648-83FC-7BDA42E38815}"/>
                    </a:ext>
                  </a:extLst>
                </p14:cNvPr>
                <p14:cNvContentPartPr/>
                <p14:nvPr/>
              </p14:nvContentPartPr>
              <p14:xfrm>
                <a:off x="6289610" y="2745041"/>
                <a:ext cx="130680" cy="1933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58379AB-19DC-F648-83FC-7BDA42E3881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82050" y="2737481"/>
                  <a:ext cx="1458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B79EF4F-7003-5F45-B3CB-08E795FA4751}"/>
                    </a:ext>
                  </a:extLst>
                </p14:cNvPr>
                <p14:cNvContentPartPr/>
                <p14:nvPr/>
              </p14:nvContentPartPr>
              <p14:xfrm>
                <a:off x="6365570" y="2842601"/>
                <a:ext cx="103320" cy="979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B79EF4F-7003-5F45-B3CB-08E795FA475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358010" y="2835041"/>
                  <a:ext cx="118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1001036C-3541-2E41-A2BA-A224436377A4}"/>
                    </a:ext>
                  </a:extLst>
                </p14:cNvPr>
                <p14:cNvContentPartPr/>
                <p14:nvPr/>
              </p14:nvContentPartPr>
              <p14:xfrm>
                <a:off x="6506690" y="2702201"/>
                <a:ext cx="130680" cy="2541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1001036C-3541-2E41-A2BA-A224436377A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499130" y="2694641"/>
                  <a:ext cx="1458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CD250F1-1DC9-8B44-96AE-7FED15F91EC3}"/>
                    </a:ext>
                  </a:extLst>
                </p14:cNvPr>
                <p14:cNvContentPartPr/>
                <p14:nvPr/>
              </p14:nvContentPartPr>
              <p14:xfrm>
                <a:off x="6610010" y="2663681"/>
                <a:ext cx="190440" cy="3092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CD250F1-1DC9-8B44-96AE-7FED15F91EC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602450" y="2656121"/>
                  <a:ext cx="2055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954ECAD-8F30-A745-8CEC-4CE64D7DD217}"/>
                    </a:ext>
                  </a:extLst>
                </p14:cNvPr>
                <p14:cNvContentPartPr/>
                <p14:nvPr/>
              </p14:nvContentPartPr>
              <p14:xfrm>
                <a:off x="6783530" y="2934761"/>
                <a:ext cx="32760" cy="111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954ECAD-8F30-A745-8CEC-4CE64D7DD21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775970" y="2927561"/>
                  <a:ext cx="47880" cy="2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48157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reason for the change in Java/C# was that the C++ version has been noted to be a source of errors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Code could be cut-and-paste from one location to another, and a poorly placed paste could change the visibility of some code:</a:t>
            </a:r>
          </a:p>
          <a:p>
            <a:pPr lvl="1"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	public	→ private  </a:t>
            </a:r>
            <a:r>
              <a:rPr lang="en-US">
                <a:latin typeface="Arial" charset="0"/>
                <a:cs typeface="Arial" charset="0"/>
              </a:rPr>
              <a:t>automatically caught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  <a:r>
              <a:rPr lang="en-US">
                <a:latin typeface="Consolas" pitchFamily="49" charset="0"/>
                <a:cs typeface="Consolas" pitchFamily="49" charset="0"/>
              </a:rPr>
              <a:t>private	→ public </a:t>
            </a:r>
            <a:r>
              <a:rPr lang="en-US" b="1">
                <a:latin typeface="Courier New" pitchFamily="49" charset="0"/>
                <a:cs typeface="Arial" charset="0"/>
              </a:rPr>
              <a:t> </a:t>
            </a:r>
            <a:r>
              <a:rPr lang="en-US">
                <a:latin typeface="Arial" charset="0"/>
                <a:cs typeface="Arial" charset="0"/>
              </a:rPr>
              <a:t>difficult to catch and dangerous</a:t>
            </a:r>
          </a:p>
        </p:txBody>
      </p:sp>
    </p:spTree>
    <p:extLst>
      <p:ext uri="{BB962C8B-B14F-4D97-AF65-F5344CB8AC3E}">
        <p14:creationId xmlns:p14="http://schemas.microsoft.com/office/powerpoint/2010/main" val="2728333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It is possible for a class to indicate that another class is allowed to access its </a:t>
            </a:r>
            <a:r>
              <a:rPr lang="en-US" b="1" u="sng">
                <a:latin typeface="Arial" charset="0"/>
                <a:cs typeface="Arial" charset="0"/>
              </a:rPr>
              <a:t>private</a:t>
            </a:r>
            <a:r>
              <a:rPr lang="en-US">
                <a:latin typeface="Arial" charset="0"/>
                <a:cs typeface="Arial" charset="0"/>
              </a:rPr>
              <a:t> members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If class </a:t>
            </a:r>
            <a:r>
              <a:rPr lang="en-US">
                <a:latin typeface="Consolas" pitchFamily="49" charset="0"/>
                <a:cs typeface="Consolas" pitchFamily="49" charset="0"/>
              </a:rPr>
              <a:t>ClassX</a:t>
            </a:r>
            <a:r>
              <a:rPr lang="en-US">
                <a:latin typeface="Arial" charset="0"/>
                <a:cs typeface="Arial" charset="0"/>
              </a:rPr>
              <a:t> declares class </a:t>
            </a:r>
            <a:r>
              <a:rPr lang="en-US">
                <a:latin typeface="Consolas" pitchFamily="49" charset="0"/>
                <a:cs typeface="Consolas" pitchFamily="49" charset="0"/>
              </a:rPr>
              <a:t>ClassY</a:t>
            </a:r>
            <a:r>
              <a:rPr lang="en-US">
                <a:latin typeface="Arial" charset="0"/>
                <a:cs typeface="Arial" charset="0"/>
              </a:rPr>
              <a:t> to be a friend, then class </a:t>
            </a:r>
            <a:r>
              <a:rPr lang="en-US">
                <a:latin typeface="Consolas" pitchFamily="49" charset="0"/>
                <a:cs typeface="Consolas" pitchFamily="49" charset="0"/>
              </a:rPr>
              <a:t>ClassY</a:t>
            </a:r>
            <a:r>
              <a:rPr lang="en-US">
                <a:latin typeface="Arial" charset="0"/>
                <a:cs typeface="Arial" charset="0"/>
              </a:rPr>
              <a:t> can access (and modify) the private members of </a:t>
            </a:r>
            <a:r>
              <a:rPr lang="en-US">
                <a:latin typeface="Consolas" pitchFamily="49" charset="0"/>
                <a:cs typeface="Consolas" pitchFamily="49" charset="0"/>
              </a:rPr>
              <a:t>ClassX</a:t>
            </a:r>
            <a:r>
              <a:rPr lang="en-US">
                <a:latin typeface="Arial" charset="0"/>
                <a:cs typeface="Arial" charset="0"/>
              </a:rPr>
              <a:t> </a:t>
            </a:r>
            <a:endParaRPr lang="en-US" b="1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858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40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 ClassY;                   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// declare that ClassY is a class</a:t>
            </a:r>
            <a:endParaRPr lang="en-US" sz="140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sz="1400">
              <a:solidFill>
                <a:srgbClr val="0066FF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class ClassX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private: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int privy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;              // the variable privy is private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friend class ClassY;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       // ClassY is a 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friend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of ClassX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class ClassY {                  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// define ClassY</a:t>
            </a:r>
            <a:endParaRPr lang="en-US" sz="1400">
              <a:solidFill>
                <a:srgbClr val="FF33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private: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ClassX value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;           // Y stores one instance of X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public: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void set_x()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value.privy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= 42;   // a member function of ClassY can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}                       // access and modify the private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};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                             // member privy of 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endParaRPr lang="en-US" sz="140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490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We can classify member functions into two categories: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Those leaving the object unchanged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Those modifying the member variables of the object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Respectively, these are referred to as:</a:t>
            </a:r>
          </a:p>
          <a:p>
            <a:pPr lvl="1"/>
            <a:r>
              <a:rPr lang="en-US" b="1">
                <a:latin typeface="Arial" charset="0"/>
                <a:cs typeface="Arial" charset="0"/>
              </a:rPr>
              <a:t>Accessors:	</a:t>
            </a:r>
            <a:r>
              <a:rPr lang="en-US">
                <a:latin typeface="Arial" charset="0"/>
                <a:cs typeface="Arial" charset="0"/>
              </a:rPr>
              <a:t>we are accessing and using the class members</a:t>
            </a:r>
          </a:p>
          <a:p>
            <a:pPr lvl="1"/>
            <a:r>
              <a:rPr lang="en-US" b="1">
                <a:latin typeface="Arial" charset="0"/>
                <a:cs typeface="Arial" charset="0"/>
              </a:rPr>
              <a:t>Mutators:		</a:t>
            </a:r>
            <a:r>
              <a:rPr lang="en-US">
                <a:latin typeface="Arial" charset="0"/>
                <a:cs typeface="Arial" charset="0"/>
              </a:rPr>
              <a:t>we are changing—mutating—the class members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169E427-38B0-C84C-ABA1-C7E63E9B1681}"/>
              </a:ext>
            </a:extLst>
          </p:cNvPr>
          <p:cNvGrpSpPr/>
          <p:nvPr/>
        </p:nvGrpSpPr>
        <p:grpSpPr>
          <a:xfrm>
            <a:off x="6425330" y="2951681"/>
            <a:ext cx="814320" cy="351000"/>
            <a:chOff x="6425330" y="2951681"/>
            <a:chExt cx="814320" cy="35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9EECAE3F-E5FD-9649-9DCA-8F3729EC37A7}"/>
                    </a:ext>
                  </a:extLst>
                </p14:cNvPr>
                <p14:cNvContentPartPr/>
                <p14:nvPr/>
              </p14:nvContentPartPr>
              <p14:xfrm>
                <a:off x="6425330" y="3038081"/>
                <a:ext cx="168480" cy="601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9EECAE3F-E5FD-9649-9DCA-8F3729EC37A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17770" y="3030521"/>
                  <a:ext cx="1836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72670F8-32EB-4D49-8FC4-AACDB59A39B2}"/>
                    </a:ext>
                  </a:extLst>
                </p14:cNvPr>
                <p14:cNvContentPartPr/>
                <p14:nvPr/>
              </p14:nvContentPartPr>
              <p14:xfrm>
                <a:off x="6463130" y="2986961"/>
                <a:ext cx="60120" cy="2959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72670F8-32EB-4D49-8FC4-AACDB59A39B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55930" y="2979401"/>
                  <a:ext cx="752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EB73FBB-D17A-884E-B451-644CF41F2428}"/>
                    </a:ext>
                  </a:extLst>
                </p14:cNvPr>
                <p14:cNvContentPartPr/>
                <p14:nvPr/>
              </p14:nvContentPartPr>
              <p14:xfrm>
                <a:off x="6539450" y="3105761"/>
                <a:ext cx="97920" cy="1969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EB73FBB-D17A-884E-B451-644CF41F242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31890" y="3098201"/>
                  <a:ext cx="113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A149DD9-8075-7D4F-8529-4524478D42DA}"/>
                    </a:ext>
                  </a:extLst>
                </p14:cNvPr>
                <p14:cNvContentPartPr/>
                <p14:nvPr/>
              </p14:nvContentPartPr>
              <p14:xfrm>
                <a:off x="6718370" y="2979041"/>
                <a:ext cx="129960" cy="756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A149DD9-8075-7D4F-8529-4524478D42D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10810" y="2971481"/>
                  <a:ext cx="145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60AD69A-4A13-B942-A256-6663CC371754}"/>
                    </a:ext>
                  </a:extLst>
                </p14:cNvPr>
                <p14:cNvContentPartPr/>
                <p14:nvPr/>
              </p14:nvContentPartPr>
              <p14:xfrm>
                <a:off x="6778130" y="3032681"/>
                <a:ext cx="38520" cy="1274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60AD69A-4A13-B942-A256-6663CC37175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70570" y="3025121"/>
                  <a:ext cx="532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53EE50E-2BF3-D949-B961-A85B1933F25C}"/>
                    </a:ext>
                  </a:extLst>
                </p14:cNvPr>
                <p14:cNvContentPartPr/>
                <p14:nvPr/>
              </p14:nvContentPartPr>
              <p14:xfrm>
                <a:off x="6821690" y="3027281"/>
                <a:ext cx="49320" cy="2469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53EE50E-2BF3-D949-B961-A85B1933F25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14130" y="3019721"/>
                  <a:ext cx="644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406B0BC-0AD8-084A-9968-179FE7F90731}"/>
                    </a:ext>
                  </a:extLst>
                </p14:cNvPr>
                <p14:cNvContentPartPr/>
                <p14:nvPr/>
              </p14:nvContentPartPr>
              <p14:xfrm>
                <a:off x="6761930" y="3061121"/>
                <a:ext cx="195840" cy="1620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406B0BC-0AD8-084A-9968-179FE7F9073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54370" y="3053561"/>
                  <a:ext cx="210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8B2CC11C-6F12-6F46-9E64-3B1E16BAA142}"/>
                    </a:ext>
                  </a:extLst>
                </p14:cNvPr>
                <p14:cNvContentPartPr/>
                <p14:nvPr/>
              </p14:nvContentPartPr>
              <p14:xfrm>
                <a:off x="6995210" y="2951681"/>
                <a:ext cx="152280" cy="2325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8B2CC11C-6F12-6F46-9E64-3B1E16BAA14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87650" y="2944121"/>
                  <a:ext cx="167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1C73CC9-69BB-A248-A66D-0F2BDBFC14ED}"/>
                    </a:ext>
                  </a:extLst>
                </p14:cNvPr>
                <p14:cNvContentPartPr/>
                <p14:nvPr/>
              </p14:nvContentPartPr>
              <p14:xfrm>
                <a:off x="7136330" y="3011081"/>
                <a:ext cx="21960" cy="1090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1C73CC9-69BB-A248-A66D-0F2BDBFC14E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28770" y="3003521"/>
                  <a:ext cx="37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4936696-95E9-8E45-BAE5-CC6B86721E36}"/>
                    </a:ext>
                  </a:extLst>
                </p14:cNvPr>
                <p14:cNvContentPartPr/>
                <p14:nvPr/>
              </p14:nvContentPartPr>
              <p14:xfrm>
                <a:off x="7011410" y="3163001"/>
                <a:ext cx="228240" cy="979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4936696-95E9-8E45-BAE5-CC6B86721E3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03850" y="3155441"/>
                  <a:ext cx="24336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60" name="组合 56359">
            <a:extLst>
              <a:ext uri="{FF2B5EF4-FFF2-40B4-BE49-F238E27FC236}">
                <a16:creationId xmlns:a16="http://schemas.microsoft.com/office/drawing/2014/main" id="{A900FA7E-D3EE-574B-8617-767C0BFEB126}"/>
              </a:ext>
            </a:extLst>
          </p:cNvPr>
          <p:cNvGrpSpPr/>
          <p:nvPr/>
        </p:nvGrpSpPr>
        <p:grpSpPr>
          <a:xfrm>
            <a:off x="1323770" y="4097561"/>
            <a:ext cx="5346360" cy="1290960"/>
            <a:chOff x="1323770" y="4097561"/>
            <a:chExt cx="5346360" cy="129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446FA6F-8C4E-3F4B-A3F8-0C6B16B4A578}"/>
                    </a:ext>
                  </a:extLst>
                </p14:cNvPr>
                <p14:cNvContentPartPr/>
                <p14:nvPr/>
              </p14:nvContentPartPr>
              <p14:xfrm>
                <a:off x="6056330" y="4172441"/>
                <a:ext cx="59400" cy="763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446FA6F-8C4E-3F4B-A3F8-0C6B16B4A57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48770" y="4164881"/>
                  <a:ext cx="74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D8F3F7C-E4FE-4F4B-ACD1-54B2453CD40C}"/>
                    </a:ext>
                  </a:extLst>
                </p14:cNvPr>
                <p14:cNvContentPartPr/>
                <p14:nvPr/>
              </p14:nvContentPartPr>
              <p14:xfrm>
                <a:off x="5980370" y="4205561"/>
                <a:ext cx="228240" cy="2818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D8F3F7C-E4FE-4F4B-ACD1-54B2453CD40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972810" y="4198001"/>
                  <a:ext cx="2433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84C552C-39BE-9340-AB2F-BF6A1F032D02}"/>
                    </a:ext>
                  </a:extLst>
                </p14:cNvPr>
                <p14:cNvContentPartPr/>
                <p14:nvPr/>
              </p14:nvContentPartPr>
              <p14:xfrm>
                <a:off x="6235970" y="4232201"/>
                <a:ext cx="43200" cy="1850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84C552C-39BE-9340-AB2F-BF6A1F032D0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28410" y="4224641"/>
                  <a:ext cx="583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D5F7F92-119A-3D4F-9707-38240916DD13}"/>
                    </a:ext>
                  </a:extLst>
                </p14:cNvPr>
                <p14:cNvContentPartPr/>
                <p14:nvPr/>
              </p14:nvContentPartPr>
              <p14:xfrm>
                <a:off x="6289610" y="4215641"/>
                <a:ext cx="87120" cy="2167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D5F7F92-119A-3D4F-9707-38240916DD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2050" y="4208081"/>
                  <a:ext cx="102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D80BA7B-7EDC-6249-8486-F0A23F73604C}"/>
                    </a:ext>
                  </a:extLst>
                </p14:cNvPr>
                <p14:cNvContentPartPr/>
                <p14:nvPr/>
              </p14:nvContentPartPr>
              <p14:xfrm>
                <a:off x="6316610" y="4405721"/>
                <a:ext cx="157680" cy="439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D80BA7B-7EDC-6249-8486-F0A23F73604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09410" y="4398161"/>
                  <a:ext cx="172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2814F7D-16AF-9A47-BEFD-09ADCD8339A6}"/>
                    </a:ext>
                  </a:extLst>
                </p14:cNvPr>
                <p14:cNvContentPartPr/>
                <p14:nvPr/>
              </p14:nvContentPartPr>
              <p14:xfrm>
                <a:off x="6381770" y="4158401"/>
                <a:ext cx="168480" cy="2739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2814F7D-16AF-9A47-BEFD-09ADCD8339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74210" y="4150841"/>
                  <a:ext cx="1836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07C2C48-00E2-1448-8C86-4090295333E2}"/>
                    </a:ext>
                  </a:extLst>
                </p14:cNvPr>
                <p14:cNvContentPartPr/>
                <p14:nvPr/>
              </p14:nvContentPartPr>
              <p14:xfrm>
                <a:off x="6533690" y="4253801"/>
                <a:ext cx="21960" cy="979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07C2C48-00E2-1448-8C86-4090295333E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526490" y="4246241"/>
                  <a:ext cx="370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84DD00F-FAA8-D84E-9D66-C84270322405}"/>
                    </a:ext>
                  </a:extLst>
                </p14:cNvPr>
                <p14:cNvContentPartPr/>
                <p14:nvPr/>
              </p14:nvContentPartPr>
              <p14:xfrm>
                <a:off x="6485090" y="4367921"/>
                <a:ext cx="185040" cy="871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84DD00F-FAA8-D84E-9D66-C8427032240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477530" y="4360361"/>
                  <a:ext cx="199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85664AB-25E4-CB4B-8E26-E0EA803EAA3E}"/>
                    </a:ext>
                  </a:extLst>
                </p14:cNvPr>
                <p14:cNvContentPartPr/>
                <p14:nvPr/>
              </p14:nvContentPartPr>
              <p14:xfrm>
                <a:off x="1323770" y="4280801"/>
                <a:ext cx="342360" cy="2984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85664AB-25E4-CB4B-8E26-E0EA803EAA3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16210" y="4273241"/>
                  <a:ext cx="3574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015A58B-C92F-0444-83F8-3535E6FE5953}"/>
                    </a:ext>
                  </a:extLst>
                </p14:cNvPr>
                <p14:cNvContentPartPr/>
                <p14:nvPr/>
              </p14:nvContentPartPr>
              <p14:xfrm>
                <a:off x="1746770" y="4221041"/>
                <a:ext cx="5760" cy="601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015A58B-C92F-0444-83F8-3535E6FE595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39570" y="4213841"/>
                  <a:ext cx="20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C8E258B4-DE24-9044-9BA2-1B9DDD42D9F9}"/>
                    </a:ext>
                  </a:extLst>
                </p14:cNvPr>
                <p14:cNvContentPartPr/>
                <p14:nvPr/>
              </p14:nvContentPartPr>
              <p14:xfrm>
                <a:off x="1692770" y="4243361"/>
                <a:ext cx="151560" cy="1396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C8E258B4-DE24-9044-9BA2-1B9DDD42D9F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85210" y="4236161"/>
                  <a:ext cx="166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831AE3B0-93DE-B346-BAE2-0E0F22712967}"/>
                    </a:ext>
                  </a:extLst>
                </p14:cNvPr>
                <p14:cNvContentPartPr/>
                <p14:nvPr/>
              </p14:nvContentPartPr>
              <p14:xfrm>
                <a:off x="1768730" y="4302761"/>
                <a:ext cx="32760" cy="925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831AE3B0-93DE-B346-BAE2-0E0F2271296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61170" y="4295201"/>
                  <a:ext cx="47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8391AE5C-4B8E-D147-9FF3-D01E1BCDDE42}"/>
                    </a:ext>
                  </a:extLst>
                </p14:cNvPr>
                <p14:cNvContentPartPr/>
                <p14:nvPr/>
              </p14:nvContentPartPr>
              <p14:xfrm>
                <a:off x="1714370" y="4349201"/>
                <a:ext cx="179640" cy="1699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8391AE5C-4B8E-D147-9FF3-D01E1BCDDE4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706810" y="4341641"/>
                  <a:ext cx="194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6336B802-BC45-EB46-8DD0-ECB0A46CAE53}"/>
                    </a:ext>
                  </a:extLst>
                </p14:cNvPr>
                <p14:cNvContentPartPr/>
                <p14:nvPr/>
              </p14:nvContentPartPr>
              <p14:xfrm>
                <a:off x="1920650" y="4177841"/>
                <a:ext cx="103320" cy="1796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6336B802-BC45-EB46-8DD0-ECB0A46CAE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913090" y="4170281"/>
                  <a:ext cx="118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7E0AE49-3ADE-0D41-894F-A0839CC2109D}"/>
                    </a:ext>
                  </a:extLst>
                </p14:cNvPr>
                <p14:cNvContentPartPr/>
                <p14:nvPr/>
              </p14:nvContentPartPr>
              <p14:xfrm>
                <a:off x="1877810" y="4324361"/>
                <a:ext cx="259560" cy="655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7E0AE49-3ADE-0D41-894F-A0839CC2109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870250" y="4316801"/>
                  <a:ext cx="2746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F6F12AD-9291-E84F-B71B-24C79157A5C6}"/>
                    </a:ext>
                  </a:extLst>
                </p14:cNvPr>
                <p14:cNvContentPartPr/>
                <p14:nvPr/>
              </p14:nvContentPartPr>
              <p14:xfrm>
                <a:off x="1985810" y="4373321"/>
                <a:ext cx="141480" cy="1576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F6F12AD-9291-E84F-B71B-24C79157A5C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78250" y="4365761"/>
                  <a:ext cx="156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CC77E0D-1A72-EB4E-80FF-06B87C2ADD92}"/>
                    </a:ext>
                  </a:extLst>
                </p14:cNvPr>
                <p14:cNvContentPartPr/>
                <p14:nvPr/>
              </p14:nvContentPartPr>
              <p14:xfrm>
                <a:off x="2208290" y="4253801"/>
                <a:ext cx="43920" cy="439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CC77E0D-1A72-EB4E-80FF-06B87C2ADD9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200730" y="4246241"/>
                  <a:ext cx="586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220C759D-0C0C-6245-BE1F-7246829C6751}"/>
                    </a:ext>
                  </a:extLst>
                </p14:cNvPr>
                <p14:cNvContentPartPr/>
                <p14:nvPr/>
              </p14:nvContentPartPr>
              <p14:xfrm>
                <a:off x="2202890" y="4204841"/>
                <a:ext cx="239040" cy="2664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220C759D-0C0C-6245-BE1F-7246829C67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195330" y="4197281"/>
                  <a:ext cx="2541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1E54647-CE8F-FC46-8EC0-C5D14ABBFCA4}"/>
                    </a:ext>
                  </a:extLst>
                </p14:cNvPr>
                <p14:cNvContentPartPr/>
                <p14:nvPr/>
              </p14:nvContentPartPr>
              <p14:xfrm>
                <a:off x="2506730" y="4210241"/>
                <a:ext cx="65520" cy="698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1E54647-CE8F-FC46-8EC0-C5D14ABBFCA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499170" y="4202681"/>
                  <a:ext cx="806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66AEC19-5B06-5145-A481-588205A7584E}"/>
                    </a:ext>
                  </a:extLst>
                </p14:cNvPr>
                <p14:cNvContentPartPr/>
                <p14:nvPr/>
              </p14:nvContentPartPr>
              <p14:xfrm>
                <a:off x="2507450" y="4204841"/>
                <a:ext cx="216720" cy="2541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66AEC19-5B06-5145-A481-588205A7584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499890" y="4197281"/>
                  <a:ext cx="2318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5E4B96B8-EDD7-F645-BEE2-F225D228CD01}"/>
                    </a:ext>
                  </a:extLst>
                </p14:cNvPr>
                <p14:cNvContentPartPr/>
                <p14:nvPr/>
              </p14:nvContentPartPr>
              <p14:xfrm>
                <a:off x="2821730" y="4243001"/>
                <a:ext cx="11160" cy="2797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5E4B96B8-EDD7-F645-BEE2-F225D228CD0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814170" y="4235441"/>
                  <a:ext cx="262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ED9C9B6-D14F-8F49-9448-BD66280CFF6E}"/>
                    </a:ext>
                  </a:extLst>
                </p14:cNvPr>
                <p14:cNvContentPartPr/>
                <p14:nvPr/>
              </p14:nvContentPartPr>
              <p14:xfrm>
                <a:off x="2832530" y="4243001"/>
                <a:ext cx="217440" cy="1468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ED9C9B6-D14F-8F49-9448-BD66280CFF6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824970" y="4235441"/>
                  <a:ext cx="232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A04BEAB-C45B-7E4B-8C90-C7723EB22D6F}"/>
                    </a:ext>
                  </a:extLst>
                </p14:cNvPr>
                <p14:cNvContentPartPr/>
                <p14:nvPr/>
              </p14:nvContentPartPr>
              <p14:xfrm>
                <a:off x="3006050" y="4097561"/>
                <a:ext cx="554040" cy="2592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A04BEAB-C45B-7E4B-8C90-C7723EB22D6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998490" y="4090001"/>
                  <a:ext cx="5691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ABB286FE-5C1E-524F-A360-7E74421BBE2D}"/>
                    </a:ext>
                  </a:extLst>
                </p14:cNvPr>
                <p14:cNvContentPartPr/>
                <p14:nvPr/>
              </p14:nvContentPartPr>
              <p14:xfrm>
                <a:off x="3332210" y="4188641"/>
                <a:ext cx="195120" cy="327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ABB286FE-5C1E-524F-A360-7E74421BBE2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324650" y="4181081"/>
                  <a:ext cx="2102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E3DC80D-9889-E742-BBBF-987D2AF0CC26}"/>
                    </a:ext>
                  </a:extLst>
                </p14:cNvPr>
                <p14:cNvContentPartPr/>
                <p14:nvPr/>
              </p14:nvContentPartPr>
              <p14:xfrm>
                <a:off x="1594850" y="4802081"/>
                <a:ext cx="54720" cy="925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E3DC80D-9889-E742-BBBF-987D2AF0CC2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587290" y="4794521"/>
                  <a:ext cx="69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F9873056-70D0-C546-B096-D2B7F95136CD}"/>
                    </a:ext>
                  </a:extLst>
                </p14:cNvPr>
                <p14:cNvContentPartPr/>
                <p14:nvPr/>
              </p14:nvContentPartPr>
              <p14:xfrm>
                <a:off x="1633010" y="4758521"/>
                <a:ext cx="195840" cy="2012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F9873056-70D0-C546-B096-D2B7F95136C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625450" y="4750961"/>
                  <a:ext cx="2109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AE5B591-6416-C140-8BBC-D44287AC7FE5}"/>
                    </a:ext>
                  </a:extLst>
                </p14:cNvPr>
                <p14:cNvContentPartPr/>
                <p14:nvPr/>
              </p14:nvContentPartPr>
              <p14:xfrm>
                <a:off x="1891130" y="4693361"/>
                <a:ext cx="219960" cy="2390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AE5B591-6416-C140-8BBC-D44287AC7FE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883570" y="4685801"/>
                  <a:ext cx="2350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5A64FCA-AD9D-7A44-8C45-5DA70902BC6B}"/>
                    </a:ext>
                  </a:extLst>
                </p14:cNvPr>
                <p14:cNvContentPartPr/>
                <p14:nvPr/>
              </p14:nvContentPartPr>
              <p14:xfrm>
                <a:off x="1887890" y="4747721"/>
                <a:ext cx="65520" cy="493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5A64FCA-AD9D-7A44-8C45-5DA70902BC6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880690" y="4740161"/>
                  <a:ext cx="80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4A75D0E-8964-6F41-948F-8443004C694C}"/>
                    </a:ext>
                  </a:extLst>
                </p14:cNvPr>
                <p14:cNvContentPartPr/>
                <p14:nvPr/>
              </p14:nvContentPartPr>
              <p14:xfrm>
                <a:off x="2202890" y="4612001"/>
                <a:ext cx="140760" cy="2253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4A75D0E-8964-6F41-948F-8443004C694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195330" y="4604441"/>
                  <a:ext cx="155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800FAEA-22AD-244C-9F43-029088090601}"/>
                    </a:ext>
                  </a:extLst>
                </p14:cNvPr>
                <p14:cNvContentPartPr/>
                <p14:nvPr/>
              </p14:nvContentPartPr>
              <p14:xfrm>
                <a:off x="2134850" y="4774721"/>
                <a:ext cx="307440" cy="1252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800FAEA-22AD-244C-9F43-02908809060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127290" y="4767161"/>
                  <a:ext cx="322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A2B62F4-44ED-2041-88F2-826758C95EE1}"/>
                    </a:ext>
                  </a:extLst>
                </p14:cNvPr>
                <p14:cNvContentPartPr/>
                <p14:nvPr/>
              </p14:nvContentPartPr>
              <p14:xfrm>
                <a:off x="2148530" y="4677161"/>
                <a:ext cx="27360" cy="327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A2B62F4-44ED-2041-88F2-826758C95EE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140970" y="4669601"/>
                  <a:ext cx="42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888F4218-B4D5-BB4F-B5D7-FEC0E55E247A}"/>
                    </a:ext>
                  </a:extLst>
                </p14:cNvPr>
                <p14:cNvContentPartPr/>
                <p14:nvPr/>
              </p14:nvContentPartPr>
              <p14:xfrm>
                <a:off x="2522930" y="4671761"/>
                <a:ext cx="385560" cy="2120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888F4218-B4D5-BB4F-B5D7-FEC0E55E247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515370" y="4664201"/>
                  <a:ext cx="400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58635F2-F89D-F542-B2D6-C54D42077B2D}"/>
                    </a:ext>
                  </a:extLst>
                </p14:cNvPr>
                <p14:cNvContentPartPr/>
                <p14:nvPr/>
              </p14:nvContentPartPr>
              <p14:xfrm>
                <a:off x="2891930" y="4677161"/>
                <a:ext cx="271800" cy="2282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58635F2-F89D-F542-B2D6-C54D42077B2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884730" y="4669601"/>
                  <a:ext cx="2869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48B7BE8-3467-344E-9901-8B8C06FC4398}"/>
                    </a:ext>
                  </a:extLst>
                </p14:cNvPr>
                <p14:cNvContentPartPr/>
                <p14:nvPr/>
              </p14:nvContentPartPr>
              <p14:xfrm>
                <a:off x="3212330" y="4673561"/>
                <a:ext cx="201240" cy="1612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48B7BE8-3467-344E-9901-8B8C06FC439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204770" y="4666001"/>
                  <a:ext cx="216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1D9B8D5-FAF6-5D44-909F-EF68C7EB86AB}"/>
                    </a:ext>
                  </a:extLst>
                </p14:cNvPr>
                <p14:cNvContentPartPr/>
                <p14:nvPr/>
              </p14:nvContentPartPr>
              <p14:xfrm>
                <a:off x="3565130" y="4582481"/>
                <a:ext cx="60120" cy="1166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1D9B8D5-FAF6-5D44-909F-EF68C7EB86A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557570" y="4574921"/>
                  <a:ext cx="752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54CEB1B-BE05-334C-9336-B6ADF2CBDC94}"/>
                    </a:ext>
                  </a:extLst>
                </p14:cNvPr>
                <p14:cNvContentPartPr/>
                <p14:nvPr/>
              </p14:nvContentPartPr>
              <p14:xfrm>
                <a:off x="3543530" y="4666361"/>
                <a:ext cx="130680" cy="385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54CEB1B-BE05-334C-9336-B6ADF2CBDC9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535970" y="4658801"/>
                  <a:ext cx="1458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8C8726F-29B6-0F41-BA41-AC9C096A696F}"/>
                    </a:ext>
                  </a:extLst>
                </p14:cNvPr>
                <p14:cNvContentPartPr/>
                <p14:nvPr/>
              </p14:nvContentPartPr>
              <p14:xfrm>
                <a:off x="3565850" y="4666361"/>
                <a:ext cx="222120" cy="1897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8C8726F-29B6-0F41-BA41-AC9C096A696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558290" y="4658801"/>
                  <a:ext cx="237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3335976-4C23-5F48-A9B8-9B9C6AC1C047}"/>
                    </a:ext>
                  </a:extLst>
                </p14:cNvPr>
                <p14:cNvContentPartPr/>
                <p14:nvPr/>
              </p14:nvContentPartPr>
              <p14:xfrm>
                <a:off x="3912530" y="4628201"/>
                <a:ext cx="412920" cy="1515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3335976-4C23-5F48-A9B8-9B9C6AC1C04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904970" y="4620641"/>
                  <a:ext cx="428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193D07DA-EC53-8F4E-B483-4F310817BC50}"/>
                    </a:ext>
                  </a:extLst>
                </p14:cNvPr>
                <p14:cNvContentPartPr/>
                <p14:nvPr/>
              </p14:nvContentPartPr>
              <p14:xfrm>
                <a:off x="4292330" y="4492481"/>
                <a:ext cx="168480" cy="2851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193D07DA-EC53-8F4E-B483-4F310817BC5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284770" y="4484921"/>
                  <a:ext cx="1836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245B551C-083F-C54C-BBA9-4A4CF7314106}"/>
                    </a:ext>
                  </a:extLst>
                </p14:cNvPr>
                <p14:cNvContentPartPr/>
                <p14:nvPr/>
              </p14:nvContentPartPr>
              <p14:xfrm>
                <a:off x="4422650" y="4493921"/>
                <a:ext cx="228240" cy="2595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245B551C-083F-C54C-BBA9-4A4CF731410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15090" y="4486361"/>
                  <a:ext cx="2433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2E281AE-74B8-4542-BD84-AC6605976568}"/>
                    </a:ext>
                  </a:extLst>
                </p14:cNvPr>
                <p14:cNvContentPartPr/>
                <p14:nvPr/>
              </p14:nvContentPartPr>
              <p14:xfrm>
                <a:off x="4574570" y="4595801"/>
                <a:ext cx="309600" cy="1360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2E281AE-74B8-4542-BD84-AC660597656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567010" y="4588241"/>
                  <a:ext cx="3247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C45885B-EB44-EE46-A746-70C69A4829DA}"/>
                    </a:ext>
                  </a:extLst>
                </p14:cNvPr>
                <p14:cNvContentPartPr/>
                <p14:nvPr/>
              </p14:nvContentPartPr>
              <p14:xfrm>
                <a:off x="5030330" y="4533521"/>
                <a:ext cx="163080" cy="2682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C45885B-EB44-EE46-A746-70C69A4829D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023130" y="4525961"/>
                  <a:ext cx="1782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D57E453-B2A5-9041-A1B5-E8049D0FAF22}"/>
                    </a:ext>
                  </a:extLst>
                </p14:cNvPr>
                <p14:cNvContentPartPr/>
                <p14:nvPr/>
              </p14:nvContentPartPr>
              <p14:xfrm>
                <a:off x="5139050" y="4612721"/>
                <a:ext cx="136080" cy="1897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D57E453-B2A5-9041-A1B5-E8049D0FAF2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131490" y="4605161"/>
                  <a:ext cx="151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A49CCDF6-BD5E-4E44-AC54-153FE416903D}"/>
                    </a:ext>
                  </a:extLst>
                </p14:cNvPr>
                <p14:cNvContentPartPr/>
                <p14:nvPr/>
              </p14:nvContentPartPr>
              <p14:xfrm>
                <a:off x="5188010" y="4525241"/>
                <a:ext cx="201240" cy="4316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A49CCDF6-BD5E-4E44-AC54-153FE416903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180450" y="4517681"/>
                  <a:ext cx="21636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52A7852-8E0F-FD4A-91BB-AE8BBF760777}"/>
                    </a:ext>
                  </a:extLst>
                </p14:cNvPr>
                <p14:cNvContentPartPr/>
                <p14:nvPr/>
              </p14:nvContentPartPr>
              <p14:xfrm>
                <a:off x="5437490" y="4644401"/>
                <a:ext cx="54720" cy="165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52A7852-8E0F-FD4A-91BB-AE8BBF76077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429930" y="4636841"/>
                  <a:ext cx="69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A71004E3-5A17-3C4B-B05E-BC029330B759}"/>
                    </a:ext>
                  </a:extLst>
                </p14:cNvPr>
                <p14:cNvContentPartPr/>
                <p14:nvPr/>
              </p14:nvContentPartPr>
              <p14:xfrm>
                <a:off x="5399690" y="4655561"/>
                <a:ext cx="161280" cy="817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A71004E3-5A17-3C4B-B05E-BC029330B75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392130" y="4648001"/>
                  <a:ext cx="176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3C61A6A-2176-C547-996A-A3DFA7D04D77}"/>
                    </a:ext>
                  </a:extLst>
                </p14:cNvPr>
                <p14:cNvContentPartPr/>
                <p14:nvPr/>
              </p14:nvContentPartPr>
              <p14:xfrm>
                <a:off x="5459090" y="4698761"/>
                <a:ext cx="76320" cy="921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3C61A6A-2176-C547-996A-A3DFA7D04D7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451890" y="4691201"/>
                  <a:ext cx="914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56320" name="墨迹 56319">
                  <a:extLst>
                    <a:ext uri="{FF2B5EF4-FFF2-40B4-BE49-F238E27FC236}">
                      <a16:creationId xmlns:a16="http://schemas.microsoft.com/office/drawing/2014/main" id="{CDDDC81A-5EF5-244A-B0A7-29EFD5E60A23}"/>
                    </a:ext>
                  </a:extLst>
                </p14:cNvPr>
                <p14:cNvContentPartPr/>
                <p14:nvPr/>
              </p14:nvContentPartPr>
              <p14:xfrm>
                <a:off x="5415890" y="4731521"/>
                <a:ext cx="177120" cy="185040"/>
              </p14:xfrm>
            </p:contentPart>
          </mc:Choice>
          <mc:Fallback>
            <p:pic>
              <p:nvPicPr>
                <p:cNvPr id="56320" name="墨迹 56319">
                  <a:extLst>
                    <a:ext uri="{FF2B5EF4-FFF2-40B4-BE49-F238E27FC236}">
                      <a16:creationId xmlns:a16="http://schemas.microsoft.com/office/drawing/2014/main" id="{CDDDC81A-5EF5-244A-B0A7-29EFD5E60A2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408330" y="4723961"/>
                  <a:ext cx="192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56324" name="墨迹 56323">
                  <a:extLst>
                    <a:ext uri="{FF2B5EF4-FFF2-40B4-BE49-F238E27FC236}">
                      <a16:creationId xmlns:a16="http://schemas.microsoft.com/office/drawing/2014/main" id="{E535A48C-B4A6-BF43-9839-833F1A0E9518}"/>
                    </a:ext>
                  </a:extLst>
                </p14:cNvPr>
                <p14:cNvContentPartPr/>
                <p14:nvPr/>
              </p14:nvContentPartPr>
              <p14:xfrm>
                <a:off x="2770250" y="5181881"/>
                <a:ext cx="143280" cy="65520"/>
              </p14:xfrm>
            </p:contentPart>
          </mc:Choice>
          <mc:Fallback>
            <p:pic>
              <p:nvPicPr>
                <p:cNvPr id="56324" name="墨迹 56323">
                  <a:extLst>
                    <a:ext uri="{FF2B5EF4-FFF2-40B4-BE49-F238E27FC236}">
                      <a16:creationId xmlns:a16="http://schemas.microsoft.com/office/drawing/2014/main" id="{E535A48C-B4A6-BF43-9839-833F1A0E951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762690" y="5174321"/>
                  <a:ext cx="1584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56325" name="墨迹 56324">
                  <a:extLst>
                    <a:ext uri="{FF2B5EF4-FFF2-40B4-BE49-F238E27FC236}">
                      <a16:creationId xmlns:a16="http://schemas.microsoft.com/office/drawing/2014/main" id="{0EC47EC8-55EC-D840-8508-3E0FB13C904B}"/>
                    </a:ext>
                  </a:extLst>
                </p14:cNvPr>
                <p14:cNvContentPartPr/>
                <p14:nvPr/>
              </p14:nvContentPartPr>
              <p14:xfrm>
                <a:off x="2815970" y="5160281"/>
                <a:ext cx="255600" cy="228240"/>
              </p14:xfrm>
            </p:contentPart>
          </mc:Choice>
          <mc:Fallback>
            <p:pic>
              <p:nvPicPr>
                <p:cNvPr id="56325" name="墨迹 56324">
                  <a:extLst>
                    <a:ext uri="{FF2B5EF4-FFF2-40B4-BE49-F238E27FC236}">
                      <a16:creationId xmlns:a16="http://schemas.microsoft.com/office/drawing/2014/main" id="{0EC47EC8-55EC-D840-8508-3E0FB13C904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808770" y="5152721"/>
                  <a:ext cx="2703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56326" name="墨迹 56325">
                  <a:extLst>
                    <a:ext uri="{FF2B5EF4-FFF2-40B4-BE49-F238E27FC236}">
                      <a16:creationId xmlns:a16="http://schemas.microsoft.com/office/drawing/2014/main" id="{64FBE468-1CC5-184B-B897-3A6C87DC5545}"/>
                    </a:ext>
                  </a:extLst>
                </p14:cNvPr>
                <p14:cNvContentPartPr/>
                <p14:nvPr/>
              </p14:nvContentPartPr>
              <p14:xfrm>
                <a:off x="3109370" y="5149121"/>
                <a:ext cx="49320" cy="21960"/>
              </p14:xfrm>
            </p:contentPart>
          </mc:Choice>
          <mc:Fallback>
            <p:pic>
              <p:nvPicPr>
                <p:cNvPr id="56326" name="墨迹 56325">
                  <a:extLst>
                    <a:ext uri="{FF2B5EF4-FFF2-40B4-BE49-F238E27FC236}">
                      <a16:creationId xmlns:a16="http://schemas.microsoft.com/office/drawing/2014/main" id="{64FBE468-1CC5-184B-B897-3A6C87DC554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101810" y="5141921"/>
                  <a:ext cx="64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56327" name="墨迹 56326">
                  <a:extLst>
                    <a:ext uri="{FF2B5EF4-FFF2-40B4-BE49-F238E27FC236}">
                      <a16:creationId xmlns:a16="http://schemas.microsoft.com/office/drawing/2014/main" id="{696FC658-3A16-BE46-B503-7CA6FA60F8A7}"/>
                    </a:ext>
                  </a:extLst>
                </p14:cNvPr>
                <p14:cNvContentPartPr/>
                <p14:nvPr/>
              </p14:nvContentPartPr>
              <p14:xfrm>
                <a:off x="3098210" y="5198081"/>
                <a:ext cx="21960" cy="65520"/>
              </p14:xfrm>
            </p:contentPart>
          </mc:Choice>
          <mc:Fallback>
            <p:pic>
              <p:nvPicPr>
                <p:cNvPr id="56327" name="墨迹 56326">
                  <a:extLst>
                    <a:ext uri="{FF2B5EF4-FFF2-40B4-BE49-F238E27FC236}">
                      <a16:creationId xmlns:a16="http://schemas.microsoft.com/office/drawing/2014/main" id="{696FC658-3A16-BE46-B503-7CA6FA60F8A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090650" y="5190521"/>
                  <a:ext cx="370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56328" name="墨迹 56327">
                  <a:extLst>
                    <a:ext uri="{FF2B5EF4-FFF2-40B4-BE49-F238E27FC236}">
                      <a16:creationId xmlns:a16="http://schemas.microsoft.com/office/drawing/2014/main" id="{8EB60307-5632-2E45-9E6C-20F12E1FB7B6}"/>
                    </a:ext>
                  </a:extLst>
                </p14:cNvPr>
                <p14:cNvContentPartPr/>
                <p14:nvPr/>
              </p14:nvContentPartPr>
              <p14:xfrm>
                <a:off x="3141770" y="5181881"/>
                <a:ext cx="141480" cy="195840"/>
              </p14:xfrm>
            </p:contentPart>
          </mc:Choice>
          <mc:Fallback>
            <p:pic>
              <p:nvPicPr>
                <p:cNvPr id="56328" name="墨迹 56327">
                  <a:extLst>
                    <a:ext uri="{FF2B5EF4-FFF2-40B4-BE49-F238E27FC236}">
                      <a16:creationId xmlns:a16="http://schemas.microsoft.com/office/drawing/2014/main" id="{8EB60307-5632-2E45-9E6C-20F12E1FB7B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134210" y="5174321"/>
                  <a:ext cx="156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56329" name="墨迹 56328">
                  <a:extLst>
                    <a:ext uri="{FF2B5EF4-FFF2-40B4-BE49-F238E27FC236}">
                      <a16:creationId xmlns:a16="http://schemas.microsoft.com/office/drawing/2014/main" id="{27E11C29-6739-034D-B6E8-F321BC52861C}"/>
                    </a:ext>
                  </a:extLst>
                </p14:cNvPr>
                <p14:cNvContentPartPr/>
                <p14:nvPr/>
              </p14:nvContentPartPr>
              <p14:xfrm>
                <a:off x="3331850" y="5122121"/>
                <a:ext cx="130680" cy="173520"/>
              </p14:xfrm>
            </p:contentPart>
          </mc:Choice>
          <mc:Fallback>
            <p:pic>
              <p:nvPicPr>
                <p:cNvPr id="56329" name="墨迹 56328">
                  <a:extLst>
                    <a:ext uri="{FF2B5EF4-FFF2-40B4-BE49-F238E27FC236}">
                      <a16:creationId xmlns:a16="http://schemas.microsoft.com/office/drawing/2014/main" id="{27E11C29-6739-034D-B6E8-F321BC52861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24290" y="5114561"/>
                  <a:ext cx="1458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56330" name="墨迹 56329">
                  <a:extLst>
                    <a:ext uri="{FF2B5EF4-FFF2-40B4-BE49-F238E27FC236}">
                      <a16:creationId xmlns:a16="http://schemas.microsoft.com/office/drawing/2014/main" id="{824C1F9B-AAC2-614A-92E9-BF4DFF9CDF15}"/>
                    </a:ext>
                  </a:extLst>
                </p14:cNvPr>
                <p14:cNvContentPartPr/>
                <p14:nvPr/>
              </p14:nvContentPartPr>
              <p14:xfrm>
                <a:off x="3424010" y="5203481"/>
                <a:ext cx="5760" cy="121680"/>
              </p14:xfrm>
            </p:contentPart>
          </mc:Choice>
          <mc:Fallback>
            <p:pic>
              <p:nvPicPr>
                <p:cNvPr id="56330" name="墨迹 56329">
                  <a:extLst>
                    <a:ext uri="{FF2B5EF4-FFF2-40B4-BE49-F238E27FC236}">
                      <a16:creationId xmlns:a16="http://schemas.microsoft.com/office/drawing/2014/main" id="{824C1F9B-AAC2-614A-92E9-BF4DFF9CDF1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16450" y="5195921"/>
                  <a:ext cx="20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56331" name="墨迹 56330">
                  <a:extLst>
                    <a:ext uri="{FF2B5EF4-FFF2-40B4-BE49-F238E27FC236}">
                      <a16:creationId xmlns:a16="http://schemas.microsoft.com/office/drawing/2014/main" id="{A39DA63A-8CB7-3746-95AC-28CB93301B6F}"/>
                    </a:ext>
                  </a:extLst>
                </p14:cNvPr>
                <p14:cNvContentPartPr/>
                <p14:nvPr/>
              </p14:nvContentPartPr>
              <p14:xfrm>
                <a:off x="3440210" y="5193401"/>
                <a:ext cx="103320" cy="178920"/>
              </p14:xfrm>
            </p:contentPart>
          </mc:Choice>
          <mc:Fallback>
            <p:pic>
              <p:nvPicPr>
                <p:cNvPr id="56331" name="墨迹 56330">
                  <a:extLst>
                    <a:ext uri="{FF2B5EF4-FFF2-40B4-BE49-F238E27FC236}">
                      <a16:creationId xmlns:a16="http://schemas.microsoft.com/office/drawing/2014/main" id="{A39DA63A-8CB7-3746-95AC-28CB93301B6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432650" y="5185841"/>
                  <a:ext cx="118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56332" name="墨迹 56331">
                  <a:extLst>
                    <a:ext uri="{FF2B5EF4-FFF2-40B4-BE49-F238E27FC236}">
                      <a16:creationId xmlns:a16="http://schemas.microsoft.com/office/drawing/2014/main" id="{0C2FAD14-5401-DA48-BE01-EC230207ABEE}"/>
                    </a:ext>
                  </a:extLst>
                </p14:cNvPr>
                <p14:cNvContentPartPr/>
                <p14:nvPr/>
              </p14:nvContentPartPr>
              <p14:xfrm>
                <a:off x="3584570" y="5084321"/>
                <a:ext cx="144000" cy="70920"/>
              </p14:xfrm>
            </p:contentPart>
          </mc:Choice>
          <mc:Fallback>
            <p:pic>
              <p:nvPicPr>
                <p:cNvPr id="56332" name="墨迹 56331">
                  <a:extLst>
                    <a:ext uri="{FF2B5EF4-FFF2-40B4-BE49-F238E27FC236}">
                      <a16:creationId xmlns:a16="http://schemas.microsoft.com/office/drawing/2014/main" id="{0C2FAD14-5401-DA48-BE01-EC230207ABE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577010" y="5076761"/>
                  <a:ext cx="159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56333" name="墨迹 56332">
                  <a:extLst>
                    <a:ext uri="{FF2B5EF4-FFF2-40B4-BE49-F238E27FC236}">
                      <a16:creationId xmlns:a16="http://schemas.microsoft.com/office/drawing/2014/main" id="{C663935A-6C94-3443-9E9B-1201213DD887}"/>
                    </a:ext>
                  </a:extLst>
                </p14:cNvPr>
                <p14:cNvContentPartPr/>
                <p14:nvPr/>
              </p14:nvContentPartPr>
              <p14:xfrm>
                <a:off x="3602930" y="5073161"/>
                <a:ext cx="244440" cy="298800"/>
              </p14:xfrm>
            </p:contentPart>
          </mc:Choice>
          <mc:Fallback>
            <p:pic>
              <p:nvPicPr>
                <p:cNvPr id="56333" name="墨迹 56332">
                  <a:extLst>
                    <a:ext uri="{FF2B5EF4-FFF2-40B4-BE49-F238E27FC236}">
                      <a16:creationId xmlns:a16="http://schemas.microsoft.com/office/drawing/2014/main" id="{C663935A-6C94-3443-9E9B-1201213DD88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595730" y="5065601"/>
                  <a:ext cx="2595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56334" name="墨迹 56333">
                  <a:extLst>
                    <a:ext uri="{FF2B5EF4-FFF2-40B4-BE49-F238E27FC236}">
                      <a16:creationId xmlns:a16="http://schemas.microsoft.com/office/drawing/2014/main" id="{A6A37A70-7F6C-5044-ADC6-5A4D5566D53E}"/>
                    </a:ext>
                  </a:extLst>
                </p14:cNvPr>
                <p14:cNvContentPartPr/>
                <p14:nvPr/>
              </p14:nvContentPartPr>
              <p14:xfrm>
                <a:off x="3890570" y="5056961"/>
                <a:ext cx="140760" cy="239040"/>
              </p14:xfrm>
            </p:contentPart>
          </mc:Choice>
          <mc:Fallback>
            <p:pic>
              <p:nvPicPr>
                <p:cNvPr id="56334" name="墨迹 56333">
                  <a:extLst>
                    <a:ext uri="{FF2B5EF4-FFF2-40B4-BE49-F238E27FC236}">
                      <a16:creationId xmlns:a16="http://schemas.microsoft.com/office/drawing/2014/main" id="{A6A37A70-7F6C-5044-ADC6-5A4D5566D53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883370" y="5049401"/>
                  <a:ext cx="155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56335" name="墨迹 56334">
                  <a:extLst>
                    <a:ext uri="{FF2B5EF4-FFF2-40B4-BE49-F238E27FC236}">
                      <a16:creationId xmlns:a16="http://schemas.microsoft.com/office/drawing/2014/main" id="{B59020E5-BE0B-6A4C-B244-E4FF788FB97B}"/>
                    </a:ext>
                  </a:extLst>
                </p14:cNvPr>
                <p14:cNvContentPartPr/>
                <p14:nvPr/>
              </p14:nvContentPartPr>
              <p14:xfrm>
                <a:off x="3939530" y="5198081"/>
                <a:ext cx="81720" cy="87120"/>
              </p14:xfrm>
            </p:contentPart>
          </mc:Choice>
          <mc:Fallback>
            <p:pic>
              <p:nvPicPr>
                <p:cNvPr id="56335" name="墨迹 56334">
                  <a:extLst>
                    <a:ext uri="{FF2B5EF4-FFF2-40B4-BE49-F238E27FC236}">
                      <a16:creationId xmlns:a16="http://schemas.microsoft.com/office/drawing/2014/main" id="{B59020E5-BE0B-6A4C-B244-E4FF788FB97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931970" y="5190521"/>
                  <a:ext cx="968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56336" name="墨迹 56335">
                  <a:extLst>
                    <a:ext uri="{FF2B5EF4-FFF2-40B4-BE49-F238E27FC236}">
                      <a16:creationId xmlns:a16="http://schemas.microsoft.com/office/drawing/2014/main" id="{A8418833-4AE6-CE48-B852-B2D9FC78DA1A}"/>
                    </a:ext>
                  </a:extLst>
                </p14:cNvPr>
                <p14:cNvContentPartPr/>
                <p14:nvPr/>
              </p14:nvContentPartPr>
              <p14:xfrm>
                <a:off x="4020890" y="5198081"/>
                <a:ext cx="70920" cy="21960"/>
              </p14:xfrm>
            </p:contentPart>
          </mc:Choice>
          <mc:Fallback>
            <p:pic>
              <p:nvPicPr>
                <p:cNvPr id="56336" name="墨迹 56335">
                  <a:extLst>
                    <a:ext uri="{FF2B5EF4-FFF2-40B4-BE49-F238E27FC236}">
                      <a16:creationId xmlns:a16="http://schemas.microsoft.com/office/drawing/2014/main" id="{A8418833-4AE6-CE48-B852-B2D9FC78DA1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013330" y="5190521"/>
                  <a:ext cx="86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56337" name="墨迹 56336">
                  <a:extLst>
                    <a:ext uri="{FF2B5EF4-FFF2-40B4-BE49-F238E27FC236}">
                      <a16:creationId xmlns:a16="http://schemas.microsoft.com/office/drawing/2014/main" id="{1AF28905-D59F-FF4C-8C24-E64715D0E593}"/>
                    </a:ext>
                  </a:extLst>
                </p14:cNvPr>
                <p14:cNvContentPartPr/>
                <p14:nvPr/>
              </p14:nvContentPartPr>
              <p14:xfrm>
                <a:off x="4102250" y="5046161"/>
                <a:ext cx="285120" cy="320400"/>
              </p14:xfrm>
            </p:contentPart>
          </mc:Choice>
          <mc:Fallback>
            <p:pic>
              <p:nvPicPr>
                <p:cNvPr id="56337" name="墨迹 56336">
                  <a:extLst>
                    <a:ext uri="{FF2B5EF4-FFF2-40B4-BE49-F238E27FC236}">
                      <a16:creationId xmlns:a16="http://schemas.microsoft.com/office/drawing/2014/main" id="{1AF28905-D59F-FF4C-8C24-E64715D0E59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095050" y="5038601"/>
                  <a:ext cx="3002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56338" name="墨迹 56337">
                  <a:extLst>
                    <a:ext uri="{FF2B5EF4-FFF2-40B4-BE49-F238E27FC236}">
                      <a16:creationId xmlns:a16="http://schemas.microsoft.com/office/drawing/2014/main" id="{ADC19810-0BCA-0C46-928D-BCF108818167}"/>
                    </a:ext>
                  </a:extLst>
                </p14:cNvPr>
                <p14:cNvContentPartPr/>
                <p14:nvPr/>
              </p14:nvContentPartPr>
              <p14:xfrm>
                <a:off x="4417250" y="5029241"/>
                <a:ext cx="255600" cy="280800"/>
              </p14:xfrm>
            </p:contentPart>
          </mc:Choice>
          <mc:Fallback>
            <p:pic>
              <p:nvPicPr>
                <p:cNvPr id="56338" name="墨迹 56337">
                  <a:extLst>
                    <a:ext uri="{FF2B5EF4-FFF2-40B4-BE49-F238E27FC236}">
                      <a16:creationId xmlns:a16="http://schemas.microsoft.com/office/drawing/2014/main" id="{ADC19810-0BCA-0C46-928D-BCF10881816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409690" y="5021681"/>
                  <a:ext cx="2703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56339" name="墨迹 56338">
                  <a:extLst>
                    <a:ext uri="{FF2B5EF4-FFF2-40B4-BE49-F238E27FC236}">
                      <a16:creationId xmlns:a16="http://schemas.microsoft.com/office/drawing/2014/main" id="{C966BFE8-ACDC-7D49-9C39-AA90FE637389}"/>
                    </a:ext>
                  </a:extLst>
                </p14:cNvPr>
                <p14:cNvContentPartPr/>
                <p14:nvPr/>
              </p14:nvContentPartPr>
              <p14:xfrm>
                <a:off x="4742690" y="5116721"/>
                <a:ext cx="206640" cy="141480"/>
              </p14:xfrm>
            </p:contentPart>
          </mc:Choice>
          <mc:Fallback>
            <p:pic>
              <p:nvPicPr>
                <p:cNvPr id="56339" name="墨迹 56338">
                  <a:extLst>
                    <a:ext uri="{FF2B5EF4-FFF2-40B4-BE49-F238E27FC236}">
                      <a16:creationId xmlns:a16="http://schemas.microsoft.com/office/drawing/2014/main" id="{C966BFE8-ACDC-7D49-9C39-AA90FE63738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735130" y="5109161"/>
                  <a:ext cx="221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56340" name="墨迹 56339">
                  <a:extLst>
                    <a:ext uri="{FF2B5EF4-FFF2-40B4-BE49-F238E27FC236}">
                      <a16:creationId xmlns:a16="http://schemas.microsoft.com/office/drawing/2014/main" id="{151CC102-B062-8443-94B2-2C19B59363E4}"/>
                    </a:ext>
                  </a:extLst>
                </p14:cNvPr>
                <p14:cNvContentPartPr/>
                <p14:nvPr/>
              </p14:nvContentPartPr>
              <p14:xfrm>
                <a:off x="5112050" y="5111321"/>
                <a:ext cx="27360" cy="165600"/>
              </p14:xfrm>
            </p:contentPart>
          </mc:Choice>
          <mc:Fallback>
            <p:pic>
              <p:nvPicPr>
                <p:cNvPr id="56340" name="墨迹 56339">
                  <a:extLst>
                    <a:ext uri="{FF2B5EF4-FFF2-40B4-BE49-F238E27FC236}">
                      <a16:creationId xmlns:a16="http://schemas.microsoft.com/office/drawing/2014/main" id="{151CC102-B062-8443-94B2-2C19B59363E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104490" y="5103761"/>
                  <a:ext cx="424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56341" name="墨迹 56340">
                  <a:extLst>
                    <a:ext uri="{FF2B5EF4-FFF2-40B4-BE49-F238E27FC236}">
                      <a16:creationId xmlns:a16="http://schemas.microsoft.com/office/drawing/2014/main" id="{41928DA3-4F7B-6B4F-AA6B-945FB38977D2}"/>
                    </a:ext>
                  </a:extLst>
                </p14:cNvPr>
                <p14:cNvContentPartPr/>
                <p14:nvPr/>
              </p14:nvContentPartPr>
              <p14:xfrm>
                <a:off x="5122850" y="5073161"/>
                <a:ext cx="179640" cy="217440"/>
              </p14:xfrm>
            </p:contentPart>
          </mc:Choice>
          <mc:Fallback>
            <p:pic>
              <p:nvPicPr>
                <p:cNvPr id="56341" name="墨迹 56340">
                  <a:extLst>
                    <a:ext uri="{FF2B5EF4-FFF2-40B4-BE49-F238E27FC236}">
                      <a16:creationId xmlns:a16="http://schemas.microsoft.com/office/drawing/2014/main" id="{41928DA3-4F7B-6B4F-AA6B-945FB38977D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115290" y="5065601"/>
                  <a:ext cx="194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56342" name="墨迹 56341">
                  <a:extLst>
                    <a:ext uri="{FF2B5EF4-FFF2-40B4-BE49-F238E27FC236}">
                      <a16:creationId xmlns:a16="http://schemas.microsoft.com/office/drawing/2014/main" id="{4C508425-CCB6-6D48-8A6A-0BBA3ED6E7C3}"/>
                    </a:ext>
                  </a:extLst>
                </p14:cNvPr>
                <p14:cNvContentPartPr/>
                <p14:nvPr/>
              </p14:nvContentPartPr>
              <p14:xfrm>
                <a:off x="5176850" y="5055161"/>
                <a:ext cx="21960" cy="175680"/>
              </p14:xfrm>
            </p:contentPart>
          </mc:Choice>
          <mc:Fallback>
            <p:pic>
              <p:nvPicPr>
                <p:cNvPr id="56342" name="墨迹 56341">
                  <a:extLst>
                    <a:ext uri="{FF2B5EF4-FFF2-40B4-BE49-F238E27FC236}">
                      <a16:creationId xmlns:a16="http://schemas.microsoft.com/office/drawing/2014/main" id="{4C508425-CCB6-6D48-8A6A-0BBA3ED6E7C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169650" y="5047601"/>
                  <a:ext cx="37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56343" name="墨迹 56342">
                  <a:extLst>
                    <a:ext uri="{FF2B5EF4-FFF2-40B4-BE49-F238E27FC236}">
                      <a16:creationId xmlns:a16="http://schemas.microsoft.com/office/drawing/2014/main" id="{FF8ADFD4-8410-3D42-98E9-65148DB46E4A}"/>
                    </a:ext>
                  </a:extLst>
                </p14:cNvPr>
                <p14:cNvContentPartPr/>
                <p14:nvPr/>
              </p14:nvContentPartPr>
              <p14:xfrm>
                <a:off x="5198810" y="5160281"/>
                <a:ext cx="49320" cy="32760"/>
              </p14:xfrm>
            </p:contentPart>
          </mc:Choice>
          <mc:Fallback>
            <p:pic>
              <p:nvPicPr>
                <p:cNvPr id="56343" name="墨迹 56342">
                  <a:extLst>
                    <a:ext uri="{FF2B5EF4-FFF2-40B4-BE49-F238E27FC236}">
                      <a16:creationId xmlns:a16="http://schemas.microsoft.com/office/drawing/2014/main" id="{FF8ADFD4-8410-3D42-98E9-65148DB46E4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191250" y="5152721"/>
                  <a:ext cx="64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56344" name="墨迹 56343">
                  <a:extLst>
                    <a:ext uri="{FF2B5EF4-FFF2-40B4-BE49-F238E27FC236}">
                      <a16:creationId xmlns:a16="http://schemas.microsoft.com/office/drawing/2014/main" id="{DF591F9A-4203-4846-9D18-328977A7D390}"/>
                    </a:ext>
                  </a:extLst>
                </p14:cNvPr>
                <p14:cNvContentPartPr/>
                <p14:nvPr/>
              </p14:nvContentPartPr>
              <p14:xfrm>
                <a:off x="5340290" y="5024561"/>
                <a:ext cx="249480" cy="266400"/>
              </p14:xfrm>
            </p:contentPart>
          </mc:Choice>
          <mc:Fallback>
            <p:pic>
              <p:nvPicPr>
                <p:cNvPr id="56344" name="墨迹 56343">
                  <a:extLst>
                    <a:ext uri="{FF2B5EF4-FFF2-40B4-BE49-F238E27FC236}">
                      <a16:creationId xmlns:a16="http://schemas.microsoft.com/office/drawing/2014/main" id="{DF591F9A-4203-4846-9D18-328977A7D39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333090" y="5017001"/>
                  <a:ext cx="2646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56345" name="墨迹 56344">
                  <a:extLst>
                    <a:ext uri="{FF2B5EF4-FFF2-40B4-BE49-F238E27FC236}">
                      <a16:creationId xmlns:a16="http://schemas.microsoft.com/office/drawing/2014/main" id="{188EC50C-5C12-234B-B27B-15635260BEA8}"/>
                    </a:ext>
                  </a:extLst>
                </p14:cNvPr>
                <p14:cNvContentPartPr/>
                <p14:nvPr/>
              </p14:nvContentPartPr>
              <p14:xfrm>
                <a:off x="5659970" y="4964801"/>
                <a:ext cx="190440" cy="266400"/>
              </p14:xfrm>
            </p:contentPart>
          </mc:Choice>
          <mc:Fallback>
            <p:pic>
              <p:nvPicPr>
                <p:cNvPr id="56345" name="墨迹 56344">
                  <a:extLst>
                    <a:ext uri="{FF2B5EF4-FFF2-40B4-BE49-F238E27FC236}">
                      <a16:creationId xmlns:a16="http://schemas.microsoft.com/office/drawing/2014/main" id="{188EC50C-5C12-234B-B27B-15635260BEA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652410" y="4957241"/>
                  <a:ext cx="2055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56346" name="墨迹 56345">
                  <a:extLst>
                    <a:ext uri="{FF2B5EF4-FFF2-40B4-BE49-F238E27FC236}">
                      <a16:creationId xmlns:a16="http://schemas.microsoft.com/office/drawing/2014/main" id="{92028D9E-830B-FF4C-8C6A-095DEB1E4D6A}"/>
                    </a:ext>
                  </a:extLst>
                </p14:cNvPr>
                <p14:cNvContentPartPr/>
                <p14:nvPr/>
              </p14:nvContentPartPr>
              <p14:xfrm>
                <a:off x="5735930" y="5084321"/>
                <a:ext cx="92520" cy="38520"/>
              </p14:xfrm>
            </p:contentPart>
          </mc:Choice>
          <mc:Fallback>
            <p:pic>
              <p:nvPicPr>
                <p:cNvPr id="56346" name="墨迹 56345">
                  <a:extLst>
                    <a:ext uri="{FF2B5EF4-FFF2-40B4-BE49-F238E27FC236}">
                      <a16:creationId xmlns:a16="http://schemas.microsoft.com/office/drawing/2014/main" id="{92028D9E-830B-FF4C-8C6A-095DEB1E4D6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728370" y="5076761"/>
                  <a:ext cx="107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56347" name="墨迹 56346">
                  <a:extLst>
                    <a:ext uri="{FF2B5EF4-FFF2-40B4-BE49-F238E27FC236}">
                      <a16:creationId xmlns:a16="http://schemas.microsoft.com/office/drawing/2014/main" id="{FADE9765-8ABE-624B-A703-B812AE315927}"/>
                    </a:ext>
                  </a:extLst>
                </p14:cNvPr>
                <p14:cNvContentPartPr/>
                <p14:nvPr/>
              </p14:nvContentPartPr>
              <p14:xfrm>
                <a:off x="5904770" y="4888841"/>
                <a:ext cx="249480" cy="347760"/>
              </p14:xfrm>
            </p:contentPart>
          </mc:Choice>
          <mc:Fallback>
            <p:pic>
              <p:nvPicPr>
                <p:cNvPr id="56347" name="墨迹 56346">
                  <a:extLst>
                    <a:ext uri="{FF2B5EF4-FFF2-40B4-BE49-F238E27FC236}">
                      <a16:creationId xmlns:a16="http://schemas.microsoft.com/office/drawing/2014/main" id="{FADE9765-8ABE-624B-A703-B812AE31592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897210" y="4881281"/>
                  <a:ext cx="2646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56348" name="墨迹 56347">
                  <a:extLst>
                    <a:ext uri="{FF2B5EF4-FFF2-40B4-BE49-F238E27FC236}">
                      <a16:creationId xmlns:a16="http://schemas.microsoft.com/office/drawing/2014/main" id="{C1A5D176-C0D7-0F42-A6C3-047EA7B78D0F}"/>
                    </a:ext>
                  </a:extLst>
                </p14:cNvPr>
                <p14:cNvContentPartPr/>
                <p14:nvPr/>
              </p14:nvContentPartPr>
              <p14:xfrm>
                <a:off x="6023570" y="5056961"/>
                <a:ext cx="65520" cy="140760"/>
              </p14:xfrm>
            </p:contentPart>
          </mc:Choice>
          <mc:Fallback>
            <p:pic>
              <p:nvPicPr>
                <p:cNvPr id="56348" name="墨迹 56347">
                  <a:extLst>
                    <a:ext uri="{FF2B5EF4-FFF2-40B4-BE49-F238E27FC236}">
                      <a16:creationId xmlns:a16="http://schemas.microsoft.com/office/drawing/2014/main" id="{C1A5D176-C0D7-0F42-A6C3-047EA7B78D0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016010" y="5049401"/>
                  <a:ext cx="80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56349" name="墨迹 56348">
                  <a:extLst>
                    <a:ext uri="{FF2B5EF4-FFF2-40B4-BE49-F238E27FC236}">
                      <a16:creationId xmlns:a16="http://schemas.microsoft.com/office/drawing/2014/main" id="{527D051E-22BF-B646-97B1-9A6A6FF89753}"/>
                    </a:ext>
                  </a:extLst>
                </p14:cNvPr>
                <p14:cNvContentPartPr/>
                <p14:nvPr/>
              </p14:nvContentPartPr>
              <p14:xfrm>
                <a:off x="6067130" y="4894241"/>
                <a:ext cx="76320" cy="65520"/>
              </p14:xfrm>
            </p:contentPart>
          </mc:Choice>
          <mc:Fallback>
            <p:pic>
              <p:nvPicPr>
                <p:cNvPr id="56349" name="墨迹 56348">
                  <a:extLst>
                    <a:ext uri="{FF2B5EF4-FFF2-40B4-BE49-F238E27FC236}">
                      <a16:creationId xmlns:a16="http://schemas.microsoft.com/office/drawing/2014/main" id="{527D051E-22BF-B646-97B1-9A6A6FF8975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059570" y="4886681"/>
                  <a:ext cx="914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56350" name="墨迹 56349">
                  <a:extLst>
                    <a:ext uri="{FF2B5EF4-FFF2-40B4-BE49-F238E27FC236}">
                      <a16:creationId xmlns:a16="http://schemas.microsoft.com/office/drawing/2014/main" id="{6DF9B622-9FED-9048-909A-4D5E32099987}"/>
                    </a:ext>
                  </a:extLst>
                </p14:cNvPr>
                <p14:cNvContentPartPr/>
                <p14:nvPr/>
              </p14:nvContentPartPr>
              <p14:xfrm>
                <a:off x="6229850" y="5073161"/>
                <a:ext cx="16200" cy="54720"/>
              </p14:xfrm>
            </p:contentPart>
          </mc:Choice>
          <mc:Fallback>
            <p:pic>
              <p:nvPicPr>
                <p:cNvPr id="56350" name="墨迹 56349">
                  <a:extLst>
                    <a:ext uri="{FF2B5EF4-FFF2-40B4-BE49-F238E27FC236}">
                      <a16:creationId xmlns:a16="http://schemas.microsoft.com/office/drawing/2014/main" id="{6DF9B622-9FED-9048-909A-4D5E3209998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222290" y="5065601"/>
                  <a:ext cx="309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56352" name="墨迹 56351">
                  <a:extLst>
                    <a:ext uri="{FF2B5EF4-FFF2-40B4-BE49-F238E27FC236}">
                      <a16:creationId xmlns:a16="http://schemas.microsoft.com/office/drawing/2014/main" id="{6FFE43CF-D226-194D-BE94-2E2FC09715E2}"/>
                    </a:ext>
                  </a:extLst>
                </p14:cNvPr>
                <p14:cNvContentPartPr/>
                <p14:nvPr/>
              </p14:nvContentPartPr>
              <p14:xfrm>
                <a:off x="1899050" y="5127521"/>
                <a:ext cx="109080" cy="173520"/>
              </p14:xfrm>
            </p:contentPart>
          </mc:Choice>
          <mc:Fallback>
            <p:pic>
              <p:nvPicPr>
                <p:cNvPr id="56352" name="墨迹 56351">
                  <a:extLst>
                    <a:ext uri="{FF2B5EF4-FFF2-40B4-BE49-F238E27FC236}">
                      <a16:creationId xmlns:a16="http://schemas.microsoft.com/office/drawing/2014/main" id="{6FFE43CF-D226-194D-BE94-2E2FC09715E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891490" y="5119961"/>
                  <a:ext cx="1238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56353" name="墨迹 56352">
                  <a:extLst>
                    <a:ext uri="{FF2B5EF4-FFF2-40B4-BE49-F238E27FC236}">
                      <a16:creationId xmlns:a16="http://schemas.microsoft.com/office/drawing/2014/main" id="{080BE087-092A-7C4D-A6D5-65B0D189E635}"/>
                    </a:ext>
                  </a:extLst>
                </p14:cNvPr>
                <p14:cNvContentPartPr/>
                <p14:nvPr/>
              </p14:nvContentPartPr>
              <p14:xfrm>
                <a:off x="2034410" y="5192681"/>
                <a:ext cx="65520" cy="97920"/>
              </p14:xfrm>
            </p:contentPart>
          </mc:Choice>
          <mc:Fallback>
            <p:pic>
              <p:nvPicPr>
                <p:cNvPr id="56353" name="墨迹 56352">
                  <a:extLst>
                    <a:ext uri="{FF2B5EF4-FFF2-40B4-BE49-F238E27FC236}">
                      <a16:creationId xmlns:a16="http://schemas.microsoft.com/office/drawing/2014/main" id="{080BE087-092A-7C4D-A6D5-65B0D189E63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027210" y="5185121"/>
                  <a:ext cx="80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56354" name="墨迹 56353">
                  <a:extLst>
                    <a:ext uri="{FF2B5EF4-FFF2-40B4-BE49-F238E27FC236}">
                      <a16:creationId xmlns:a16="http://schemas.microsoft.com/office/drawing/2014/main" id="{8B5734B1-EE10-284C-8029-D6604408E7D5}"/>
                    </a:ext>
                  </a:extLst>
                </p14:cNvPr>
                <p14:cNvContentPartPr/>
                <p14:nvPr/>
              </p14:nvContentPartPr>
              <p14:xfrm>
                <a:off x="2132330" y="5154881"/>
                <a:ext cx="141480" cy="136080"/>
              </p14:xfrm>
            </p:contentPart>
          </mc:Choice>
          <mc:Fallback>
            <p:pic>
              <p:nvPicPr>
                <p:cNvPr id="56354" name="墨迹 56353">
                  <a:extLst>
                    <a:ext uri="{FF2B5EF4-FFF2-40B4-BE49-F238E27FC236}">
                      <a16:creationId xmlns:a16="http://schemas.microsoft.com/office/drawing/2014/main" id="{8B5734B1-EE10-284C-8029-D6604408E7D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124770" y="5147321"/>
                  <a:ext cx="156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56355" name="墨迹 56354">
                  <a:extLst>
                    <a:ext uri="{FF2B5EF4-FFF2-40B4-BE49-F238E27FC236}">
                      <a16:creationId xmlns:a16="http://schemas.microsoft.com/office/drawing/2014/main" id="{4EB16BB5-307A-004E-A101-37FABE852A5D}"/>
                    </a:ext>
                  </a:extLst>
                </p14:cNvPr>
                <p14:cNvContentPartPr/>
                <p14:nvPr/>
              </p14:nvContentPartPr>
              <p14:xfrm>
                <a:off x="2333210" y="5165681"/>
                <a:ext cx="76320" cy="141480"/>
              </p14:xfrm>
            </p:contentPart>
          </mc:Choice>
          <mc:Fallback>
            <p:pic>
              <p:nvPicPr>
                <p:cNvPr id="56355" name="墨迹 56354">
                  <a:extLst>
                    <a:ext uri="{FF2B5EF4-FFF2-40B4-BE49-F238E27FC236}">
                      <a16:creationId xmlns:a16="http://schemas.microsoft.com/office/drawing/2014/main" id="{4EB16BB5-307A-004E-A101-37FABE852A5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325650" y="5158121"/>
                  <a:ext cx="914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56356" name="墨迹 56355">
                  <a:extLst>
                    <a:ext uri="{FF2B5EF4-FFF2-40B4-BE49-F238E27FC236}">
                      <a16:creationId xmlns:a16="http://schemas.microsoft.com/office/drawing/2014/main" id="{77F3C4AD-74E7-FB4C-BF95-E213366C7D62}"/>
                    </a:ext>
                  </a:extLst>
                </p14:cNvPr>
                <p14:cNvContentPartPr/>
                <p14:nvPr/>
              </p14:nvContentPartPr>
              <p14:xfrm>
                <a:off x="2419970" y="5095481"/>
                <a:ext cx="168480" cy="178920"/>
              </p14:xfrm>
            </p:contentPart>
          </mc:Choice>
          <mc:Fallback>
            <p:pic>
              <p:nvPicPr>
                <p:cNvPr id="56356" name="墨迹 56355">
                  <a:extLst>
                    <a:ext uri="{FF2B5EF4-FFF2-40B4-BE49-F238E27FC236}">
                      <a16:creationId xmlns:a16="http://schemas.microsoft.com/office/drawing/2014/main" id="{77F3C4AD-74E7-FB4C-BF95-E213366C7D6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412410" y="5087921"/>
                  <a:ext cx="183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56357" name="墨迹 56356">
                  <a:extLst>
                    <a:ext uri="{FF2B5EF4-FFF2-40B4-BE49-F238E27FC236}">
                      <a16:creationId xmlns:a16="http://schemas.microsoft.com/office/drawing/2014/main" id="{0AE4560C-4EFB-604C-B6EC-54EA86B05F64}"/>
                    </a:ext>
                  </a:extLst>
                </p14:cNvPr>
                <p14:cNvContentPartPr/>
                <p14:nvPr/>
              </p14:nvContentPartPr>
              <p14:xfrm>
                <a:off x="2441570" y="5138321"/>
                <a:ext cx="163080" cy="70920"/>
              </p14:xfrm>
            </p:contentPart>
          </mc:Choice>
          <mc:Fallback>
            <p:pic>
              <p:nvPicPr>
                <p:cNvPr id="56357" name="墨迹 56356">
                  <a:extLst>
                    <a:ext uri="{FF2B5EF4-FFF2-40B4-BE49-F238E27FC236}">
                      <a16:creationId xmlns:a16="http://schemas.microsoft.com/office/drawing/2014/main" id="{0AE4560C-4EFB-604C-B6EC-54EA86B05F6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434010" y="5130761"/>
                  <a:ext cx="1782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56358" name="墨迹 56357">
                  <a:extLst>
                    <a:ext uri="{FF2B5EF4-FFF2-40B4-BE49-F238E27FC236}">
                      <a16:creationId xmlns:a16="http://schemas.microsoft.com/office/drawing/2014/main" id="{A69FE84A-3055-EB4F-B654-FC39C2B12C0C}"/>
                    </a:ext>
                  </a:extLst>
                </p14:cNvPr>
                <p14:cNvContentPartPr/>
                <p14:nvPr/>
              </p14:nvContentPartPr>
              <p14:xfrm>
                <a:off x="2670170" y="5214281"/>
                <a:ext cx="32400" cy="5760"/>
              </p14:xfrm>
            </p:contentPart>
          </mc:Choice>
          <mc:Fallback>
            <p:pic>
              <p:nvPicPr>
                <p:cNvPr id="56358" name="墨迹 56357">
                  <a:extLst>
                    <a:ext uri="{FF2B5EF4-FFF2-40B4-BE49-F238E27FC236}">
                      <a16:creationId xmlns:a16="http://schemas.microsoft.com/office/drawing/2014/main" id="{A69FE84A-3055-EB4F-B654-FC39C2B12C0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662610" y="5206721"/>
                  <a:ext cx="475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56359" name="墨迹 56358">
                  <a:extLst>
                    <a:ext uri="{FF2B5EF4-FFF2-40B4-BE49-F238E27FC236}">
                      <a16:creationId xmlns:a16="http://schemas.microsoft.com/office/drawing/2014/main" id="{B33934A8-2498-BD48-AD16-D75501A7A711}"/>
                    </a:ext>
                  </a:extLst>
                </p14:cNvPr>
                <p14:cNvContentPartPr/>
                <p14:nvPr/>
              </p14:nvContentPartPr>
              <p14:xfrm>
                <a:off x="2718410" y="5247041"/>
                <a:ext cx="27360" cy="43920"/>
              </p14:xfrm>
            </p:contentPart>
          </mc:Choice>
          <mc:Fallback>
            <p:pic>
              <p:nvPicPr>
                <p:cNvPr id="56359" name="墨迹 56358">
                  <a:extLst>
                    <a:ext uri="{FF2B5EF4-FFF2-40B4-BE49-F238E27FC236}">
                      <a16:creationId xmlns:a16="http://schemas.microsoft.com/office/drawing/2014/main" id="{B33934A8-2498-BD48-AD16-D75501A7A71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710850" y="5239481"/>
                  <a:ext cx="42480" cy="58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1474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Good programming practice is to enforce that a routine specified to be an </a:t>
            </a:r>
            <a:r>
              <a:rPr lang="en-US" dirty="0" err="1">
                <a:latin typeface="Arial" charset="0"/>
                <a:cs typeface="Arial" charset="0"/>
              </a:rPr>
              <a:t>accessor</a:t>
            </a:r>
            <a:r>
              <a:rPr lang="en-US" dirty="0">
                <a:latin typeface="Arial" charset="0"/>
                <a:cs typeface="Arial" charset="0"/>
              </a:rPr>
              <a:t> cannot be accidentally changed to a </a:t>
            </a:r>
            <a:r>
              <a:rPr lang="en-US" dirty="0" err="1">
                <a:latin typeface="Arial" charset="0"/>
                <a:cs typeface="Arial" charset="0"/>
              </a:rPr>
              <a:t>mutator</a:t>
            </a: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This is done with the const keyword after the parameter list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double abs() </a:t>
            </a: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884662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If a junior programmer were to try change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double Complex::abs() const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return std::</a:t>
            </a:r>
            <a:r>
              <a:rPr lang="en-US" dirty="0" err="1">
                <a:latin typeface="Consolas" pitchFamily="49" charset="0"/>
                <a:cs typeface="Arial" charset="0"/>
              </a:rPr>
              <a:t>sqrt</a:t>
            </a:r>
            <a:r>
              <a:rPr lang="en-US" dirty="0">
                <a:latin typeface="Consolas" pitchFamily="49" charset="0"/>
                <a:cs typeface="Arial" charset="0"/>
              </a:rPr>
              <a:t>( re*re + 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*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r>
              <a:rPr lang="en-US" sz="2000" dirty="0">
                <a:latin typeface="Arial" charset="0"/>
                <a:cs typeface="Arial" charset="0"/>
              </a:rPr>
              <a:t>	to</a:t>
            </a:r>
            <a:endParaRPr lang="en-US" dirty="0">
              <a:latin typeface="Arial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double Complex::abs() const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re = 1.0; </a:t>
            </a:r>
            <a:r>
              <a:rPr lang="en-US" dirty="0">
                <a:latin typeface="Consolas" pitchFamily="49" charset="0"/>
                <a:cs typeface="Arial" charset="0"/>
              </a:rPr>
              <a:t>           // modifying (</a:t>
            </a:r>
            <a:r>
              <a:rPr lang="en-US" i="1" dirty="0">
                <a:latin typeface="Consolas" pitchFamily="49" charset="0"/>
                <a:cs typeface="Arial" charset="0"/>
              </a:rPr>
              <a:t>mutating</a:t>
            </a:r>
            <a:r>
              <a:rPr lang="en-US" dirty="0">
                <a:latin typeface="Consolas" pitchFamily="49" charset="0"/>
                <a:cs typeface="Arial" charset="0"/>
              </a:rPr>
              <a:t>) 're'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    return std::</a:t>
            </a:r>
            <a:r>
              <a:rPr lang="en-US" dirty="0" err="1">
                <a:latin typeface="Consolas" pitchFamily="49" charset="0"/>
                <a:cs typeface="Arial" charset="0"/>
              </a:rPr>
              <a:t>sqrt</a:t>
            </a:r>
            <a:r>
              <a:rPr lang="en-US" dirty="0">
                <a:latin typeface="Consolas" pitchFamily="49" charset="0"/>
                <a:cs typeface="Arial" charset="0"/>
              </a:rPr>
              <a:t>( re*re + 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*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the compiler would signal an error</a:t>
            </a:r>
          </a:p>
        </p:txBody>
      </p:sp>
    </p:spTree>
    <p:extLst>
      <p:ext uri="{BB962C8B-B14F-4D97-AF65-F5344CB8AC3E}">
        <p14:creationId xmlns:p14="http://schemas.microsoft.com/office/powerpoint/2010/main" val="4124945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One of the simplest ideas in C, but one which most students have a problem with is a pointer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Every variable is stored somewhere in memory 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That address is an integer, so why can’t we store an address in a variable?</a:t>
            </a:r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068638"/>
            <a:ext cx="34290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76825" y="5876925"/>
            <a:ext cx="1785938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http://xkcd.com/138/</a:t>
            </a:r>
          </a:p>
        </p:txBody>
      </p:sp>
    </p:spTree>
    <p:extLst>
      <p:ext uri="{BB962C8B-B14F-4D97-AF65-F5344CB8AC3E}">
        <p14:creationId xmlns:p14="http://schemas.microsoft.com/office/powerpoint/2010/main" val="3009694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29B5D-CCF5-41D5-A719-60A46520E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D476E-7591-497F-9DA7-8DFEC9301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6B70E3-C6FA-42F9-AF35-4A90EEFDECFC}"/>
                  </a:ext>
                </a:extLst>
              </p14:cNvPr>
              <p14:cNvContentPartPr/>
              <p14:nvPr/>
            </p14:nvContentPartPr>
            <p14:xfrm>
              <a:off x="841320" y="701280"/>
              <a:ext cx="6896880" cy="4262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6B70E3-C6FA-42F9-AF35-4A90EEFDEC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1960" y="691920"/>
                <a:ext cx="6915600" cy="428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6507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We could simply have an ‘address’ type:</a:t>
            </a:r>
          </a:p>
          <a:p>
            <a:pPr>
              <a:buFontTx/>
              <a:buNone/>
            </a:pPr>
            <a:r>
              <a:rPr lang="en-US" sz="1800">
                <a:solidFill>
                  <a:srgbClr val="FF3300"/>
                </a:solidFill>
                <a:latin typeface="Consolas" pitchFamily="49" charset="0"/>
                <a:cs typeface="Arial" charset="0"/>
              </a:rPr>
              <a:t>     address ptr;    // store an address</a:t>
            </a:r>
          </a:p>
          <a:p>
            <a:pPr>
              <a:buFontTx/>
              <a:buNone/>
            </a:pPr>
            <a:r>
              <a:rPr lang="en-US" sz="1800">
                <a:solidFill>
                  <a:srgbClr val="FF3300"/>
                </a:solidFill>
                <a:latin typeface="Consolas" pitchFamily="49" charset="0"/>
                <a:cs typeface="Arial" charset="0"/>
              </a:rPr>
              <a:t>                     // THIS IS WRONG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however, the compiler does not know what it is an address of (is it the address of an int, a double, etc.)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Instead, we have to indicate what it is pointing to: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int *ptr;   // a pointer to an integer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            // the address of the integer variable 'ptr'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0E799DD-F26C-034E-B50B-D9B31F145FE9}"/>
                  </a:ext>
                </a:extLst>
              </p14:cNvPr>
              <p14:cNvContentPartPr/>
              <p14:nvPr/>
            </p14:nvContentPartPr>
            <p14:xfrm>
              <a:off x="1611410" y="3949961"/>
              <a:ext cx="619200" cy="456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0E799DD-F26C-034E-B50B-D9B31F145F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0970" y="3939881"/>
                <a:ext cx="639360" cy="4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6589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First we must get the address of a variable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This is done with the </a:t>
            </a:r>
            <a:r>
              <a:rPr lang="en-US" b="1">
                <a:latin typeface="Consolas" pitchFamily="49" charset="0"/>
                <a:cs typeface="Arial" charset="0"/>
              </a:rPr>
              <a:t>&amp;</a:t>
            </a:r>
            <a:r>
              <a:rPr lang="en-US">
                <a:latin typeface="Arial" charset="0"/>
                <a:cs typeface="Arial" charset="0"/>
              </a:rPr>
              <a:t> operator</a:t>
            </a:r>
            <a:br>
              <a:rPr lang="en-US">
                <a:latin typeface="Arial" charset="0"/>
                <a:cs typeface="Arial" charset="0"/>
              </a:rPr>
            </a:br>
            <a:r>
              <a:rPr lang="en-US">
                <a:latin typeface="Arial" charset="0"/>
                <a:cs typeface="Arial" charset="0"/>
              </a:rPr>
              <a:t>                           			      (</a:t>
            </a:r>
            <a:r>
              <a:rPr lang="en-US" b="1" i="1">
                <a:solidFill>
                  <a:srgbClr val="FF3300"/>
                </a:solidFill>
                <a:latin typeface="Arial" charset="0"/>
                <a:cs typeface="Arial" charset="0"/>
              </a:rPr>
              <a:t>a</a:t>
            </a:r>
            <a:r>
              <a:rPr lang="en-US">
                <a:latin typeface="Arial" charset="0"/>
                <a:cs typeface="Arial" charset="0"/>
              </a:rPr>
              <a:t>mpersand/</a:t>
            </a:r>
            <a:r>
              <a:rPr lang="en-US" b="1" i="1">
                <a:solidFill>
                  <a:srgbClr val="FF3300"/>
                </a:solidFill>
                <a:latin typeface="Arial" charset="0"/>
                <a:cs typeface="Arial" charset="0"/>
              </a:rPr>
              <a:t>a</a:t>
            </a:r>
            <a:r>
              <a:rPr lang="en-US">
                <a:latin typeface="Arial" charset="0"/>
                <a:cs typeface="Arial" charset="0"/>
              </a:rPr>
              <a:t>ddress of)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For example,</a:t>
            </a:r>
          </a:p>
          <a:p>
            <a:pPr>
              <a:buFontTx/>
              <a:buNone/>
            </a:pPr>
            <a:endParaRPr lang="en-US" sz="1800" b="1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int m = 5;    // m is an int storing 5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int *ptr;     // a pointer to an int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ptr = &amp;m;     // assign to ptr the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              // address of m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3901B18-3CD5-8344-8704-94352852C3FB}"/>
              </a:ext>
            </a:extLst>
          </p:cNvPr>
          <p:cNvGrpSpPr/>
          <p:nvPr/>
        </p:nvGrpSpPr>
        <p:grpSpPr>
          <a:xfrm>
            <a:off x="3137090" y="1958441"/>
            <a:ext cx="1421280" cy="933480"/>
            <a:chOff x="3137090" y="1958441"/>
            <a:chExt cx="1421280" cy="93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4A83425D-54D8-CC48-B958-F664A2BF2B48}"/>
                    </a:ext>
                  </a:extLst>
                </p14:cNvPr>
                <p14:cNvContentPartPr/>
                <p14:nvPr/>
              </p14:nvContentPartPr>
              <p14:xfrm>
                <a:off x="3137090" y="1958441"/>
                <a:ext cx="292680" cy="5317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4A83425D-54D8-CC48-B958-F664A2BF2B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29530" y="1951241"/>
                  <a:ext cx="30780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220E8A15-D707-3244-A436-FCBEDE96C363}"/>
                    </a:ext>
                  </a:extLst>
                </p14:cNvPr>
                <p14:cNvContentPartPr/>
                <p14:nvPr/>
              </p14:nvContentPartPr>
              <p14:xfrm>
                <a:off x="3404570" y="2484401"/>
                <a:ext cx="132480" cy="1515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220E8A15-D707-3244-A436-FCBEDE96C3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97010" y="2476841"/>
                  <a:ext cx="1476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92F9E3A-0BC5-5241-8D3E-849F7AD1E6DB}"/>
                    </a:ext>
                  </a:extLst>
                </p14:cNvPr>
                <p14:cNvContentPartPr/>
                <p14:nvPr/>
              </p14:nvContentPartPr>
              <p14:xfrm>
                <a:off x="3429410" y="2468201"/>
                <a:ext cx="136080" cy="1958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92F9E3A-0BC5-5241-8D3E-849F7AD1E6D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21850" y="2460641"/>
                  <a:ext cx="1512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8B859D8-50DA-914A-A773-3364FCEA9A26}"/>
                    </a:ext>
                  </a:extLst>
                </p14:cNvPr>
                <p14:cNvContentPartPr/>
                <p14:nvPr/>
              </p14:nvContentPartPr>
              <p14:xfrm>
                <a:off x="3636410" y="2653241"/>
                <a:ext cx="271080" cy="2386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8B859D8-50DA-914A-A773-3364FCEA9A2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28850" y="2645681"/>
                  <a:ext cx="286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0178528-C284-FC46-9B3C-B9E94D99DDD1}"/>
                    </a:ext>
                  </a:extLst>
                </p14:cNvPr>
                <p14:cNvContentPartPr/>
                <p14:nvPr/>
              </p14:nvContentPartPr>
              <p14:xfrm>
                <a:off x="3760610" y="2690681"/>
                <a:ext cx="157680" cy="1789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0178528-C284-FC46-9B3C-B9E94D99DDD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53050" y="2683121"/>
                  <a:ext cx="172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AC4B2D3E-5D16-844D-B7CC-9B9E722B91EC}"/>
                    </a:ext>
                  </a:extLst>
                </p14:cNvPr>
                <p14:cNvContentPartPr/>
                <p14:nvPr/>
              </p14:nvContentPartPr>
              <p14:xfrm>
                <a:off x="3972290" y="2636321"/>
                <a:ext cx="109080" cy="1522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AC4B2D3E-5D16-844D-B7CC-9B9E722B91E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64730" y="2628761"/>
                  <a:ext cx="1238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67EC873-7BC6-8044-B543-0ED700C894EB}"/>
                    </a:ext>
                  </a:extLst>
                </p14:cNvPr>
                <p14:cNvContentPartPr/>
                <p14:nvPr/>
              </p14:nvContentPartPr>
              <p14:xfrm>
                <a:off x="4102250" y="2582321"/>
                <a:ext cx="157680" cy="1958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67EC873-7BC6-8044-B543-0ED700C894E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95050" y="2574761"/>
                  <a:ext cx="1728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591A394-E3BC-9A40-B1C7-1D5281891A5A}"/>
                    </a:ext>
                  </a:extLst>
                </p14:cNvPr>
                <p14:cNvContentPartPr/>
                <p14:nvPr/>
              </p14:nvContentPartPr>
              <p14:xfrm>
                <a:off x="4237970" y="2468201"/>
                <a:ext cx="21960" cy="1144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591A394-E3BC-9A40-B1C7-1D5281891A5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30410" y="2460641"/>
                  <a:ext cx="37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4FA8136-1749-AA42-A94A-AA9C21315387}"/>
                    </a:ext>
                  </a:extLst>
                </p14:cNvPr>
                <p14:cNvContentPartPr/>
                <p14:nvPr/>
              </p14:nvContentPartPr>
              <p14:xfrm>
                <a:off x="4216370" y="2489801"/>
                <a:ext cx="109080" cy="817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4FA8136-1749-AA42-A94A-AA9C2131538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08810" y="2482241"/>
                  <a:ext cx="123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9973502-7DC2-2B4D-9CAB-0FB2A8A2C0FE}"/>
                    </a:ext>
                  </a:extLst>
                </p14:cNvPr>
                <p14:cNvContentPartPr/>
                <p14:nvPr/>
              </p14:nvContentPartPr>
              <p14:xfrm>
                <a:off x="4259930" y="2397641"/>
                <a:ext cx="190440" cy="4021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9973502-7DC2-2B4D-9CAB-0FB2A8A2C0F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52370" y="2390081"/>
                  <a:ext cx="2055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4FF96AE-8275-4848-8CDF-AB60463B0840}"/>
                    </a:ext>
                  </a:extLst>
                </p14:cNvPr>
                <p14:cNvContentPartPr/>
                <p14:nvPr/>
              </p14:nvContentPartPr>
              <p14:xfrm>
                <a:off x="4542170" y="2685281"/>
                <a:ext cx="16200" cy="601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4FF96AE-8275-4848-8CDF-AB60463B084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34610" y="2677721"/>
                  <a:ext cx="3096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47E5E7D-BE5A-3B40-903E-223036AC2A43}"/>
              </a:ext>
            </a:extLst>
          </p:cNvPr>
          <p:cNvGrpSpPr/>
          <p:nvPr/>
        </p:nvGrpSpPr>
        <p:grpSpPr>
          <a:xfrm>
            <a:off x="1383170" y="4411121"/>
            <a:ext cx="1851120" cy="781200"/>
            <a:chOff x="1383170" y="4411121"/>
            <a:chExt cx="1851120" cy="78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3C90B5B-12B9-BA47-9B5B-777A40A3C004}"/>
                    </a:ext>
                  </a:extLst>
                </p14:cNvPr>
                <p14:cNvContentPartPr/>
                <p14:nvPr/>
              </p14:nvContentPartPr>
              <p14:xfrm>
                <a:off x="1415930" y="4481681"/>
                <a:ext cx="16560" cy="1958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3C90B5B-12B9-BA47-9B5B-777A40A3C00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08370" y="4474121"/>
                  <a:ext cx="316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6D3DFA5-31EE-D340-9362-DABA124C1EA0}"/>
                    </a:ext>
                  </a:extLst>
                </p14:cNvPr>
                <p14:cNvContentPartPr/>
                <p14:nvPr/>
              </p14:nvContentPartPr>
              <p14:xfrm>
                <a:off x="1383170" y="4411841"/>
                <a:ext cx="49320" cy="378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6D3DFA5-31EE-D340-9362-DABA124C1EA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375610" y="4404281"/>
                  <a:ext cx="64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A5B551E-1C0D-0540-8651-7C00A46A332E}"/>
                    </a:ext>
                  </a:extLst>
                </p14:cNvPr>
                <p14:cNvContentPartPr/>
                <p14:nvPr/>
              </p14:nvContentPartPr>
              <p14:xfrm>
                <a:off x="1518890" y="4503281"/>
                <a:ext cx="87120" cy="1407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A5B551E-1C0D-0540-8651-7C00A46A332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11330" y="4496081"/>
                  <a:ext cx="102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868D1D8-0727-1340-AD44-E33B0E27EF04}"/>
                    </a:ext>
                  </a:extLst>
                </p14:cNvPr>
                <p14:cNvContentPartPr/>
                <p14:nvPr/>
              </p14:nvContentPartPr>
              <p14:xfrm>
                <a:off x="1670810" y="4411121"/>
                <a:ext cx="76320" cy="2390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868D1D8-0727-1340-AD44-E33B0E27EF0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63250" y="4403561"/>
                  <a:ext cx="914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B59C12E-836E-C04A-BCA9-B0477DABF4F1}"/>
                    </a:ext>
                  </a:extLst>
                </p14:cNvPr>
                <p14:cNvContentPartPr/>
                <p14:nvPr/>
              </p14:nvContentPartPr>
              <p14:xfrm>
                <a:off x="1616810" y="4514441"/>
                <a:ext cx="130680" cy="165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B59C12E-836E-C04A-BCA9-B0477DABF4F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609250" y="4506881"/>
                  <a:ext cx="145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D7E4A9A-60B9-4E4B-9BF4-5E492551EA36}"/>
                    </a:ext>
                  </a:extLst>
                </p14:cNvPr>
                <p14:cNvContentPartPr/>
                <p14:nvPr/>
              </p14:nvContentPartPr>
              <p14:xfrm>
                <a:off x="1877810" y="4509401"/>
                <a:ext cx="113760" cy="2005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D7E4A9A-60B9-4E4B-9BF4-5E492551EA3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870250" y="4501841"/>
                  <a:ext cx="128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66C15FF-8546-5546-B970-3A983D3C5673}"/>
                    </a:ext>
                  </a:extLst>
                </p14:cNvPr>
                <p14:cNvContentPartPr/>
                <p14:nvPr/>
              </p14:nvContentPartPr>
              <p14:xfrm>
                <a:off x="1899050" y="4536041"/>
                <a:ext cx="70920" cy="1818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66C15FF-8546-5546-B970-3A983D3C56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891490" y="4528481"/>
                  <a:ext cx="86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EA39174-495A-904C-9BF8-065ECD56C63B}"/>
                    </a:ext>
                  </a:extLst>
                </p14:cNvPr>
                <p14:cNvContentPartPr/>
                <p14:nvPr/>
              </p14:nvContentPartPr>
              <p14:xfrm>
                <a:off x="2072570" y="4546841"/>
                <a:ext cx="92520" cy="327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EA39174-495A-904C-9BF8-065ECD56C63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65010" y="4539281"/>
                  <a:ext cx="1076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657F2E3-9914-D144-819D-200865AEA101}"/>
                    </a:ext>
                  </a:extLst>
                </p14:cNvPr>
                <p14:cNvContentPartPr/>
                <p14:nvPr/>
              </p14:nvContentPartPr>
              <p14:xfrm>
                <a:off x="2083370" y="4617401"/>
                <a:ext cx="65520" cy="165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657F2E3-9914-D144-819D-200865AEA10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75810" y="4609841"/>
                  <a:ext cx="80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0D0B220-E7E7-7943-AEB9-08CDCB992260}"/>
                    </a:ext>
                  </a:extLst>
                </p14:cNvPr>
                <p14:cNvContentPartPr/>
                <p14:nvPr/>
              </p14:nvContentPartPr>
              <p14:xfrm>
                <a:off x="2350130" y="4492481"/>
                <a:ext cx="129960" cy="385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0D0B220-E7E7-7943-AEB9-08CDCB99226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342570" y="4484921"/>
                  <a:ext cx="145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B1CBA2B-0058-5747-91D9-1D077F28A01F}"/>
                    </a:ext>
                  </a:extLst>
                </p14:cNvPr>
                <p14:cNvContentPartPr/>
                <p14:nvPr/>
              </p14:nvContentPartPr>
              <p14:xfrm>
                <a:off x="2376410" y="4460081"/>
                <a:ext cx="70920" cy="1360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B1CBA2B-0058-5747-91D9-1D077F28A01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368850" y="4452521"/>
                  <a:ext cx="86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75D7008-BB9F-BE4F-ACD6-C08FB4C2D042}"/>
                    </a:ext>
                  </a:extLst>
                </p14:cNvPr>
                <p14:cNvContentPartPr/>
                <p14:nvPr/>
              </p14:nvContentPartPr>
              <p14:xfrm>
                <a:off x="2355530" y="4473761"/>
                <a:ext cx="86760" cy="568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75D7008-BB9F-BE4F-ACD6-C08FB4C2D04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47970" y="4466201"/>
                  <a:ext cx="1015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0282B44-DE76-FE40-B92A-8D6B97A453D1}"/>
                    </a:ext>
                  </a:extLst>
                </p14:cNvPr>
                <p14:cNvContentPartPr/>
                <p14:nvPr/>
              </p14:nvContentPartPr>
              <p14:xfrm>
                <a:off x="2506730" y="4454681"/>
                <a:ext cx="43920" cy="2498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0282B44-DE76-FE40-B92A-8D6B97A453D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499170" y="4447121"/>
                  <a:ext cx="586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B7E2AD6-C073-9C42-99CF-BF2BF05FB395}"/>
                    </a:ext>
                  </a:extLst>
                </p14:cNvPr>
                <p14:cNvContentPartPr/>
                <p14:nvPr/>
              </p14:nvContentPartPr>
              <p14:xfrm>
                <a:off x="2501330" y="4443881"/>
                <a:ext cx="87120" cy="1468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B7E2AD6-C073-9C42-99CF-BF2BF05FB39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93770" y="4436321"/>
                  <a:ext cx="102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2069FBC0-DE0E-6E47-BEB8-D721362F7AF3}"/>
                    </a:ext>
                  </a:extLst>
                </p14:cNvPr>
                <p14:cNvContentPartPr/>
                <p14:nvPr/>
              </p14:nvContentPartPr>
              <p14:xfrm>
                <a:off x="2626250" y="4514441"/>
                <a:ext cx="81720" cy="57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2069FBC0-DE0E-6E47-BEB8-D721362F7AF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18690" y="4506881"/>
                  <a:ext cx="968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4BED843-1847-674F-AF95-5C2041B3DDB7}"/>
                    </a:ext>
                  </a:extLst>
                </p14:cNvPr>
                <p14:cNvContentPartPr/>
                <p14:nvPr/>
              </p14:nvContentPartPr>
              <p14:xfrm>
                <a:off x="2637050" y="4454681"/>
                <a:ext cx="103320" cy="1468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4BED843-1847-674F-AF95-5C2041B3DDB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629490" y="4447121"/>
                  <a:ext cx="118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603EDCD-F88E-D148-81F3-C937E1BC7290}"/>
                    </a:ext>
                  </a:extLst>
                </p14:cNvPr>
                <p14:cNvContentPartPr/>
                <p14:nvPr/>
              </p14:nvContentPartPr>
              <p14:xfrm>
                <a:off x="2718410" y="4487081"/>
                <a:ext cx="60120" cy="1220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603EDCD-F88E-D148-81F3-C937E1BC729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710850" y="4479521"/>
                  <a:ext cx="752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D5215DA-8313-F548-989C-E04DE6670B76}"/>
                    </a:ext>
                  </a:extLst>
                </p14:cNvPr>
                <p14:cNvContentPartPr/>
                <p14:nvPr/>
              </p14:nvContentPartPr>
              <p14:xfrm>
                <a:off x="1715450" y="4774721"/>
                <a:ext cx="1114920" cy="1684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D5215DA-8313-F548-989C-E04DE6670B7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707890" y="4767161"/>
                  <a:ext cx="1129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2EB7A2C7-AEF6-414E-AE4F-6800C3D1E139}"/>
                    </a:ext>
                  </a:extLst>
                </p14:cNvPr>
                <p14:cNvContentPartPr/>
                <p14:nvPr/>
              </p14:nvContentPartPr>
              <p14:xfrm>
                <a:off x="2311970" y="4932041"/>
                <a:ext cx="184320" cy="1771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2EB7A2C7-AEF6-414E-AE4F-6800C3D1E13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304410" y="4924841"/>
                  <a:ext cx="1994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A73FBB59-23D5-B345-AF19-B69BAB90A81C}"/>
                    </a:ext>
                  </a:extLst>
                </p14:cNvPr>
                <p14:cNvContentPartPr/>
                <p14:nvPr/>
              </p14:nvContentPartPr>
              <p14:xfrm>
                <a:off x="2512130" y="4948601"/>
                <a:ext cx="130680" cy="1040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A73FBB59-23D5-B345-AF19-B69BAB90A81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504570" y="4941041"/>
                  <a:ext cx="1458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326D017-5952-BE49-8F60-D8A8BD6DAE70}"/>
                    </a:ext>
                  </a:extLst>
                </p14:cNvPr>
                <p14:cNvContentPartPr/>
                <p14:nvPr/>
              </p14:nvContentPartPr>
              <p14:xfrm>
                <a:off x="2626250" y="4956161"/>
                <a:ext cx="60120" cy="1173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326D017-5952-BE49-8F60-D8A8BD6DAE7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18690" y="4948961"/>
                  <a:ext cx="752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BC0325A-9CED-2047-8510-8BF1E9FB4ADD}"/>
                    </a:ext>
                  </a:extLst>
                </p14:cNvPr>
                <p14:cNvContentPartPr/>
                <p14:nvPr/>
              </p14:nvContentPartPr>
              <p14:xfrm>
                <a:off x="2713010" y="4959761"/>
                <a:ext cx="119880" cy="1216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BC0325A-9CED-2047-8510-8BF1E9FB4AD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705450" y="4952561"/>
                  <a:ext cx="135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1BC155CF-BC4C-5545-A1D6-0E2388569C36}"/>
                    </a:ext>
                  </a:extLst>
                </p14:cNvPr>
                <p14:cNvContentPartPr/>
                <p14:nvPr/>
              </p14:nvContentPartPr>
              <p14:xfrm>
                <a:off x="2799770" y="4878401"/>
                <a:ext cx="185040" cy="3139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1BC155CF-BC4C-5545-A1D6-0E2388569C3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792210" y="4870841"/>
                  <a:ext cx="1998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03E7164-426D-E04F-8A52-A3DFDE2796E3}"/>
                    </a:ext>
                  </a:extLst>
                </p14:cNvPr>
                <p14:cNvContentPartPr/>
                <p14:nvPr/>
              </p14:nvContentPartPr>
              <p14:xfrm>
                <a:off x="3141770" y="4795241"/>
                <a:ext cx="43920" cy="2077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03E7164-426D-E04F-8A52-A3DFDE2796E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134210" y="4787681"/>
                  <a:ext cx="586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055744D-C298-5A4A-A3AE-8F084304AA8F}"/>
                    </a:ext>
                  </a:extLst>
                </p14:cNvPr>
                <p14:cNvContentPartPr/>
                <p14:nvPr/>
              </p14:nvContentPartPr>
              <p14:xfrm>
                <a:off x="3228530" y="5073161"/>
                <a:ext cx="5760" cy="763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055744D-C298-5A4A-A3AE-8F084304AA8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220970" y="5065601"/>
                  <a:ext cx="20880" cy="9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4319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We can even print the addresses:</a:t>
            </a:r>
          </a:p>
          <a:p>
            <a:pPr>
              <a:buFontTx/>
              <a:buNone/>
            </a:pPr>
            <a:endParaRPr lang="en-US" sz="180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int m = 5;    // m is an int storing 5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int *ptr;     // a pointer to an int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ptr = &amp;m;     // assign to ptr the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              // address of m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cout &lt;&lt; ptr &lt;&lt; endl;</a:t>
            </a:r>
          </a:p>
          <a:p>
            <a:pPr>
              <a:buFontTx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prints </a:t>
            </a:r>
            <a:r>
              <a:rPr lang="en-US">
                <a:solidFill>
                  <a:srgbClr val="0066FF"/>
                </a:solidFill>
                <a:latin typeface="Consolas" pitchFamily="49" charset="0"/>
                <a:cs typeface="Arial" charset="0"/>
              </a:rPr>
              <a:t>0xffffd352</a:t>
            </a:r>
            <a:r>
              <a:rPr lang="en-US">
                <a:latin typeface="Arial" charset="0"/>
                <a:cs typeface="Arial" charset="0"/>
              </a:rPr>
              <a:t>, a 32-bit number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The computer uses 32-bit addresses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5C2592B-011A-6443-9478-368B31114036}"/>
              </a:ext>
            </a:extLst>
          </p:cNvPr>
          <p:cNvGrpSpPr/>
          <p:nvPr/>
        </p:nvGrpSpPr>
        <p:grpSpPr>
          <a:xfrm>
            <a:off x="4376379" y="3356792"/>
            <a:ext cx="2556360" cy="1061640"/>
            <a:chOff x="4376379" y="3356792"/>
            <a:chExt cx="2556360" cy="106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4E90835E-C281-CA4B-99A1-48251EF7C163}"/>
                    </a:ext>
                  </a:extLst>
                </p14:cNvPr>
                <p14:cNvContentPartPr/>
                <p14:nvPr/>
              </p14:nvContentPartPr>
              <p14:xfrm>
                <a:off x="4376379" y="4194512"/>
                <a:ext cx="561600" cy="2239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4E90835E-C281-CA4B-99A1-48251EF7C16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68819" y="4186952"/>
                  <a:ext cx="5767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2CC81FE-2091-134D-A4AC-7E110EDEDD5D}"/>
                    </a:ext>
                  </a:extLst>
                </p14:cNvPr>
                <p14:cNvContentPartPr/>
                <p14:nvPr/>
              </p14:nvContentPartPr>
              <p14:xfrm>
                <a:off x="4806579" y="4132952"/>
                <a:ext cx="123120" cy="2066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2CC81FE-2091-134D-A4AC-7E110EDEDD5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99019" y="4125392"/>
                  <a:ext cx="1382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D0605A2-5B48-8D41-B28B-ED1F6461ACA0}"/>
                    </a:ext>
                  </a:extLst>
                </p14:cNvPr>
                <p14:cNvContentPartPr/>
                <p14:nvPr/>
              </p14:nvContentPartPr>
              <p14:xfrm>
                <a:off x="5080179" y="3983912"/>
                <a:ext cx="369000" cy="3441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D0605A2-5B48-8D41-B28B-ED1F6461ACA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72619" y="3976352"/>
                  <a:ext cx="3841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157462A-3885-134F-BE7E-90DB0C122D0C}"/>
                    </a:ext>
                  </a:extLst>
                </p14:cNvPr>
                <p14:cNvContentPartPr/>
                <p14:nvPr/>
              </p14:nvContentPartPr>
              <p14:xfrm>
                <a:off x="5415699" y="3786272"/>
                <a:ext cx="357840" cy="3121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157462A-3885-134F-BE7E-90DB0C122D0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08139" y="3779072"/>
                  <a:ext cx="3729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B4132FA-D708-0649-A1C0-53EF57FAEDFD}"/>
                    </a:ext>
                  </a:extLst>
                </p14:cNvPr>
                <p14:cNvContentPartPr/>
                <p14:nvPr/>
              </p14:nvContentPartPr>
              <p14:xfrm>
                <a:off x="5812419" y="3610592"/>
                <a:ext cx="464040" cy="3715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B4132FA-D708-0649-A1C0-53EF57FAEDF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04859" y="3603032"/>
                  <a:ext cx="4791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F2A62CE-B69A-EB45-B163-701C3E2805F6}"/>
                    </a:ext>
                  </a:extLst>
                </p14:cNvPr>
                <p14:cNvContentPartPr/>
                <p14:nvPr/>
              </p14:nvContentPartPr>
              <p14:xfrm>
                <a:off x="6197979" y="3486032"/>
                <a:ext cx="212760" cy="3081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F2A62CE-B69A-EB45-B163-701C3E2805F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90419" y="3478472"/>
                  <a:ext cx="2278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9AAFDBC-5FBB-5B4A-BD6A-AC896D060437}"/>
                    </a:ext>
                  </a:extLst>
                </p14:cNvPr>
                <p14:cNvContentPartPr/>
                <p14:nvPr/>
              </p14:nvContentPartPr>
              <p14:xfrm>
                <a:off x="6376539" y="3356792"/>
                <a:ext cx="556200" cy="3758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9AAFDBC-5FBB-5B4A-BD6A-AC896D06043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68979" y="3349232"/>
                  <a:ext cx="5709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199EFCF-1A4D-A04E-9189-1550018BAA08}"/>
                    </a:ext>
                  </a:extLst>
                </p14:cNvPr>
                <p14:cNvContentPartPr/>
                <p14:nvPr/>
              </p14:nvContentPartPr>
              <p14:xfrm>
                <a:off x="6918699" y="3439952"/>
                <a:ext cx="11520" cy="115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199EFCF-1A4D-A04E-9189-1550018BAA0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11139" y="3432392"/>
                  <a:ext cx="26640" cy="2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28016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We have pointers:  we would now like to manipulate what is stored at that address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We can access/modify what is stored at that memory location by using the * operator (dereference)</a:t>
            </a:r>
          </a:p>
          <a:p>
            <a:pPr>
              <a:buFontTx/>
              <a:buNone/>
            </a:pPr>
            <a:endParaRPr lang="en-US" sz="180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Consolas" pitchFamily="49" charset="0"/>
              </a:rPr>
              <a:t>     int m = 5;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Consolas" pitchFamily="49" charset="0"/>
              </a:rPr>
              <a:t>     int *ptr;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Consolas" pitchFamily="49" charset="0"/>
              </a:rPr>
              <a:t>     ptr = &amp;m; 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Consolas" pitchFamily="49" charset="0"/>
              </a:rPr>
              <a:t>     cout &lt;&lt; *ptr &lt;&lt; endl;  // prints </a:t>
            </a:r>
            <a:r>
              <a:rPr lang="en-US" sz="18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en-US">
              <a:solidFill>
                <a:srgbClr val="0066FF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2376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Similarly, we can modify values stored at an address:</a:t>
            </a:r>
          </a:p>
          <a:p>
            <a:pPr>
              <a:buFont typeface="Arial" charset="0"/>
              <a:buNone/>
            </a:pPr>
            <a:endParaRPr lang="en-US" sz="1800" b="1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800">
                <a:latin typeface="Consolas" pitchFamily="49" charset="0"/>
                <a:cs typeface="Consolas" pitchFamily="49" charset="0"/>
              </a:rPr>
              <a:t>     int m = 5;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Consolas" pitchFamily="49" charset="0"/>
              </a:rPr>
              <a:t>     int *ptr;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Consolas" pitchFamily="49" charset="0"/>
              </a:rPr>
              <a:t>     ptr = &amp;m;</a:t>
            </a:r>
          </a:p>
          <a:p>
            <a:pPr>
              <a:buFontTx/>
              <a:buNone/>
            </a:pPr>
            <a:endParaRPr lang="en-US" sz="18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Consolas" pitchFamily="49" charset="0"/>
              </a:rPr>
              <a:t>     *ptr = 3;    // store 3 at that memory location 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Consolas" pitchFamily="49" charset="0"/>
              </a:rPr>
              <a:t>     cout &lt;&lt; m &lt;&lt; endl;  // prints </a:t>
            </a:r>
            <a:r>
              <a:rPr lang="en-US" sz="18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3</a:t>
            </a:r>
            <a:endParaRPr lang="en-US">
              <a:solidFill>
                <a:srgbClr val="0066FF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508500"/>
            <a:ext cx="67627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227763" y="6308725"/>
            <a:ext cx="1785937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http://xkcd.com/371/</a:t>
            </a:r>
          </a:p>
        </p:txBody>
      </p:sp>
    </p:spTree>
    <p:extLst>
      <p:ext uri="{BB962C8B-B14F-4D97-AF65-F5344CB8AC3E}">
        <p14:creationId xmlns:p14="http://schemas.microsoft.com/office/powerpoint/2010/main" val="2147445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Pointers to objects must, similarly be dereferenced:</a:t>
            </a:r>
          </a:p>
          <a:p>
            <a:pPr>
              <a:buFontTx/>
              <a:buNone/>
            </a:pPr>
            <a:endParaRPr lang="en-US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   Complex z( 3, 4 );</a:t>
            </a: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   Complex *pz;</a:t>
            </a: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   pz = &amp;z;</a:t>
            </a: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   cout &lt;&lt; z.abs() &lt;&lt; endl;</a:t>
            </a: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   cout &lt;&lt; (*pz).abs() &lt;&lt; endl;</a:t>
            </a:r>
          </a:p>
        </p:txBody>
      </p:sp>
    </p:spTree>
    <p:extLst>
      <p:ext uri="{BB962C8B-B14F-4D97-AF65-F5344CB8AC3E}">
        <p14:creationId xmlns:p14="http://schemas.microsoft.com/office/powerpoint/2010/main" val="4088355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One short hand for this is to replace</a:t>
            </a: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			(*pz).abs();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with</a:t>
            </a: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			pz-&gt;abs();</a:t>
            </a:r>
          </a:p>
        </p:txBody>
      </p:sp>
    </p:spTree>
    <p:extLst>
      <p:ext uri="{BB962C8B-B14F-4D97-AF65-F5344CB8AC3E}">
        <p14:creationId xmlns:p14="http://schemas.microsoft.com/office/powerpoint/2010/main" val="2083501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Memory allocation in C++ and C# is done through the </a:t>
            </a:r>
            <a:r>
              <a:rPr lang="en-US" b="1">
                <a:latin typeface="Courier New" pitchFamily="49" charset="0"/>
                <a:cs typeface="Arial" charset="0"/>
              </a:rPr>
              <a:t>new</a:t>
            </a:r>
            <a:r>
              <a:rPr lang="en-US">
                <a:latin typeface="Arial" charset="0"/>
                <a:cs typeface="Arial" charset="0"/>
              </a:rPr>
              <a:t> operator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This is an explicit request to the operating system for memory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This is a very expensive operation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The OS must:</a:t>
            </a:r>
          </a:p>
          <a:p>
            <a:pPr lvl="2"/>
            <a:r>
              <a:rPr lang="en-US">
                <a:latin typeface="Arial" charset="0"/>
                <a:cs typeface="Arial" charset="0"/>
              </a:rPr>
              <a:t>Find the appropriate amount of memory,</a:t>
            </a:r>
          </a:p>
          <a:p>
            <a:pPr lvl="2"/>
            <a:r>
              <a:rPr lang="en-US">
                <a:latin typeface="Arial" charset="0"/>
                <a:cs typeface="Arial" charset="0"/>
              </a:rPr>
              <a:t>Indicate that it has been allocated, and</a:t>
            </a:r>
          </a:p>
          <a:p>
            <a:pPr lvl="2"/>
            <a:r>
              <a:rPr lang="en-US">
                <a:latin typeface="Arial" charset="0"/>
                <a:cs typeface="Arial" charset="0"/>
              </a:rPr>
              <a:t>Return the address of the first memory location</a:t>
            </a:r>
          </a:p>
        </p:txBody>
      </p:sp>
    </p:spTree>
    <p:extLst>
      <p:ext uri="{BB962C8B-B14F-4D97-AF65-F5344CB8AC3E}">
        <p14:creationId xmlns:p14="http://schemas.microsoft.com/office/powerpoint/2010/main" val="29440288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Memory deallocation differs, however: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C# uses automatic garbage collection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C++ requires the user to explicitly deallocate memory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Note however, that:</a:t>
            </a:r>
          </a:p>
          <a:p>
            <a:pPr lvl="1"/>
            <a:r>
              <a:rPr lang="en-US" i="1">
                <a:latin typeface="Arial" charset="0"/>
                <a:cs typeface="Arial" charset="0"/>
              </a:rPr>
              <a:t>managed C++</a:t>
            </a:r>
            <a:r>
              <a:rPr lang="en-US">
                <a:latin typeface="Arial" charset="0"/>
                <a:cs typeface="Arial" charset="0"/>
              </a:rPr>
              <a:t> has garbage collection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other tools are also available for C++ to perform automatic 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17496117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Inside a function, memory allocation of declared variables is dealt with by the compiler</a:t>
            </a:r>
          </a:p>
          <a:p>
            <a:pPr>
              <a:buFontTx/>
              <a:buNone/>
            </a:pPr>
            <a:endParaRPr lang="en-US" sz="1600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b="1">
                <a:latin typeface="Courier New" pitchFamily="49" charset="0"/>
                <a:cs typeface="Arial" charset="0"/>
              </a:rPr>
              <a:t>int my_func() {</a:t>
            </a:r>
          </a:p>
          <a:p>
            <a:pPr>
              <a:buFontTx/>
              <a:buNone/>
            </a:pPr>
            <a:r>
              <a:rPr lang="en-US" sz="1600" b="1">
                <a:latin typeface="Courier New" pitchFamily="49" charset="0"/>
                <a:cs typeface="Arial" charset="0"/>
              </a:rPr>
              <a:t>    Complex&lt;double&gt; z(3, 4);  // calls constructor with 3, 4</a:t>
            </a:r>
          </a:p>
          <a:p>
            <a:pPr>
              <a:buFontTx/>
              <a:buNone/>
            </a:pPr>
            <a:r>
              <a:rPr lang="en-US" sz="1600" b="1">
                <a:latin typeface="Courier New" pitchFamily="49" charset="0"/>
                <a:cs typeface="Arial" charset="0"/>
              </a:rPr>
              <a:t>                              // creates 3 + 4j</a:t>
            </a:r>
          </a:p>
          <a:p>
            <a:pPr>
              <a:buFontTx/>
              <a:buNone/>
            </a:pPr>
            <a:r>
              <a:rPr lang="en-US" sz="1600" b="1">
                <a:latin typeface="Courier New" pitchFamily="49" charset="0"/>
                <a:cs typeface="Arial" charset="0"/>
              </a:rPr>
              <a:t>                        // 16 bytes are allocated by the compiler</a:t>
            </a:r>
          </a:p>
          <a:p>
            <a:pPr>
              <a:buFontTx/>
              <a:buNone/>
            </a:pPr>
            <a:endParaRPr lang="en-US" sz="1600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b="1">
                <a:latin typeface="Courier New" pitchFamily="49" charset="0"/>
                <a:cs typeface="Arial" charset="0"/>
              </a:rPr>
              <a:t>    double r = z</a:t>
            </a:r>
            <a:r>
              <a:rPr lang="en-US" sz="1600" b="1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.</a:t>
            </a:r>
            <a:r>
              <a:rPr lang="en-US" sz="1600" b="1">
                <a:latin typeface="Courier New" pitchFamily="49" charset="0"/>
                <a:cs typeface="Arial" charset="0"/>
              </a:rPr>
              <a:t>abs(); // 8 bytes are allocated by the compiler</a:t>
            </a:r>
          </a:p>
          <a:p>
            <a:pPr>
              <a:buFontTx/>
              <a:buNone/>
            </a:pPr>
            <a:endParaRPr lang="en-US" sz="1600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b="1">
                <a:latin typeface="Courier New" pitchFamily="49" charset="0"/>
                <a:cs typeface="Arial" charset="0"/>
              </a:rPr>
              <a:t>    return 0;           // The compiler reclaims the 24 bytes</a:t>
            </a:r>
          </a:p>
          <a:p>
            <a:pPr>
              <a:buFontTx/>
              <a:buNone/>
            </a:pPr>
            <a:r>
              <a:rPr lang="en-US" sz="1600" b="1">
                <a:latin typeface="Courier New" pitchFamily="49" charset="0"/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7809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968A8893-E40D-C443-9905-A4DA5D8083E6}"/>
              </a:ext>
            </a:extLst>
          </p:cNvPr>
          <p:cNvGrpSpPr/>
          <p:nvPr/>
        </p:nvGrpSpPr>
        <p:grpSpPr>
          <a:xfrm>
            <a:off x="411890" y="850721"/>
            <a:ext cx="743760" cy="331200"/>
            <a:chOff x="411890" y="850721"/>
            <a:chExt cx="74376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9B67215-40AF-BF4D-80E6-BEDE919C6061}"/>
                    </a:ext>
                  </a:extLst>
                </p14:cNvPr>
                <p14:cNvContentPartPr/>
                <p14:nvPr/>
              </p14:nvContentPartPr>
              <p14:xfrm>
                <a:off x="411890" y="859361"/>
                <a:ext cx="76320" cy="2685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9B67215-40AF-BF4D-80E6-BEDE919C606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1810" y="849281"/>
                  <a:ext cx="964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BFB9AB4-1409-8E49-9771-5B0AB3962C8A}"/>
                    </a:ext>
                  </a:extLst>
                </p14:cNvPr>
                <p14:cNvContentPartPr/>
                <p14:nvPr/>
              </p14:nvContentPartPr>
              <p14:xfrm>
                <a:off x="537170" y="850721"/>
                <a:ext cx="139680" cy="2872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BFB9AB4-1409-8E49-9771-5B0AB3962C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7090" y="840641"/>
                  <a:ext cx="1598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13954FC-D603-1048-BA01-0810D64C0A60}"/>
                    </a:ext>
                  </a:extLst>
                </p14:cNvPr>
                <p14:cNvContentPartPr/>
                <p14:nvPr/>
              </p14:nvContentPartPr>
              <p14:xfrm>
                <a:off x="666770" y="913001"/>
                <a:ext cx="162000" cy="2415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13954FC-D603-1048-BA01-0810D64C0A6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6690" y="902921"/>
                  <a:ext cx="1821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848983E-4E4E-B84B-A6DD-DAE91E3C2833}"/>
                    </a:ext>
                  </a:extLst>
                </p14:cNvPr>
                <p14:cNvContentPartPr/>
                <p14:nvPr/>
              </p14:nvContentPartPr>
              <p14:xfrm>
                <a:off x="715730" y="932081"/>
                <a:ext cx="136080" cy="327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848983E-4E4E-B84B-A6DD-DAE91E3C283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5650" y="922001"/>
                  <a:ext cx="1562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268BDEB-92ED-5E44-994F-E0D0CE98D66B}"/>
                    </a:ext>
                  </a:extLst>
                </p14:cNvPr>
                <p14:cNvContentPartPr/>
                <p14:nvPr/>
              </p14:nvContentPartPr>
              <p14:xfrm>
                <a:off x="835610" y="878081"/>
                <a:ext cx="135360" cy="3038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268BDEB-92ED-5E44-994F-E0D0CE98D66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5530" y="868001"/>
                  <a:ext cx="1555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816E099F-8F94-D44B-8DB6-F7125BF1497F}"/>
                    </a:ext>
                  </a:extLst>
                </p14:cNvPr>
                <p14:cNvContentPartPr/>
                <p14:nvPr/>
              </p14:nvContentPartPr>
              <p14:xfrm>
                <a:off x="1123250" y="937841"/>
                <a:ext cx="32400" cy="165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816E099F-8F94-D44B-8DB6-F7125BF1497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13170" y="927401"/>
                  <a:ext cx="52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B561B8C-5CBF-564D-8BE7-AB418B1FD8E4}"/>
                    </a:ext>
                  </a:extLst>
                </p14:cNvPr>
                <p14:cNvContentPartPr/>
                <p14:nvPr/>
              </p14:nvContentPartPr>
              <p14:xfrm>
                <a:off x="1101650" y="1067801"/>
                <a:ext cx="16200" cy="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B561B8C-5CBF-564D-8BE7-AB418B1FD8E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91570" y="1057721"/>
                  <a:ext cx="3636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8B1637-7DAF-7444-B92C-9324F6998312}"/>
              </a:ext>
            </a:extLst>
          </p:cNvPr>
          <p:cNvGrpSpPr/>
          <p:nvPr/>
        </p:nvGrpSpPr>
        <p:grpSpPr>
          <a:xfrm>
            <a:off x="1470290" y="834521"/>
            <a:ext cx="803520" cy="304200"/>
            <a:chOff x="1470290" y="834521"/>
            <a:chExt cx="80352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5A6ACA4-B123-3E42-86A1-574FF8FA3D8E}"/>
                    </a:ext>
                  </a:extLst>
                </p14:cNvPr>
                <p14:cNvContentPartPr/>
                <p14:nvPr/>
              </p14:nvContentPartPr>
              <p14:xfrm>
                <a:off x="1470290" y="834521"/>
                <a:ext cx="144000" cy="3042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5A6ACA4-B123-3E42-86A1-574FF8FA3D8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60210" y="824441"/>
                  <a:ext cx="1641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FB9625F-6798-E046-B8D1-57B92C0F7AB6}"/>
                    </a:ext>
                  </a:extLst>
                </p14:cNvPr>
                <p14:cNvContentPartPr/>
                <p14:nvPr/>
              </p14:nvContentPartPr>
              <p14:xfrm>
                <a:off x="1476050" y="964841"/>
                <a:ext cx="374400" cy="1573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FB9625F-6798-E046-B8D1-57B92C0F7A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65970" y="954761"/>
                  <a:ext cx="394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5FAC308-84BF-964F-90E2-2451AABFB7A7}"/>
                    </a:ext>
                  </a:extLst>
                </p14:cNvPr>
                <p14:cNvContentPartPr/>
                <p14:nvPr/>
              </p14:nvContentPartPr>
              <p14:xfrm>
                <a:off x="1904450" y="870161"/>
                <a:ext cx="60120" cy="2199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5FAC308-84BF-964F-90E2-2451AABFB7A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94370" y="860081"/>
                  <a:ext cx="802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52B1F0F-F2E2-B94B-BE8C-7A9A20271E64}"/>
                    </a:ext>
                  </a:extLst>
                </p14:cNvPr>
                <p14:cNvContentPartPr/>
                <p14:nvPr/>
              </p14:nvContentPartPr>
              <p14:xfrm>
                <a:off x="1888610" y="910481"/>
                <a:ext cx="385200" cy="2066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52B1F0F-F2E2-B94B-BE8C-7A9A20271E6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78530" y="900401"/>
                  <a:ext cx="40536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22340AF-E437-2D4A-B15D-018DA048A2BC}"/>
              </a:ext>
            </a:extLst>
          </p:cNvPr>
          <p:cNvGrpSpPr/>
          <p:nvPr/>
        </p:nvGrpSpPr>
        <p:grpSpPr>
          <a:xfrm>
            <a:off x="2680610" y="921281"/>
            <a:ext cx="302760" cy="146880"/>
            <a:chOff x="2680610" y="921281"/>
            <a:chExt cx="30276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0761B25-DD9D-0A44-BFBD-7993BCCACAE9}"/>
                    </a:ext>
                  </a:extLst>
                </p14:cNvPr>
                <p14:cNvContentPartPr/>
                <p14:nvPr/>
              </p14:nvContentPartPr>
              <p14:xfrm>
                <a:off x="2680610" y="970241"/>
                <a:ext cx="249840" cy="493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0761B25-DD9D-0A44-BFBD-7993BCCACAE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70170" y="960161"/>
                  <a:ext cx="2703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2A3608D-67C9-244A-9D7B-70AE6CE84173}"/>
                    </a:ext>
                  </a:extLst>
                </p14:cNvPr>
                <p14:cNvContentPartPr/>
                <p14:nvPr/>
              </p14:nvContentPartPr>
              <p14:xfrm>
                <a:off x="2924690" y="921281"/>
                <a:ext cx="58680" cy="1468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2A3608D-67C9-244A-9D7B-70AE6CE8417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14610" y="911201"/>
                  <a:ext cx="7920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EABD019-B74D-A641-9907-98FB7A81859F}"/>
              </a:ext>
            </a:extLst>
          </p:cNvPr>
          <p:cNvGrpSpPr/>
          <p:nvPr/>
        </p:nvGrpSpPr>
        <p:grpSpPr>
          <a:xfrm>
            <a:off x="3185330" y="758561"/>
            <a:ext cx="1568880" cy="398880"/>
            <a:chOff x="3185330" y="758561"/>
            <a:chExt cx="156888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FE45163-758E-4D49-A26E-BAF6B85D9E00}"/>
                    </a:ext>
                  </a:extLst>
                </p14:cNvPr>
                <p14:cNvContentPartPr/>
                <p14:nvPr/>
              </p14:nvContentPartPr>
              <p14:xfrm>
                <a:off x="3185330" y="791681"/>
                <a:ext cx="596880" cy="3657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FE45163-758E-4D49-A26E-BAF6B85D9E0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75250" y="781601"/>
                  <a:ext cx="6170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0B872FA-B4E1-1449-ADBA-863D9FECDCE9}"/>
                    </a:ext>
                  </a:extLst>
                </p14:cNvPr>
                <p14:cNvContentPartPr/>
                <p14:nvPr/>
              </p14:nvContentPartPr>
              <p14:xfrm>
                <a:off x="3727850" y="856841"/>
                <a:ext cx="103320" cy="1137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0B872FA-B4E1-1449-ADBA-863D9FECDCE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17770" y="846761"/>
                  <a:ext cx="123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A8D16412-61C0-654D-8857-96F74606E786}"/>
                    </a:ext>
                  </a:extLst>
                </p14:cNvPr>
                <p14:cNvContentPartPr/>
                <p14:nvPr/>
              </p14:nvContentPartPr>
              <p14:xfrm>
                <a:off x="3858170" y="758561"/>
                <a:ext cx="54720" cy="2282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A8D16412-61C0-654D-8857-96F74606E78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48090" y="748481"/>
                  <a:ext cx="748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96FCFFB-AECB-0344-8BDB-4EA9FFEAA91F}"/>
                    </a:ext>
                  </a:extLst>
                </p14:cNvPr>
                <p14:cNvContentPartPr/>
                <p14:nvPr/>
              </p14:nvContentPartPr>
              <p14:xfrm>
                <a:off x="3955730" y="878081"/>
                <a:ext cx="16560" cy="871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96FCFFB-AECB-0344-8BDB-4EA9FFEAA91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45650" y="868001"/>
                  <a:ext cx="36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51DE2DA-9C08-5B44-98AD-256B1349742F}"/>
                    </a:ext>
                  </a:extLst>
                </p14:cNvPr>
                <p14:cNvContentPartPr/>
                <p14:nvPr/>
              </p14:nvContentPartPr>
              <p14:xfrm>
                <a:off x="3955730" y="840641"/>
                <a:ext cx="21960" cy="432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51DE2DA-9C08-5B44-98AD-256B1349742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45650" y="830561"/>
                  <a:ext cx="421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9D102BA-1CAE-1D41-BC26-A8A6E1571410}"/>
                    </a:ext>
                  </a:extLst>
                </p14:cNvPr>
                <p14:cNvContentPartPr/>
                <p14:nvPr/>
              </p14:nvContentPartPr>
              <p14:xfrm>
                <a:off x="4080650" y="778001"/>
                <a:ext cx="201240" cy="2253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9D102BA-1CAE-1D41-BC26-A8A6E157141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70570" y="767921"/>
                  <a:ext cx="2214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515DA0A-735F-9548-BE36-AA96A7DF8DCF}"/>
                    </a:ext>
                  </a:extLst>
                </p14:cNvPr>
                <p14:cNvContentPartPr/>
                <p14:nvPr/>
              </p14:nvContentPartPr>
              <p14:xfrm>
                <a:off x="4330490" y="810401"/>
                <a:ext cx="54720" cy="1710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515DA0A-735F-9548-BE36-AA96A7DF8DC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20410" y="800321"/>
                  <a:ext cx="748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694E631-7D6E-6A4F-9AD1-0E66BAA04F01}"/>
                    </a:ext>
                  </a:extLst>
                </p14:cNvPr>
                <p14:cNvContentPartPr/>
                <p14:nvPr/>
              </p14:nvContentPartPr>
              <p14:xfrm>
                <a:off x="4279010" y="872681"/>
                <a:ext cx="198000" cy="1202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694E631-7D6E-6A4F-9AD1-0E66BAA04F0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68930" y="862601"/>
                  <a:ext cx="218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B0EE5FC-9A96-9D41-9C16-52B1F8A260AA}"/>
                    </a:ext>
                  </a:extLst>
                </p14:cNvPr>
                <p14:cNvContentPartPr/>
                <p14:nvPr/>
              </p14:nvContentPartPr>
              <p14:xfrm>
                <a:off x="4466210" y="834521"/>
                <a:ext cx="288000" cy="1782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B0EE5FC-9A96-9D41-9C16-52B1F8A260A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55770" y="824441"/>
                  <a:ext cx="30816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3549DC9-27B6-4440-9E68-492C0A66FF7B}"/>
              </a:ext>
            </a:extLst>
          </p:cNvPr>
          <p:cNvGrpSpPr/>
          <p:nvPr/>
        </p:nvGrpSpPr>
        <p:grpSpPr>
          <a:xfrm>
            <a:off x="2702210" y="1344641"/>
            <a:ext cx="347400" cy="168480"/>
            <a:chOff x="2702210" y="1344641"/>
            <a:chExt cx="34740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CD8FA9A-61E6-C649-B95F-1936B6A7DBBE}"/>
                    </a:ext>
                  </a:extLst>
                </p14:cNvPr>
                <p14:cNvContentPartPr/>
                <p14:nvPr/>
              </p14:nvContentPartPr>
              <p14:xfrm>
                <a:off x="2702210" y="1393601"/>
                <a:ext cx="274680" cy="165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CD8FA9A-61E6-C649-B95F-1936B6A7DBB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92130" y="1383521"/>
                  <a:ext cx="294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5FCA745-3AD7-0A46-B6FE-2C66D4396BC3}"/>
                    </a:ext>
                  </a:extLst>
                </p14:cNvPr>
                <p14:cNvContentPartPr/>
                <p14:nvPr/>
              </p14:nvContentPartPr>
              <p14:xfrm>
                <a:off x="2957090" y="1344641"/>
                <a:ext cx="92520" cy="1684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5FCA745-3AD7-0A46-B6FE-2C66D4396BC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47010" y="1334561"/>
                  <a:ext cx="11268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05FDA6A-F93E-5A43-A85B-4AC72E752FB1}"/>
              </a:ext>
            </a:extLst>
          </p:cNvPr>
          <p:cNvGrpSpPr/>
          <p:nvPr/>
        </p:nvGrpSpPr>
        <p:grpSpPr>
          <a:xfrm>
            <a:off x="3326450" y="1211441"/>
            <a:ext cx="1199880" cy="331560"/>
            <a:chOff x="3326450" y="1211441"/>
            <a:chExt cx="119988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398B967-FF3C-C147-AFBD-9DAF25578DE9}"/>
                    </a:ext>
                  </a:extLst>
                </p14:cNvPr>
                <p14:cNvContentPartPr/>
                <p14:nvPr/>
              </p14:nvContentPartPr>
              <p14:xfrm>
                <a:off x="3364250" y="1211441"/>
                <a:ext cx="81720" cy="3315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398B967-FF3C-C147-AFBD-9DAF25578DE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54170" y="1201361"/>
                  <a:ext cx="1018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7F07EBBA-CFFF-584A-A760-2084BD56DAE4}"/>
                    </a:ext>
                  </a:extLst>
                </p14:cNvPr>
                <p14:cNvContentPartPr/>
                <p14:nvPr/>
              </p14:nvContentPartPr>
              <p14:xfrm>
                <a:off x="3326450" y="1285601"/>
                <a:ext cx="537840" cy="2059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7F07EBBA-CFFF-584A-A760-2084BD56DAE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16370" y="1275521"/>
                  <a:ext cx="5580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542B04F4-C917-984B-8B37-15BAB99FBA4E}"/>
                    </a:ext>
                  </a:extLst>
                </p14:cNvPr>
                <p14:cNvContentPartPr/>
                <p14:nvPr/>
              </p14:nvContentPartPr>
              <p14:xfrm>
                <a:off x="3760610" y="1317641"/>
                <a:ext cx="21960" cy="57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542B04F4-C917-984B-8B37-15BAB99FBA4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50530" y="1307561"/>
                  <a:ext cx="421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AF0DC96-C0FB-014C-8A5E-F1BB01106DD1}"/>
                    </a:ext>
                  </a:extLst>
                </p14:cNvPr>
                <p14:cNvContentPartPr/>
                <p14:nvPr/>
              </p14:nvContentPartPr>
              <p14:xfrm>
                <a:off x="3636410" y="1366601"/>
                <a:ext cx="211320" cy="1332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AF0DC96-C0FB-014C-8A5E-F1BB01106DD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26330" y="1356161"/>
                  <a:ext cx="231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155B3E6-F197-E84F-8462-D57A60C882BD}"/>
                    </a:ext>
                  </a:extLst>
                </p14:cNvPr>
                <p14:cNvContentPartPr/>
                <p14:nvPr/>
              </p14:nvContentPartPr>
              <p14:xfrm>
                <a:off x="3874370" y="1228361"/>
                <a:ext cx="255600" cy="2631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155B3E6-F197-E84F-8462-D57A60C882B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64290" y="1218281"/>
                  <a:ext cx="2757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B20C708-A504-EB4B-A582-24A6314BAEFE}"/>
                    </a:ext>
                  </a:extLst>
                </p14:cNvPr>
                <p14:cNvContentPartPr/>
                <p14:nvPr/>
              </p14:nvContentPartPr>
              <p14:xfrm>
                <a:off x="3972290" y="1264361"/>
                <a:ext cx="554040" cy="2487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B20C708-A504-EB4B-A582-24A6314BAEF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62210" y="1254281"/>
                  <a:ext cx="57420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1281165-9713-CC49-BC92-488E1A431C01}"/>
              </a:ext>
            </a:extLst>
          </p:cNvPr>
          <p:cNvGrpSpPr/>
          <p:nvPr/>
        </p:nvGrpSpPr>
        <p:grpSpPr>
          <a:xfrm>
            <a:off x="2696810" y="1822361"/>
            <a:ext cx="385560" cy="185040"/>
            <a:chOff x="2696810" y="1822361"/>
            <a:chExt cx="38556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FA63541-1400-8945-B5C2-5107B4D5D891}"/>
                    </a:ext>
                  </a:extLst>
                </p14:cNvPr>
                <p14:cNvContentPartPr/>
                <p14:nvPr/>
              </p14:nvContentPartPr>
              <p14:xfrm>
                <a:off x="2696810" y="1871321"/>
                <a:ext cx="353160" cy="709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FA63541-1400-8945-B5C2-5107B4D5D89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86730" y="1861241"/>
                  <a:ext cx="3733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43CFA3C0-4D6B-0D42-B91F-EFACD427F0E6}"/>
                    </a:ext>
                  </a:extLst>
                </p14:cNvPr>
                <p14:cNvContentPartPr/>
                <p14:nvPr/>
              </p14:nvContentPartPr>
              <p14:xfrm>
                <a:off x="2984450" y="1822361"/>
                <a:ext cx="97920" cy="1850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43CFA3C0-4D6B-0D42-B91F-EFACD427F0E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74370" y="1812281"/>
                  <a:ext cx="11844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EE47CA4B-CE4B-3A49-818B-3578E0947CC2}"/>
              </a:ext>
            </a:extLst>
          </p:cNvPr>
          <p:cNvGrpSpPr/>
          <p:nvPr/>
        </p:nvGrpSpPr>
        <p:grpSpPr>
          <a:xfrm>
            <a:off x="3407810" y="1743881"/>
            <a:ext cx="1182960" cy="322560"/>
            <a:chOff x="3407810" y="1743881"/>
            <a:chExt cx="118296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9BBE1CD-2199-6245-9580-3CC381123434}"/>
                    </a:ext>
                  </a:extLst>
                </p14:cNvPr>
                <p14:cNvContentPartPr/>
                <p14:nvPr/>
              </p14:nvContentPartPr>
              <p14:xfrm>
                <a:off x="3407810" y="1774121"/>
                <a:ext cx="103320" cy="2289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9BBE1CD-2199-6245-9580-3CC38112343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397730" y="1764041"/>
                  <a:ext cx="1238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013BF1A-7215-684A-B930-14E6ABA7D84E}"/>
                    </a:ext>
                  </a:extLst>
                </p14:cNvPr>
                <p14:cNvContentPartPr/>
                <p14:nvPr/>
              </p14:nvContentPartPr>
              <p14:xfrm>
                <a:off x="3538130" y="1841801"/>
                <a:ext cx="581040" cy="1872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013BF1A-7215-684A-B930-14E6ABA7D84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27690" y="1831361"/>
                  <a:ext cx="601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DB4F17DF-281E-D743-9754-853BB49AC338}"/>
                    </a:ext>
                  </a:extLst>
                </p14:cNvPr>
                <p14:cNvContentPartPr/>
                <p14:nvPr/>
              </p14:nvContentPartPr>
              <p14:xfrm>
                <a:off x="4140410" y="1743881"/>
                <a:ext cx="70920" cy="2926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DB4F17DF-281E-D743-9754-853BB49AC33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30330" y="1733801"/>
                  <a:ext cx="910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F63D759-7A84-754D-B7C7-50B56709D0ED}"/>
                    </a:ext>
                  </a:extLst>
                </p14:cNvPr>
                <p14:cNvContentPartPr/>
                <p14:nvPr/>
              </p14:nvContentPartPr>
              <p14:xfrm>
                <a:off x="4232570" y="1800761"/>
                <a:ext cx="92520" cy="2656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F63D759-7A84-754D-B7C7-50B56709D0E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22490" y="1790681"/>
                  <a:ext cx="1126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194F2656-006A-ED43-833E-04083EDC44D5}"/>
                    </a:ext>
                  </a:extLst>
                </p14:cNvPr>
                <p14:cNvContentPartPr/>
                <p14:nvPr/>
              </p14:nvContentPartPr>
              <p14:xfrm>
                <a:off x="4325090" y="1882481"/>
                <a:ext cx="146160" cy="1681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194F2656-006A-ED43-833E-04083EDC44D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14650" y="1872401"/>
                  <a:ext cx="166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2947057-4931-C34A-918B-932A31D4B92D}"/>
                    </a:ext>
                  </a:extLst>
                </p14:cNvPr>
                <p14:cNvContentPartPr/>
                <p14:nvPr/>
              </p14:nvContentPartPr>
              <p14:xfrm>
                <a:off x="4498610" y="1858001"/>
                <a:ext cx="92160" cy="19260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2947057-4931-C34A-918B-932A31D4B92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91050" y="1850441"/>
                  <a:ext cx="10692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69622062-E227-1641-8E77-B1941F325D0C}"/>
              </a:ext>
            </a:extLst>
          </p:cNvPr>
          <p:cNvGrpSpPr/>
          <p:nvPr/>
        </p:nvGrpSpPr>
        <p:grpSpPr>
          <a:xfrm>
            <a:off x="401090" y="2565761"/>
            <a:ext cx="554040" cy="263880"/>
            <a:chOff x="401090" y="2565761"/>
            <a:chExt cx="55404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F0CF063-5FBD-3F4A-AF85-0B8B38B376C5}"/>
                    </a:ext>
                  </a:extLst>
                </p14:cNvPr>
                <p14:cNvContentPartPr/>
                <p14:nvPr/>
              </p14:nvContentPartPr>
              <p14:xfrm>
                <a:off x="401090" y="2628041"/>
                <a:ext cx="21960" cy="1512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F0CF063-5FBD-3F4A-AF85-0B8B38B376C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1010" y="2617961"/>
                  <a:ext cx="42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81B3E948-F760-AA42-A67A-A78D1CB0BD30}"/>
                    </a:ext>
                  </a:extLst>
                </p14:cNvPr>
                <p14:cNvContentPartPr/>
                <p14:nvPr/>
              </p14:nvContentPartPr>
              <p14:xfrm>
                <a:off x="553010" y="2565761"/>
                <a:ext cx="109080" cy="2314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81B3E948-F760-AA42-A67A-A78D1CB0BD3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2930" y="2555681"/>
                  <a:ext cx="1292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B5CA2E3-65E9-BC4D-BB5D-847ACD4424FD}"/>
                    </a:ext>
                  </a:extLst>
                </p14:cNvPr>
                <p14:cNvContentPartPr/>
                <p14:nvPr/>
              </p14:nvContentPartPr>
              <p14:xfrm>
                <a:off x="731930" y="2603921"/>
                <a:ext cx="136080" cy="2257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B5CA2E3-65E9-BC4D-BB5D-847ACD4424F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1850" y="2593841"/>
                  <a:ext cx="1562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D3DAD01-A6B0-434A-8591-A3EED972D009}"/>
                    </a:ext>
                  </a:extLst>
                </p14:cNvPr>
                <p14:cNvContentPartPr/>
                <p14:nvPr/>
              </p14:nvContentPartPr>
              <p14:xfrm>
                <a:off x="895010" y="2625521"/>
                <a:ext cx="60120" cy="1969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D3DAD01-A6B0-434A-8591-A3EED972D00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4570" y="2615441"/>
                  <a:ext cx="80280" cy="21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27FFD0A7-514A-5E4E-9683-AD033F0535DC}"/>
                  </a:ext>
                </a:extLst>
              </p14:cNvPr>
              <p14:cNvContentPartPr/>
              <p14:nvPr/>
            </p14:nvContentPartPr>
            <p14:xfrm>
              <a:off x="2094170" y="3087401"/>
              <a:ext cx="152280" cy="271080"/>
            </p14:xfrm>
          </p:contentPart>
        </mc:Choice>
        <mc:Fallback xmlns=""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27FFD0A7-514A-5E4E-9683-AD033F0535D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084090" y="3077321"/>
                <a:ext cx="17244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B811D475-19F9-584D-AA71-1BC6BF1BFE87}"/>
                  </a:ext>
                </a:extLst>
              </p14:cNvPr>
              <p14:cNvContentPartPr/>
              <p14:nvPr/>
            </p14:nvContentPartPr>
            <p14:xfrm>
              <a:off x="249170" y="4324361"/>
              <a:ext cx="233280" cy="49320"/>
            </p14:xfrm>
          </p:contentPart>
        </mc:Choice>
        <mc:Fallback xmlns=""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B811D475-19F9-584D-AA71-1BC6BF1BFE8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38730" y="4314281"/>
                <a:ext cx="25344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BCD2345E-FD8B-4E46-8807-20F73263016A}"/>
              </a:ext>
            </a:extLst>
          </p:cNvPr>
          <p:cNvGrpSpPr/>
          <p:nvPr/>
        </p:nvGrpSpPr>
        <p:grpSpPr>
          <a:xfrm>
            <a:off x="1643810" y="2338601"/>
            <a:ext cx="5118480" cy="1673640"/>
            <a:chOff x="1643810" y="2338601"/>
            <a:chExt cx="5118480" cy="167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2E557342-0305-3B48-AF85-F9FD0EDEC179}"/>
                    </a:ext>
                  </a:extLst>
                </p14:cNvPr>
                <p14:cNvContentPartPr/>
                <p14:nvPr/>
              </p14:nvContentPartPr>
              <p14:xfrm>
                <a:off x="1931450" y="2457761"/>
                <a:ext cx="222840" cy="2530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2E557342-0305-3B48-AF85-F9FD0EDEC17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21370" y="2447681"/>
                  <a:ext cx="2430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8366CFF6-FA5C-374B-8FB0-41B536853573}"/>
                    </a:ext>
                  </a:extLst>
                </p14:cNvPr>
                <p14:cNvContentPartPr/>
                <p14:nvPr/>
              </p14:nvContentPartPr>
              <p14:xfrm>
                <a:off x="2175530" y="2582681"/>
                <a:ext cx="201240" cy="1162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8366CFF6-FA5C-374B-8FB0-41B53685357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165450" y="2572601"/>
                  <a:ext cx="221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985D142-1438-1D4C-A8F3-2A64423B6404}"/>
                    </a:ext>
                  </a:extLst>
                </p14:cNvPr>
                <p14:cNvContentPartPr/>
                <p14:nvPr/>
              </p14:nvContentPartPr>
              <p14:xfrm>
                <a:off x="2349410" y="2517521"/>
                <a:ext cx="222840" cy="19800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985D142-1438-1D4C-A8F3-2A64423B640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39330" y="2507441"/>
                  <a:ext cx="243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8CC74F04-41CA-9F4F-9601-ABDEF1A0C135}"/>
                    </a:ext>
                  </a:extLst>
                </p14:cNvPr>
                <p14:cNvContentPartPr/>
                <p14:nvPr/>
              </p14:nvContentPartPr>
              <p14:xfrm>
                <a:off x="2430770" y="2577281"/>
                <a:ext cx="141480" cy="1735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8CC74F04-41CA-9F4F-9601-ABDEF1A0C13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20690" y="2567201"/>
                  <a:ext cx="161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4437C1D4-8F58-C947-B93E-64ECFAF4C17E}"/>
                    </a:ext>
                  </a:extLst>
                </p14:cNvPr>
                <p14:cNvContentPartPr/>
                <p14:nvPr/>
              </p14:nvContentPartPr>
              <p14:xfrm>
                <a:off x="1942250" y="3673481"/>
                <a:ext cx="21960" cy="1976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4437C1D4-8F58-C947-B93E-64ECFAF4C17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32170" y="3663401"/>
                  <a:ext cx="421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11880FC0-40CE-224C-94F9-3CD6B341A23A}"/>
                    </a:ext>
                  </a:extLst>
                </p14:cNvPr>
                <p14:cNvContentPartPr/>
                <p14:nvPr/>
              </p14:nvContentPartPr>
              <p14:xfrm>
                <a:off x="1975010" y="3645761"/>
                <a:ext cx="209520" cy="1796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11880FC0-40CE-224C-94F9-3CD6B341A23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64930" y="3635681"/>
                  <a:ext cx="229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5D3A9E9D-E092-2F45-8D83-C70A6A0118D8}"/>
                    </a:ext>
                  </a:extLst>
                </p14:cNvPr>
                <p14:cNvContentPartPr/>
                <p14:nvPr/>
              </p14:nvContentPartPr>
              <p14:xfrm>
                <a:off x="2278850" y="3720641"/>
                <a:ext cx="130680" cy="10476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5D3A9E9D-E092-2F45-8D83-C70A6A0118D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68770" y="3710561"/>
                  <a:ext cx="150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EE672FC0-67AD-B44E-A83C-69677F7AF23C}"/>
                    </a:ext>
                  </a:extLst>
                </p14:cNvPr>
                <p14:cNvContentPartPr/>
                <p14:nvPr/>
              </p14:nvContentPartPr>
              <p14:xfrm>
                <a:off x="2457770" y="3597521"/>
                <a:ext cx="201240" cy="23256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EE672FC0-67AD-B44E-A83C-69677F7AF23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47690" y="3587441"/>
                  <a:ext cx="2214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F0D36D3B-CFC8-7948-9B17-BB7D59FB80B7}"/>
                    </a:ext>
                  </a:extLst>
                </p14:cNvPr>
                <p14:cNvContentPartPr/>
                <p14:nvPr/>
              </p14:nvContentPartPr>
              <p14:xfrm>
                <a:off x="2686010" y="3683921"/>
                <a:ext cx="16560" cy="7380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F0D36D3B-CFC8-7948-9B17-BB7D59FB80B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75930" y="3673841"/>
                  <a:ext cx="36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C470308A-A006-0049-893F-02A12B86BD19}"/>
                    </a:ext>
                  </a:extLst>
                </p14:cNvPr>
                <p14:cNvContentPartPr/>
                <p14:nvPr/>
              </p14:nvContentPartPr>
              <p14:xfrm>
                <a:off x="2696810" y="3588521"/>
                <a:ext cx="27360" cy="1980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C470308A-A006-0049-893F-02A12B86BD1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86730" y="3578441"/>
                  <a:ext cx="47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E181E761-EBD3-894F-A8E2-4D3F6A5FE0AB}"/>
                    </a:ext>
                  </a:extLst>
                </p14:cNvPr>
                <p14:cNvContentPartPr/>
                <p14:nvPr/>
              </p14:nvContentPartPr>
              <p14:xfrm>
                <a:off x="2827130" y="3652601"/>
                <a:ext cx="390960" cy="17208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E181E761-EBD3-894F-A8E2-4D3F6A5FE0A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17050" y="3642521"/>
                  <a:ext cx="411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3C0F3F24-8BB5-F243-B158-89BD8B07CB9B}"/>
                    </a:ext>
                  </a:extLst>
                </p14:cNvPr>
                <p14:cNvContentPartPr/>
                <p14:nvPr/>
              </p14:nvContentPartPr>
              <p14:xfrm>
                <a:off x="3266690" y="3556841"/>
                <a:ext cx="65520" cy="28512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3C0F3F24-8BB5-F243-B158-89BD8B07CB9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56610" y="3546401"/>
                  <a:ext cx="856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33FF5C7A-2ECD-6E4F-9AAA-2E6789786EF8}"/>
                    </a:ext>
                  </a:extLst>
                </p14:cNvPr>
                <p14:cNvContentPartPr/>
                <p14:nvPr/>
              </p14:nvContentPartPr>
              <p14:xfrm>
                <a:off x="3278210" y="3683921"/>
                <a:ext cx="162720" cy="11988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33FF5C7A-2ECD-6E4F-9AAA-2E6789786EF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67770" y="3673841"/>
                  <a:ext cx="182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EB3F8851-A366-6E46-A4AE-0938FF6C259D}"/>
                    </a:ext>
                  </a:extLst>
                </p14:cNvPr>
                <p14:cNvContentPartPr/>
                <p14:nvPr/>
              </p14:nvContentPartPr>
              <p14:xfrm>
                <a:off x="3424010" y="3706241"/>
                <a:ext cx="32760" cy="8676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EB3F8851-A366-6E46-A4AE-0938FF6C259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13930" y="3696161"/>
                  <a:ext cx="532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0B8F12AB-82FF-BB41-AA89-B356A2B2A5D5}"/>
                    </a:ext>
                  </a:extLst>
                </p14:cNvPr>
                <p14:cNvContentPartPr/>
                <p14:nvPr/>
              </p14:nvContentPartPr>
              <p14:xfrm>
                <a:off x="3440210" y="3594641"/>
                <a:ext cx="288000" cy="40932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0B8F12AB-82FF-BB41-AA89-B356A2B2A5D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30130" y="3584561"/>
                  <a:ext cx="3081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B34F8D67-35D2-9745-A2E5-869740E2D4D6}"/>
                    </a:ext>
                  </a:extLst>
                </p14:cNvPr>
                <p14:cNvContentPartPr/>
                <p14:nvPr/>
              </p14:nvContentPartPr>
              <p14:xfrm>
                <a:off x="3722450" y="3901001"/>
                <a:ext cx="27360" cy="1116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B34F8D67-35D2-9745-A2E5-869740E2D4D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12370" y="3890921"/>
                  <a:ext cx="478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6DD1B5C6-6E3A-9B4B-9099-9C06CCEB6E75}"/>
                    </a:ext>
                  </a:extLst>
                </p14:cNvPr>
                <p14:cNvContentPartPr/>
                <p14:nvPr/>
              </p14:nvContentPartPr>
              <p14:xfrm>
                <a:off x="4042850" y="3737561"/>
                <a:ext cx="92520" cy="27468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6DD1B5C6-6E3A-9B4B-9099-9C06CCEB6E7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32770" y="3727481"/>
                  <a:ext cx="1126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2C437962-B24B-7147-8C08-07C75B029134}"/>
                    </a:ext>
                  </a:extLst>
                </p14:cNvPr>
                <p14:cNvContentPartPr/>
                <p14:nvPr/>
              </p14:nvContentPartPr>
              <p14:xfrm>
                <a:off x="4108010" y="3705521"/>
                <a:ext cx="92160" cy="15768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2C437962-B24B-7147-8C08-07C75B02913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97570" y="3695441"/>
                  <a:ext cx="1123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DF661894-6BA9-AE4D-8357-276F8A275516}"/>
                    </a:ext>
                  </a:extLst>
                </p14:cNvPr>
                <p14:cNvContentPartPr/>
                <p14:nvPr/>
              </p14:nvContentPartPr>
              <p14:xfrm>
                <a:off x="4216370" y="3762761"/>
                <a:ext cx="336960" cy="12744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DF661894-6BA9-AE4D-8357-276F8A27551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06290" y="3752681"/>
                  <a:ext cx="3571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DD4143C7-52D9-CB46-81AF-A60E543D5DFD}"/>
                    </a:ext>
                  </a:extLst>
                </p14:cNvPr>
                <p14:cNvContentPartPr/>
                <p14:nvPr/>
              </p14:nvContentPartPr>
              <p14:xfrm>
                <a:off x="4536770" y="3743681"/>
                <a:ext cx="298440" cy="22284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DD4143C7-52D9-CB46-81AF-A60E543D5DF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526330" y="3733601"/>
                  <a:ext cx="3186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FA451E17-4B0B-C74D-B7CC-AE52D00EEC08}"/>
                    </a:ext>
                  </a:extLst>
                </p14:cNvPr>
                <p14:cNvContentPartPr/>
                <p14:nvPr/>
              </p14:nvContentPartPr>
              <p14:xfrm>
                <a:off x="4883810" y="3939161"/>
                <a:ext cx="21960" cy="576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FA451E17-4B0B-C74D-B7CC-AE52D00EEC0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73730" y="3928721"/>
                  <a:ext cx="421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5F64606B-F473-6C4C-B6D6-AA479330D73D}"/>
                    </a:ext>
                  </a:extLst>
                </p14:cNvPr>
                <p14:cNvContentPartPr/>
                <p14:nvPr/>
              </p14:nvContentPartPr>
              <p14:xfrm>
                <a:off x="2723810" y="3206201"/>
                <a:ext cx="65520" cy="1656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5F64606B-F473-6C4C-B6D6-AA479330D73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13730" y="3196121"/>
                  <a:ext cx="85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E8B15E50-6993-2942-AC62-B77F3C50E141}"/>
                    </a:ext>
                  </a:extLst>
                </p14:cNvPr>
                <p14:cNvContentPartPr/>
                <p14:nvPr/>
              </p14:nvContentPartPr>
              <p14:xfrm>
                <a:off x="2742530" y="3276761"/>
                <a:ext cx="41400" cy="36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E8B15E50-6993-2942-AC62-B77F3C50E14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32450" y="3266681"/>
                  <a:ext cx="615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AF0CBB12-69AF-5441-9B44-E9C5047AA7AF}"/>
                    </a:ext>
                  </a:extLst>
                </p14:cNvPr>
                <p14:cNvContentPartPr/>
                <p14:nvPr/>
              </p14:nvContentPartPr>
              <p14:xfrm>
                <a:off x="3033050" y="3108641"/>
                <a:ext cx="255600" cy="20124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AF0CBB12-69AF-5441-9B44-E9C5047AA7A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22970" y="3098561"/>
                  <a:ext cx="2757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DE3DE5E6-05BA-EA4F-8021-E6AE6436EBC0}"/>
                    </a:ext>
                  </a:extLst>
                </p14:cNvPr>
                <p14:cNvContentPartPr/>
                <p14:nvPr/>
              </p14:nvContentPartPr>
              <p14:xfrm>
                <a:off x="3273170" y="3075881"/>
                <a:ext cx="346680" cy="21204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DE3DE5E6-05BA-EA4F-8021-E6AE6436EBC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263090" y="3065801"/>
                  <a:ext cx="3668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383C99DF-DC9C-ED4C-A2DD-928BA1D49F68}"/>
                    </a:ext>
                  </a:extLst>
                </p14:cNvPr>
                <p14:cNvContentPartPr/>
                <p14:nvPr/>
              </p14:nvContentPartPr>
              <p14:xfrm>
                <a:off x="3473330" y="3114761"/>
                <a:ext cx="309240" cy="30384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383C99DF-DC9C-ED4C-A2DD-928BA1D49F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63250" y="3104681"/>
                  <a:ext cx="3294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53C69D66-47C5-1543-90C8-56BBC86BBA48}"/>
                    </a:ext>
                  </a:extLst>
                </p14:cNvPr>
                <p14:cNvContentPartPr/>
                <p14:nvPr/>
              </p14:nvContentPartPr>
              <p14:xfrm>
                <a:off x="3733250" y="3157601"/>
                <a:ext cx="288000" cy="23364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53C69D66-47C5-1543-90C8-56BBC86BBA4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23170" y="3147521"/>
                  <a:ext cx="3081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DD1FA273-B02B-664C-A079-5A8DC1E1D6D9}"/>
                    </a:ext>
                  </a:extLst>
                </p14:cNvPr>
                <p14:cNvContentPartPr/>
                <p14:nvPr/>
              </p14:nvContentPartPr>
              <p14:xfrm>
                <a:off x="4020890" y="3163001"/>
                <a:ext cx="130680" cy="14148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DD1FA273-B02B-664C-A079-5A8DC1E1D6D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13330" y="3155441"/>
                  <a:ext cx="1458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9A6798C7-B1C2-834E-A55E-E6CB5B9119B2}"/>
                    </a:ext>
                  </a:extLst>
                </p14:cNvPr>
                <p14:cNvContentPartPr/>
                <p14:nvPr/>
              </p14:nvContentPartPr>
              <p14:xfrm>
                <a:off x="4422650" y="3233561"/>
                <a:ext cx="49320" cy="9252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9A6798C7-B1C2-834E-A55E-E6CB5B9119B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412570" y="3223481"/>
                  <a:ext cx="694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A3C42EF-12E2-2944-9041-06B1F29C3DBD}"/>
                    </a:ext>
                  </a:extLst>
                </p14:cNvPr>
                <p14:cNvContentPartPr/>
                <p14:nvPr/>
              </p14:nvContentPartPr>
              <p14:xfrm>
                <a:off x="4438850" y="3128081"/>
                <a:ext cx="60120" cy="7344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A3C42EF-12E2-2944-9041-06B1F29C3DB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28770" y="3117641"/>
                  <a:ext cx="80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2F771A48-BFCA-854C-9155-E03ECC280BC7}"/>
                    </a:ext>
                  </a:extLst>
                </p14:cNvPr>
                <p14:cNvContentPartPr/>
                <p14:nvPr/>
              </p14:nvContentPartPr>
              <p14:xfrm>
                <a:off x="4558730" y="3211601"/>
                <a:ext cx="64800" cy="12528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2F771A48-BFCA-854C-9155-E03ECC280BC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48650" y="3201521"/>
                  <a:ext cx="849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46696E29-0861-EB48-8C48-AF624E7059EB}"/>
                    </a:ext>
                  </a:extLst>
                </p14:cNvPr>
                <p14:cNvContentPartPr/>
                <p14:nvPr/>
              </p14:nvContentPartPr>
              <p14:xfrm>
                <a:off x="4862210" y="3220241"/>
                <a:ext cx="168480" cy="11124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46696E29-0861-EB48-8C48-AF624E7059E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52130" y="3210161"/>
                  <a:ext cx="188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054B0347-0BAF-2740-9B75-083E88229782}"/>
                    </a:ext>
                  </a:extLst>
                </p14:cNvPr>
                <p14:cNvContentPartPr/>
                <p14:nvPr/>
              </p14:nvContentPartPr>
              <p14:xfrm>
                <a:off x="5057690" y="3190721"/>
                <a:ext cx="76320" cy="13788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054B0347-0BAF-2740-9B75-083E8822978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047610" y="3180641"/>
                  <a:ext cx="964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433D07D9-F7E3-8440-915E-7842F9E22C54}"/>
                    </a:ext>
                  </a:extLst>
                </p14:cNvPr>
                <p14:cNvContentPartPr/>
                <p14:nvPr/>
              </p14:nvContentPartPr>
              <p14:xfrm>
                <a:off x="5155250" y="3249761"/>
                <a:ext cx="21960" cy="6552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433D07D9-F7E3-8440-915E-7842F9E22C5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145170" y="3239681"/>
                  <a:ext cx="421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7436BBB8-A7D0-8844-A112-AA9201583E8D}"/>
                    </a:ext>
                  </a:extLst>
                </p14:cNvPr>
                <p14:cNvContentPartPr/>
                <p14:nvPr/>
              </p14:nvContentPartPr>
              <p14:xfrm>
                <a:off x="5176850" y="3141041"/>
                <a:ext cx="43920" cy="7632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7436BBB8-A7D0-8844-A112-AA9201583E8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166770" y="3130961"/>
                  <a:ext cx="64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3DBBF946-3C50-E343-87FD-E97E58D88AD9}"/>
                    </a:ext>
                  </a:extLst>
                </p14:cNvPr>
                <p14:cNvContentPartPr/>
                <p14:nvPr/>
              </p14:nvContentPartPr>
              <p14:xfrm>
                <a:off x="5285570" y="3152561"/>
                <a:ext cx="92520" cy="18972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3DBBF946-3C50-E343-87FD-E97E58D88AD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275490" y="3142481"/>
                  <a:ext cx="112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0E4E8475-1DD3-3243-A4FA-9C5796CD484D}"/>
                    </a:ext>
                  </a:extLst>
                </p14:cNvPr>
                <p14:cNvContentPartPr/>
                <p14:nvPr/>
              </p14:nvContentPartPr>
              <p14:xfrm>
                <a:off x="5377730" y="3149681"/>
                <a:ext cx="38520" cy="23364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0E4E8475-1DD3-3243-A4FA-9C5796CD484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67650" y="3139601"/>
                  <a:ext cx="586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42F5A2ED-BFE6-2A49-8E3E-3AF9AA194FB0}"/>
                    </a:ext>
                  </a:extLst>
                </p14:cNvPr>
                <p14:cNvContentPartPr/>
                <p14:nvPr/>
              </p14:nvContentPartPr>
              <p14:xfrm>
                <a:off x="5270450" y="3217001"/>
                <a:ext cx="411480" cy="11988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42F5A2ED-BFE6-2A49-8E3E-3AF9AA194FB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60370" y="3206921"/>
                  <a:ext cx="432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EAA432FD-8C38-544C-8BDE-5397BD27D25A}"/>
                    </a:ext>
                  </a:extLst>
                </p14:cNvPr>
                <p14:cNvContentPartPr/>
                <p14:nvPr/>
              </p14:nvContentPartPr>
              <p14:xfrm>
                <a:off x="5866250" y="3225641"/>
                <a:ext cx="27360" cy="11448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EAA432FD-8C38-544C-8BDE-5397BD27D25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856170" y="3215561"/>
                  <a:ext cx="47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D26E67A5-9A12-AF42-B366-DC896A5DE0EA}"/>
                    </a:ext>
                  </a:extLst>
                </p14:cNvPr>
                <p14:cNvContentPartPr/>
                <p14:nvPr/>
              </p14:nvContentPartPr>
              <p14:xfrm>
                <a:off x="5871650" y="3147161"/>
                <a:ext cx="70920" cy="7020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D26E67A5-9A12-AF42-B366-DC896A5DE0E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861570" y="3137081"/>
                  <a:ext cx="910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156073D7-8054-934A-A50A-03E6A32736D8}"/>
                    </a:ext>
                  </a:extLst>
                </p14:cNvPr>
                <p14:cNvContentPartPr/>
                <p14:nvPr/>
              </p14:nvContentPartPr>
              <p14:xfrm>
                <a:off x="5958410" y="3228161"/>
                <a:ext cx="125280" cy="10044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156073D7-8054-934A-A50A-03E6A32736D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948330" y="3218081"/>
                  <a:ext cx="1454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F163C27D-5831-514C-9ACD-C8438DEEFE91}"/>
                    </a:ext>
                  </a:extLst>
                </p14:cNvPr>
                <p14:cNvContentPartPr/>
                <p14:nvPr/>
              </p14:nvContentPartPr>
              <p14:xfrm>
                <a:off x="6257210" y="3130241"/>
                <a:ext cx="125280" cy="19584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F163C27D-5831-514C-9ACD-C8438DEEFE9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247130" y="3120161"/>
                  <a:ext cx="145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0B8A475A-B8E4-224C-A33C-9FBC46C6A90D}"/>
                    </a:ext>
                  </a:extLst>
                </p14:cNvPr>
                <p14:cNvContentPartPr/>
                <p14:nvPr/>
              </p14:nvContentPartPr>
              <p14:xfrm>
                <a:off x="6533690" y="3217001"/>
                <a:ext cx="43920" cy="1656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0B8A475A-B8E4-224C-A33C-9FBC46C6A90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523610" y="3206921"/>
                  <a:ext cx="64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90016C60-5F6F-0249-AA6A-BA346A42D5C9}"/>
                    </a:ext>
                  </a:extLst>
                </p14:cNvPr>
                <p14:cNvContentPartPr/>
                <p14:nvPr/>
              </p14:nvContentPartPr>
              <p14:xfrm>
                <a:off x="6544850" y="3276761"/>
                <a:ext cx="54720" cy="1656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90016C60-5F6F-0249-AA6A-BA346A42D5C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34770" y="3266681"/>
                  <a:ext cx="74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C0E35B64-B165-0846-997E-D3A0FB9D652B}"/>
                    </a:ext>
                  </a:extLst>
                </p14:cNvPr>
                <p14:cNvContentPartPr/>
                <p14:nvPr/>
              </p14:nvContentPartPr>
              <p14:xfrm>
                <a:off x="4352090" y="2652881"/>
                <a:ext cx="263880" cy="15768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C0E35B64-B165-0846-997E-D3A0FB9D652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342010" y="2642441"/>
                  <a:ext cx="284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A137004E-E91F-484D-8B4B-F07B1141DD7D}"/>
                    </a:ext>
                  </a:extLst>
                </p14:cNvPr>
                <p14:cNvContentPartPr/>
                <p14:nvPr/>
              </p14:nvContentPartPr>
              <p14:xfrm>
                <a:off x="4585370" y="2625521"/>
                <a:ext cx="54720" cy="16848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A137004E-E91F-484D-8B4B-F07B1141DD7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575290" y="2615441"/>
                  <a:ext cx="74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6C7D512F-CE46-4545-9BCA-A7F3B310D1D5}"/>
                    </a:ext>
                  </a:extLst>
                </p14:cNvPr>
                <p14:cNvContentPartPr/>
                <p14:nvPr/>
              </p14:nvContentPartPr>
              <p14:xfrm>
                <a:off x="4791650" y="2471081"/>
                <a:ext cx="141480" cy="20844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6C7D512F-CE46-4545-9BCA-A7F3B310D1D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784090" y="2463521"/>
                  <a:ext cx="1566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7592B12B-71B2-1948-877E-77721CD069C5}"/>
                    </a:ext>
                  </a:extLst>
                </p14:cNvPr>
                <p14:cNvContentPartPr/>
                <p14:nvPr/>
              </p14:nvContentPartPr>
              <p14:xfrm>
                <a:off x="4981730" y="2376041"/>
                <a:ext cx="163080" cy="28800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7592B12B-71B2-1948-877E-77721CD069C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71650" y="2365961"/>
                  <a:ext cx="1832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F02539E9-8F43-EE48-8515-79B39D803436}"/>
                    </a:ext>
                  </a:extLst>
                </p14:cNvPr>
                <p14:cNvContentPartPr/>
                <p14:nvPr/>
              </p14:nvContentPartPr>
              <p14:xfrm>
                <a:off x="5193410" y="2522561"/>
                <a:ext cx="87120" cy="2736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F02539E9-8F43-EE48-8515-79B39D80343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85850" y="2515001"/>
                  <a:ext cx="102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265E6779-DC61-7140-8A0F-FD632854D756}"/>
                    </a:ext>
                  </a:extLst>
                </p14:cNvPr>
                <p14:cNvContentPartPr/>
                <p14:nvPr/>
              </p14:nvContentPartPr>
              <p14:xfrm>
                <a:off x="5301770" y="2365601"/>
                <a:ext cx="261000" cy="36576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265E6779-DC61-7140-8A0F-FD632854D75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294210" y="2358041"/>
                  <a:ext cx="2761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2E200143-CA1D-F342-BCEA-D84E3E17A356}"/>
                    </a:ext>
                  </a:extLst>
                </p14:cNvPr>
                <p14:cNvContentPartPr/>
                <p14:nvPr/>
              </p14:nvContentPartPr>
              <p14:xfrm>
                <a:off x="5704250" y="2338601"/>
                <a:ext cx="754200" cy="42552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2E200143-CA1D-F342-BCEA-D84E3E17A35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693810" y="2328521"/>
                  <a:ext cx="77436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9444122E-774C-C646-A53E-71A9B37BAE8F}"/>
                    </a:ext>
                  </a:extLst>
                </p14:cNvPr>
                <p14:cNvContentPartPr/>
                <p14:nvPr/>
              </p14:nvContentPartPr>
              <p14:xfrm>
                <a:off x="6322370" y="2484401"/>
                <a:ext cx="21960" cy="11736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9444122E-774C-C646-A53E-71A9B37BAE8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311930" y="2474321"/>
                  <a:ext cx="42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50D2767E-7EF0-244A-A8F2-653ADBDDEB68}"/>
                    </a:ext>
                  </a:extLst>
                </p14:cNvPr>
                <p14:cNvContentPartPr/>
                <p14:nvPr/>
              </p14:nvContentPartPr>
              <p14:xfrm>
                <a:off x="6338570" y="2386841"/>
                <a:ext cx="60120" cy="4392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50D2767E-7EF0-244A-A8F2-653ADBDDEB6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328490" y="2376761"/>
                  <a:ext cx="80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84774CB2-E8AC-DB4A-AC62-CBC4F0A93A6D}"/>
                    </a:ext>
                  </a:extLst>
                </p14:cNvPr>
                <p14:cNvContentPartPr/>
                <p14:nvPr/>
              </p14:nvContentPartPr>
              <p14:xfrm>
                <a:off x="6403730" y="2368121"/>
                <a:ext cx="87120" cy="23076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84774CB2-E8AC-DB4A-AC62-CBC4F0A93A6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393650" y="2358041"/>
                  <a:ext cx="107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BA4D7CCD-EBBD-AF4A-A87F-EE1E94FBD5DA}"/>
                    </a:ext>
                  </a:extLst>
                </p14:cNvPr>
                <p14:cNvContentPartPr/>
                <p14:nvPr/>
              </p14:nvContentPartPr>
              <p14:xfrm>
                <a:off x="6506690" y="2473601"/>
                <a:ext cx="255600" cy="14400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BA4D7CCD-EBBD-AF4A-A87F-EE1E94FBD5D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496610" y="2463521"/>
                  <a:ext cx="275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C8320EC3-BC4E-9041-87A1-7226A647312E}"/>
                    </a:ext>
                  </a:extLst>
                </p14:cNvPr>
                <p14:cNvContentPartPr/>
                <p14:nvPr/>
              </p14:nvContentPartPr>
              <p14:xfrm>
                <a:off x="1643810" y="2875361"/>
                <a:ext cx="315000" cy="58644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C8320EC3-BC4E-9041-87A1-7226A647312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633730" y="2865281"/>
                  <a:ext cx="33552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E05ACB92-FEDA-5D46-B8CB-E40A6B2F19E8}"/>
                    </a:ext>
                  </a:extLst>
                </p14:cNvPr>
                <p14:cNvContentPartPr/>
                <p14:nvPr/>
              </p14:nvContentPartPr>
              <p14:xfrm>
                <a:off x="1670810" y="3311681"/>
                <a:ext cx="179640" cy="30204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E05ACB92-FEDA-5D46-B8CB-E40A6B2F19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60730" y="3301601"/>
                  <a:ext cx="19980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ACE90D56-9CE5-4443-A458-6745514E6CD9}"/>
              </a:ext>
            </a:extLst>
          </p:cNvPr>
          <p:cNvGrpSpPr/>
          <p:nvPr/>
        </p:nvGrpSpPr>
        <p:grpSpPr>
          <a:xfrm>
            <a:off x="623930" y="4237601"/>
            <a:ext cx="700200" cy="407520"/>
            <a:chOff x="623930" y="4237601"/>
            <a:chExt cx="700200" cy="40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9E689897-D0FD-E446-AF22-80DC72E26CE6}"/>
                    </a:ext>
                  </a:extLst>
                </p14:cNvPr>
                <p14:cNvContentPartPr/>
                <p14:nvPr/>
              </p14:nvContentPartPr>
              <p14:xfrm>
                <a:off x="623930" y="4237601"/>
                <a:ext cx="157320" cy="4392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9E689897-D0FD-E446-AF22-80DC72E26CE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13850" y="4227521"/>
                  <a:ext cx="1774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F0F68746-8733-F140-B844-D1BDF29F771E}"/>
                    </a:ext>
                  </a:extLst>
                </p14:cNvPr>
                <p14:cNvContentPartPr/>
                <p14:nvPr/>
              </p14:nvContentPartPr>
              <p14:xfrm>
                <a:off x="666770" y="4291601"/>
                <a:ext cx="60120" cy="19980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F0F68746-8733-F140-B844-D1BDF29F771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6690" y="4281521"/>
                  <a:ext cx="80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E6C847B7-9645-2244-B618-718C89EFCD97}"/>
                    </a:ext>
                  </a:extLst>
                </p14:cNvPr>
                <p14:cNvContentPartPr/>
                <p14:nvPr/>
              </p14:nvContentPartPr>
              <p14:xfrm>
                <a:off x="753890" y="4335161"/>
                <a:ext cx="325440" cy="13608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E6C847B7-9645-2244-B618-718C89EFCD9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43450" y="4325081"/>
                  <a:ext cx="345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0B2C7666-0D3D-1C44-A274-E9B2FC91E773}"/>
                    </a:ext>
                  </a:extLst>
                </p14:cNvPr>
                <p14:cNvContentPartPr/>
                <p14:nvPr/>
              </p14:nvContentPartPr>
              <p14:xfrm>
                <a:off x="1036130" y="4289441"/>
                <a:ext cx="288000" cy="35568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0B2C7666-0D3D-1C44-A274-E9B2FC91E77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25690" y="4279361"/>
                  <a:ext cx="308160" cy="37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7D231F6F-E05A-3B47-8490-EE192FF764AA}"/>
              </a:ext>
            </a:extLst>
          </p:cNvPr>
          <p:cNvGrpSpPr/>
          <p:nvPr/>
        </p:nvGrpSpPr>
        <p:grpSpPr>
          <a:xfrm>
            <a:off x="1578650" y="4215641"/>
            <a:ext cx="900000" cy="392400"/>
            <a:chOff x="1578650" y="4215641"/>
            <a:chExt cx="90000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85E8C939-C939-9348-AE34-2DF7C856B8EF}"/>
                    </a:ext>
                  </a:extLst>
                </p14:cNvPr>
                <p14:cNvContentPartPr/>
                <p14:nvPr/>
              </p14:nvContentPartPr>
              <p14:xfrm>
                <a:off x="1578650" y="4227161"/>
                <a:ext cx="472680" cy="38088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85E8C939-C939-9348-AE34-2DF7C856B8E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571090" y="4219601"/>
                  <a:ext cx="4874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CCC9B449-FCC1-FE4D-9CB8-2FD8F9806E0C}"/>
                    </a:ext>
                  </a:extLst>
                </p14:cNvPr>
                <p14:cNvContentPartPr/>
                <p14:nvPr/>
              </p14:nvContentPartPr>
              <p14:xfrm>
                <a:off x="2067170" y="4215641"/>
                <a:ext cx="411480" cy="23328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CCC9B449-FCC1-FE4D-9CB8-2FD8F9806E0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059610" y="4208081"/>
                  <a:ext cx="4266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76A49048-F7FF-1D4C-BBE0-40C67B0DAC79}"/>
                    </a:ext>
                  </a:extLst>
                </p14:cNvPr>
                <p14:cNvContentPartPr/>
                <p14:nvPr/>
              </p14:nvContentPartPr>
              <p14:xfrm>
                <a:off x="2220170" y="4286201"/>
                <a:ext cx="221760" cy="4932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76A49048-F7FF-1D4C-BBE0-40C67B0DAC7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212970" y="4278641"/>
                  <a:ext cx="23688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B069EB6F-6592-734A-A7DA-9BFAD6B3B0E1}"/>
              </a:ext>
            </a:extLst>
          </p:cNvPr>
          <p:cNvGrpSpPr/>
          <p:nvPr/>
        </p:nvGrpSpPr>
        <p:grpSpPr>
          <a:xfrm>
            <a:off x="2783570" y="4256681"/>
            <a:ext cx="977040" cy="354960"/>
            <a:chOff x="2783570" y="4256681"/>
            <a:chExt cx="97704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D9A81C7E-6DA1-9749-A512-7C4BD1B25D34}"/>
                    </a:ext>
                  </a:extLst>
                </p14:cNvPr>
                <p14:cNvContentPartPr/>
                <p14:nvPr/>
              </p14:nvContentPartPr>
              <p14:xfrm>
                <a:off x="2783570" y="4256681"/>
                <a:ext cx="341640" cy="22536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D9A81C7E-6DA1-9749-A512-7C4BD1B25D3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773490" y="4246601"/>
                  <a:ext cx="3618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F40C0F55-B429-744C-B3F0-825E18A548ED}"/>
                    </a:ext>
                  </a:extLst>
                </p14:cNvPr>
                <p14:cNvContentPartPr/>
                <p14:nvPr/>
              </p14:nvContentPartPr>
              <p14:xfrm>
                <a:off x="3027650" y="4264601"/>
                <a:ext cx="255600" cy="28800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F40C0F55-B429-744C-B3F0-825E18A548E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017570" y="4254521"/>
                  <a:ext cx="2757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EFCE7EF7-CD0C-F44A-AC97-16510A00C8B9}"/>
                    </a:ext>
                  </a:extLst>
                </p14:cNvPr>
                <p14:cNvContentPartPr/>
                <p14:nvPr/>
              </p14:nvContentPartPr>
              <p14:xfrm>
                <a:off x="3288290" y="4292321"/>
                <a:ext cx="358560" cy="31932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EFCE7EF7-CD0C-F44A-AC97-16510A00C8B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78210" y="4282241"/>
                  <a:ext cx="3787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F2C2271D-EF29-9345-9D5D-8416B32DD607}"/>
                    </a:ext>
                  </a:extLst>
                </p14:cNvPr>
                <p14:cNvContentPartPr/>
                <p14:nvPr/>
              </p14:nvContentPartPr>
              <p14:xfrm>
                <a:off x="3657290" y="4335161"/>
                <a:ext cx="103320" cy="14688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F2C2271D-EF29-9345-9D5D-8416B32DD60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47210" y="4325081"/>
                  <a:ext cx="1238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0A004913-E8AA-7647-BD81-B695ADEB09B5}"/>
              </a:ext>
            </a:extLst>
          </p:cNvPr>
          <p:cNvGrpSpPr/>
          <p:nvPr/>
        </p:nvGrpSpPr>
        <p:grpSpPr>
          <a:xfrm>
            <a:off x="1329170" y="4765001"/>
            <a:ext cx="575640" cy="388800"/>
            <a:chOff x="1329170" y="4765001"/>
            <a:chExt cx="57564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3BFB256F-C2D0-7148-B15C-3C04796437DF}"/>
                    </a:ext>
                  </a:extLst>
                </p14:cNvPr>
                <p14:cNvContentPartPr/>
                <p14:nvPr/>
              </p14:nvContentPartPr>
              <p14:xfrm>
                <a:off x="1329170" y="4765001"/>
                <a:ext cx="483480" cy="38880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3BFB256F-C2D0-7148-B15C-3C04796437D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319090" y="4754921"/>
                  <a:ext cx="5036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BBCA3561-377F-9143-9F32-62908306A2D2}"/>
                    </a:ext>
                  </a:extLst>
                </p14:cNvPr>
                <p14:cNvContentPartPr/>
                <p14:nvPr/>
              </p14:nvContentPartPr>
              <p14:xfrm>
                <a:off x="1774130" y="4840961"/>
                <a:ext cx="65520" cy="14040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BBCA3561-377F-9143-9F32-62908306A2D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764050" y="4830881"/>
                  <a:ext cx="85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520581D6-B3B1-DB40-BCD7-2C07ABC94ECD}"/>
                    </a:ext>
                  </a:extLst>
                </p14:cNvPr>
                <p14:cNvContentPartPr/>
                <p14:nvPr/>
              </p14:nvContentPartPr>
              <p14:xfrm>
                <a:off x="1790330" y="4846001"/>
                <a:ext cx="114480" cy="17892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520581D6-B3B1-DB40-BCD7-2C07ABC94EC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780250" y="4835921"/>
                  <a:ext cx="13464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6CD612CC-A85F-AA4C-B18D-13C7A8E666D9}"/>
              </a:ext>
            </a:extLst>
          </p:cNvPr>
          <p:cNvGrpSpPr/>
          <p:nvPr/>
        </p:nvGrpSpPr>
        <p:grpSpPr>
          <a:xfrm>
            <a:off x="2235290" y="4774721"/>
            <a:ext cx="923400" cy="396000"/>
            <a:chOff x="2235290" y="4774721"/>
            <a:chExt cx="923400" cy="3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EFB43C55-EA25-9E47-886E-B6E1B6828868}"/>
                    </a:ext>
                  </a:extLst>
                </p14:cNvPr>
                <p14:cNvContentPartPr/>
                <p14:nvPr/>
              </p14:nvContentPartPr>
              <p14:xfrm>
                <a:off x="2235290" y="4774721"/>
                <a:ext cx="195840" cy="32616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EFB43C55-EA25-9E47-886E-B6E1B682886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225210" y="4764641"/>
                  <a:ext cx="2160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2DAB6B49-6BFD-4548-8E72-95A7DA4E9598}"/>
                    </a:ext>
                  </a:extLst>
                </p14:cNvPr>
                <p14:cNvContentPartPr/>
                <p14:nvPr/>
              </p14:nvContentPartPr>
              <p14:xfrm>
                <a:off x="2555690" y="4802081"/>
                <a:ext cx="49320" cy="3276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2DAB6B49-6BFD-4548-8E72-95A7DA4E959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545610" y="4792001"/>
                  <a:ext cx="694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1D7B8082-175D-8F4F-84F4-A1A019CD92CE}"/>
                    </a:ext>
                  </a:extLst>
                </p14:cNvPr>
                <p14:cNvContentPartPr/>
                <p14:nvPr/>
              </p14:nvContentPartPr>
              <p14:xfrm>
                <a:off x="2425370" y="4888841"/>
                <a:ext cx="130680" cy="18504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1D7B8082-175D-8F4F-84F4-A1A019CD92C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415290" y="4878761"/>
                  <a:ext cx="150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F6CB4D75-F6A6-744E-BD5A-48B4CDDF0AE7}"/>
                    </a:ext>
                  </a:extLst>
                </p14:cNvPr>
                <p14:cNvContentPartPr/>
                <p14:nvPr/>
              </p14:nvContentPartPr>
              <p14:xfrm>
                <a:off x="2598890" y="4879841"/>
                <a:ext cx="418320" cy="29088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F6CB4D75-F6A6-744E-BD5A-48B4CDDF0AE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588810" y="4869761"/>
                  <a:ext cx="4384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1AAC47FD-A2E0-624C-95F5-330D1FE7CC79}"/>
                    </a:ext>
                  </a:extLst>
                </p14:cNvPr>
                <p14:cNvContentPartPr/>
                <p14:nvPr/>
              </p14:nvContentPartPr>
              <p14:xfrm>
                <a:off x="3027650" y="4861481"/>
                <a:ext cx="70920" cy="11988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1AAC47FD-A2E0-624C-95F5-330D1FE7CC7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017570" y="4851401"/>
                  <a:ext cx="91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0DB26C44-01E3-5241-B552-E0B9E6082067}"/>
                    </a:ext>
                  </a:extLst>
                </p14:cNvPr>
                <p14:cNvContentPartPr/>
                <p14:nvPr/>
              </p14:nvContentPartPr>
              <p14:xfrm>
                <a:off x="3109370" y="4883441"/>
                <a:ext cx="49320" cy="14148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0DB26C44-01E3-5241-B552-E0B9E608206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098930" y="4873361"/>
                  <a:ext cx="6948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509A4830-A817-B64C-AA6B-67281AF0ABC9}"/>
              </a:ext>
            </a:extLst>
          </p:cNvPr>
          <p:cNvGrpSpPr/>
          <p:nvPr/>
        </p:nvGrpSpPr>
        <p:grpSpPr>
          <a:xfrm>
            <a:off x="1410530" y="5299601"/>
            <a:ext cx="982080" cy="365760"/>
            <a:chOff x="1410530" y="5299601"/>
            <a:chExt cx="98208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57F9F562-88DE-0847-8617-6B88BAA7CD03}"/>
                    </a:ext>
                  </a:extLst>
                </p14:cNvPr>
                <p14:cNvContentPartPr/>
                <p14:nvPr/>
              </p14:nvContentPartPr>
              <p14:xfrm>
                <a:off x="1410530" y="5320481"/>
                <a:ext cx="445320" cy="19224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57F9F562-88DE-0847-8617-6B88BAA7CD0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400450" y="5310401"/>
                  <a:ext cx="465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EFC6CB10-1DD3-0049-83CA-4343A47BE239}"/>
                    </a:ext>
                  </a:extLst>
                </p14:cNvPr>
                <p14:cNvContentPartPr/>
                <p14:nvPr/>
              </p14:nvContentPartPr>
              <p14:xfrm>
                <a:off x="1801130" y="5299601"/>
                <a:ext cx="591480" cy="36576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EFC6CB10-1DD3-0049-83CA-4343A47BE2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791050" y="5289521"/>
                  <a:ext cx="611640" cy="38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8103063D-7D31-BA43-BCAA-E30B63C336DF}"/>
                  </a:ext>
                </a:extLst>
              </p14:cNvPr>
              <p14:cNvContentPartPr/>
              <p14:nvPr/>
            </p14:nvContentPartPr>
            <p14:xfrm>
              <a:off x="2637050" y="5247761"/>
              <a:ext cx="602640" cy="278280"/>
            </p14:xfrm>
          </p:contentPart>
        </mc:Choice>
        <mc:Fallback xmlns=""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8103063D-7D31-BA43-BCAA-E30B63C336DF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629490" y="5240201"/>
                <a:ext cx="61776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5DF6C227-8CAE-8948-B07C-55C225B1ECA6}"/>
                  </a:ext>
                </a:extLst>
              </p14:cNvPr>
              <p14:cNvContentPartPr/>
              <p14:nvPr/>
            </p14:nvContentPartPr>
            <p14:xfrm>
              <a:off x="1372370" y="5654561"/>
              <a:ext cx="700560" cy="306000"/>
            </p14:xfrm>
          </p:contentPart>
        </mc:Choice>
        <mc:Fallback xmlns=""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5DF6C227-8CAE-8948-B07C-55C225B1ECA6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362290" y="5644481"/>
                <a:ext cx="72072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3EDE36B0-6625-FF4A-A40E-6C551334E723}"/>
              </a:ext>
            </a:extLst>
          </p:cNvPr>
          <p:cNvGrpSpPr/>
          <p:nvPr/>
        </p:nvGrpSpPr>
        <p:grpSpPr>
          <a:xfrm>
            <a:off x="2556050" y="5732321"/>
            <a:ext cx="1362240" cy="236880"/>
            <a:chOff x="2556050" y="5732321"/>
            <a:chExt cx="136224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0A4A9E08-9841-C343-9520-F940759A658F}"/>
                    </a:ext>
                  </a:extLst>
                </p14:cNvPr>
                <p14:cNvContentPartPr/>
                <p14:nvPr/>
              </p14:nvContentPartPr>
              <p14:xfrm>
                <a:off x="2561090" y="5822321"/>
                <a:ext cx="27360" cy="2196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0A4A9E08-9841-C343-9520-F940759A658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551010" y="5812241"/>
                  <a:ext cx="478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B9433623-187C-0E4B-9DB9-E07880E6A5C9}"/>
                    </a:ext>
                  </a:extLst>
                </p14:cNvPr>
                <p14:cNvContentPartPr/>
                <p14:nvPr/>
              </p14:nvContentPartPr>
              <p14:xfrm>
                <a:off x="2556050" y="5809721"/>
                <a:ext cx="157320" cy="13248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B9433623-187C-0E4B-9DB9-E07880E6A5C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545970" y="5799641"/>
                  <a:ext cx="177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1868E2C5-D37E-A34C-BEC4-D0E14762AE47}"/>
                    </a:ext>
                  </a:extLst>
                </p14:cNvPr>
                <p14:cNvContentPartPr/>
                <p14:nvPr/>
              </p14:nvContentPartPr>
              <p14:xfrm>
                <a:off x="2729210" y="5784881"/>
                <a:ext cx="97920" cy="13176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1868E2C5-D37E-A34C-BEC4-D0E14762AE4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719130" y="5774801"/>
                  <a:ext cx="118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1B6F3FCD-A589-3A4A-81DF-705BD258DD0E}"/>
                    </a:ext>
                  </a:extLst>
                </p14:cNvPr>
                <p14:cNvContentPartPr/>
                <p14:nvPr/>
              </p14:nvContentPartPr>
              <p14:xfrm>
                <a:off x="2805170" y="5822321"/>
                <a:ext cx="32760" cy="10332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1B6F3FCD-A589-3A4A-81DF-705BD258DD0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795090" y="5812241"/>
                  <a:ext cx="532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0F854BDE-F9CF-1643-9F7F-AD3B89D8B37B}"/>
                    </a:ext>
                  </a:extLst>
                </p14:cNvPr>
                <p14:cNvContentPartPr/>
                <p14:nvPr/>
              </p14:nvContentPartPr>
              <p14:xfrm>
                <a:off x="2799770" y="5773361"/>
                <a:ext cx="49320" cy="3276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0F854BDE-F9CF-1643-9F7F-AD3B89D8B37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789690" y="5763281"/>
                  <a:ext cx="694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5550DBB1-046D-3A4D-ABE1-43F84FE5F719}"/>
                    </a:ext>
                  </a:extLst>
                </p14:cNvPr>
                <p14:cNvContentPartPr/>
                <p14:nvPr/>
              </p14:nvContentPartPr>
              <p14:xfrm>
                <a:off x="2913890" y="5838521"/>
                <a:ext cx="106560" cy="3276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5550DBB1-046D-3A4D-ABE1-43F84FE5F71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903810" y="5828441"/>
                  <a:ext cx="1267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383DFD26-2D16-DF4B-B864-CB841ED3DF61}"/>
                    </a:ext>
                  </a:extLst>
                </p14:cNvPr>
                <p14:cNvContentPartPr/>
                <p14:nvPr/>
              </p14:nvContentPartPr>
              <p14:xfrm>
                <a:off x="2946290" y="5765081"/>
                <a:ext cx="168480" cy="20412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383DFD26-2D16-DF4B-B864-CB841ED3DF6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936210" y="5755001"/>
                  <a:ext cx="1886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44DA477F-24E8-C74E-970A-7BB4A333669F}"/>
                    </a:ext>
                  </a:extLst>
                </p14:cNvPr>
                <p14:cNvContentPartPr/>
                <p14:nvPr/>
              </p14:nvContentPartPr>
              <p14:xfrm>
                <a:off x="3168770" y="5850041"/>
                <a:ext cx="163080" cy="11916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44DA477F-24E8-C74E-970A-7BB4A333669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158690" y="5839961"/>
                  <a:ext cx="1832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436D996C-917F-2143-8017-C8E95D33BD95}"/>
                    </a:ext>
                  </a:extLst>
                </p14:cNvPr>
                <p14:cNvContentPartPr/>
                <p14:nvPr/>
              </p14:nvContentPartPr>
              <p14:xfrm>
                <a:off x="3354530" y="5811521"/>
                <a:ext cx="194400" cy="13068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436D996C-917F-2143-8017-C8E95D33BD9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344450" y="5801441"/>
                  <a:ext cx="214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8F686364-53D6-9841-B65E-D3D21D566D1D}"/>
                    </a:ext>
                  </a:extLst>
                </p14:cNvPr>
                <p14:cNvContentPartPr/>
                <p14:nvPr/>
              </p14:nvContentPartPr>
              <p14:xfrm>
                <a:off x="3559730" y="5732321"/>
                <a:ext cx="43920" cy="22572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8F686364-53D6-9841-B65E-D3D21D566D1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552170" y="5724761"/>
                  <a:ext cx="586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6ADAA845-2CDD-CE45-B297-E0D70D136EB2}"/>
                    </a:ext>
                  </a:extLst>
                </p14:cNvPr>
                <p14:cNvContentPartPr/>
                <p14:nvPr/>
              </p14:nvContentPartPr>
              <p14:xfrm>
                <a:off x="3494570" y="5735561"/>
                <a:ext cx="423720" cy="21744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6ADAA845-2CDD-CE45-B297-E0D70D136EB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487010" y="5728001"/>
                  <a:ext cx="43884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D317A396-4F87-E342-972F-2EB75545E28A}"/>
              </a:ext>
            </a:extLst>
          </p:cNvPr>
          <p:cNvGrpSpPr/>
          <p:nvPr/>
        </p:nvGrpSpPr>
        <p:grpSpPr>
          <a:xfrm>
            <a:off x="4183970" y="5619641"/>
            <a:ext cx="1035000" cy="490680"/>
            <a:chOff x="4183970" y="5619641"/>
            <a:chExt cx="103500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38AC74D5-C677-BB48-864B-FC49AB2641AF}"/>
                    </a:ext>
                  </a:extLst>
                </p14:cNvPr>
                <p14:cNvContentPartPr/>
                <p14:nvPr/>
              </p14:nvContentPartPr>
              <p14:xfrm>
                <a:off x="4183970" y="5668601"/>
                <a:ext cx="228240" cy="32436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38AC74D5-C677-BB48-864B-FC49AB2641A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173890" y="5658521"/>
                  <a:ext cx="2484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28D4AC33-846C-BF46-B547-8AD45C9B0EFF}"/>
                    </a:ext>
                  </a:extLst>
                </p14:cNvPr>
                <p14:cNvContentPartPr/>
                <p14:nvPr/>
              </p14:nvContentPartPr>
              <p14:xfrm>
                <a:off x="4422650" y="5751761"/>
                <a:ext cx="298800" cy="17964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28D4AC33-846C-BF46-B547-8AD45C9B0EF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415090" y="5744201"/>
                  <a:ext cx="3139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0D2E1E69-E3D6-D54B-AE9C-AC31EC1921F4}"/>
                    </a:ext>
                  </a:extLst>
                </p14:cNvPr>
                <p14:cNvContentPartPr/>
                <p14:nvPr/>
              </p14:nvContentPartPr>
              <p14:xfrm>
                <a:off x="4733330" y="5700641"/>
                <a:ext cx="188640" cy="40680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0D2E1E69-E3D6-D54B-AE9C-AC31EC1921F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725770" y="5693081"/>
                  <a:ext cx="2034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83998A53-7BF5-BF4D-83DF-4F2764E93573}"/>
                    </a:ext>
                  </a:extLst>
                </p14:cNvPr>
                <p14:cNvContentPartPr/>
                <p14:nvPr/>
              </p14:nvContentPartPr>
              <p14:xfrm>
                <a:off x="4892450" y="5619641"/>
                <a:ext cx="326520" cy="49068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83998A53-7BF5-BF4D-83DF-4F2764E9357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884890" y="5612081"/>
                  <a:ext cx="341640" cy="50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A5E1C228-3191-1147-8F09-4107D90D1ECC}"/>
              </a:ext>
            </a:extLst>
          </p:cNvPr>
          <p:cNvGrpSpPr/>
          <p:nvPr/>
        </p:nvGrpSpPr>
        <p:grpSpPr>
          <a:xfrm>
            <a:off x="5823410" y="3684641"/>
            <a:ext cx="222120" cy="341640"/>
            <a:chOff x="5823410" y="3684641"/>
            <a:chExt cx="22212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9ADEAAD4-01F7-D84C-A01E-19D4F9F09C8D}"/>
                    </a:ext>
                  </a:extLst>
                </p14:cNvPr>
                <p14:cNvContentPartPr/>
                <p14:nvPr/>
              </p14:nvContentPartPr>
              <p14:xfrm>
                <a:off x="5882450" y="3684641"/>
                <a:ext cx="79200" cy="25848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9ADEAAD4-01F7-D84C-A01E-19D4F9F09C8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874890" y="3677081"/>
                  <a:ext cx="943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4854625E-9C06-9349-BD6D-79458E24B210}"/>
                    </a:ext>
                  </a:extLst>
                </p14:cNvPr>
                <p14:cNvContentPartPr/>
                <p14:nvPr/>
              </p14:nvContentPartPr>
              <p14:xfrm>
                <a:off x="5823410" y="3798041"/>
                <a:ext cx="222120" cy="22824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4854625E-9C06-9349-BD6D-79458E24B21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815850" y="3790481"/>
                  <a:ext cx="23724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F76D74F6-AE62-214B-898F-BD7075975FD6}"/>
              </a:ext>
            </a:extLst>
          </p:cNvPr>
          <p:cNvGrpSpPr/>
          <p:nvPr/>
        </p:nvGrpSpPr>
        <p:grpSpPr>
          <a:xfrm>
            <a:off x="6381770" y="3776081"/>
            <a:ext cx="885240" cy="212040"/>
            <a:chOff x="6381770" y="3776081"/>
            <a:chExt cx="88524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B4E54B6F-7DF9-5C4F-9A02-CF057B393C83}"/>
                    </a:ext>
                  </a:extLst>
                </p14:cNvPr>
                <p14:cNvContentPartPr/>
                <p14:nvPr/>
              </p14:nvContentPartPr>
              <p14:xfrm>
                <a:off x="6381770" y="3814241"/>
                <a:ext cx="27360" cy="16272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B4E54B6F-7DF9-5C4F-9A02-CF057B393C8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374210" y="3806681"/>
                  <a:ext cx="42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65D0A07C-4555-964B-A3AD-40A7C757793B}"/>
                    </a:ext>
                  </a:extLst>
                </p14:cNvPr>
                <p14:cNvContentPartPr/>
                <p14:nvPr/>
              </p14:nvContentPartPr>
              <p14:xfrm>
                <a:off x="6520730" y="3776081"/>
                <a:ext cx="116280" cy="21204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65D0A07C-4555-964B-A3AD-40A7C757793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513170" y="3768521"/>
                  <a:ext cx="131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2450464C-53E6-6F47-9091-2CD20FE2A57C}"/>
                    </a:ext>
                  </a:extLst>
                </p14:cNvPr>
                <p14:cNvContentPartPr/>
                <p14:nvPr/>
              </p14:nvContentPartPr>
              <p14:xfrm>
                <a:off x="6723770" y="3814241"/>
                <a:ext cx="152280" cy="16308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2450464C-53E6-6F47-9091-2CD20FE2A57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716210" y="3806681"/>
                  <a:ext cx="1674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72E5BED4-9AC8-CC4F-A5B9-58913DCEBAEC}"/>
                    </a:ext>
                  </a:extLst>
                </p14:cNvPr>
                <p14:cNvContentPartPr/>
                <p14:nvPr/>
              </p14:nvContentPartPr>
              <p14:xfrm>
                <a:off x="6891890" y="3814241"/>
                <a:ext cx="81720" cy="14688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72E5BED4-9AC8-CC4F-A5B9-58913DCEBAE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884690" y="3806681"/>
                  <a:ext cx="96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8BFD2B4C-47B3-054B-A48E-14B7623C2A7B}"/>
                    </a:ext>
                  </a:extLst>
                </p14:cNvPr>
                <p14:cNvContentPartPr/>
                <p14:nvPr/>
              </p14:nvContentPartPr>
              <p14:xfrm>
                <a:off x="7054970" y="3807401"/>
                <a:ext cx="70200" cy="14256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8BFD2B4C-47B3-054B-A48E-14B7623C2A7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047410" y="3799841"/>
                  <a:ext cx="853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79134B67-2B07-B348-A2FF-BE96E6F081A8}"/>
                    </a:ext>
                  </a:extLst>
                </p14:cNvPr>
                <p14:cNvContentPartPr/>
                <p14:nvPr/>
              </p14:nvContentPartPr>
              <p14:xfrm>
                <a:off x="7239290" y="3846641"/>
                <a:ext cx="360" cy="36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79134B67-2B07-B348-A2FF-BE96E6F081A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231730" y="383908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119B9E95-4C8B-3842-837A-CE79E5E50019}"/>
                    </a:ext>
                  </a:extLst>
                </p14:cNvPr>
                <p14:cNvContentPartPr/>
                <p14:nvPr/>
              </p14:nvContentPartPr>
              <p14:xfrm>
                <a:off x="7255850" y="3879401"/>
                <a:ext cx="11160" cy="576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119B9E95-4C8B-3842-837A-CE79E5E5001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248290" y="3871841"/>
                  <a:ext cx="2628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54F07211-A915-C34C-A6A8-F5A41AB5386C}"/>
              </a:ext>
            </a:extLst>
          </p:cNvPr>
          <p:cNvGrpSpPr/>
          <p:nvPr/>
        </p:nvGrpSpPr>
        <p:grpSpPr>
          <a:xfrm>
            <a:off x="7434770" y="3718841"/>
            <a:ext cx="586800" cy="426240"/>
            <a:chOff x="7434770" y="3718841"/>
            <a:chExt cx="586800" cy="42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5B84BD06-30EB-4D44-99C0-05B2BA083CF0}"/>
                    </a:ext>
                  </a:extLst>
                </p14:cNvPr>
                <p14:cNvContentPartPr/>
                <p14:nvPr/>
              </p14:nvContentPartPr>
              <p14:xfrm>
                <a:off x="7434770" y="3743681"/>
                <a:ext cx="92520" cy="22284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5B84BD06-30EB-4D44-99C0-05B2BA083CF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427210" y="3736121"/>
                  <a:ext cx="107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C1E6CE9D-F7F2-6340-A79C-3220DB4110BE}"/>
                    </a:ext>
                  </a:extLst>
                </p14:cNvPr>
                <p14:cNvContentPartPr/>
                <p14:nvPr/>
              </p14:nvContentPartPr>
              <p14:xfrm>
                <a:off x="7559690" y="3718841"/>
                <a:ext cx="92520" cy="25560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C1E6CE9D-F7F2-6340-A79C-3220DB4110B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552130" y="3711281"/>
                  <a:ext cx="1076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ED225A32-916B-DE42-9184-3FD63ECA2E6F}"/>
                    </a:ext>
                  </a:extLst>
                </p14:cNvPr>
                <p14:cNvContentPartPr/>
                <p14:nvPr/>
              </p14:nvContentPartPr>
              <p14:xfrm>
                <a:off x="7668050" y="3798041"/>
                <a:ext cx="76320" cy="81720"/>
              </p14:xfrm>
            </p:contentPart>
          </mc:Choice>
          <mc:Fallback xmlns=""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ED225A32-916B-DE42-9184-3FD63ECA2E6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660490" y="3790481"/>
                  <a:ext cx="91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FC1E6793-5CA9-C041-8563-9F91AD1D65A6}"/>
                    </a:ext>
                  </a:extLst>
                </p14:cNvPr>
                <p14:cNvContentPartPr/>
                <p14:nvPr/>
              </p14:nvContentPartPr>
              <p14:xfrm>
                <a:off x="7635650" y="3884801"/>
                <a:ext cx="87120" cy="26028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FC1E6793-5CA9-C041-8563-9F91AD1D65A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628090" y="3877241"/>
                  <a:ext cx="1022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A19736F7-062B-1045-AB5E-57461CE065D3}"/>
                    </a:ext>
                  </a:extLst>
                </p14:cNvPr>
                <p14:cNvContentPartPr/>
                <p14:nvPr/>
              </p14:nvContentPartPr>
              <p14:xfrm>
                <a:off x="7765970" y="3917201"/>
                <a:ext cx="217440" cy="9792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A19736F7-062B-1045-AB5E-57461CE065D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758410" y="3909641"/>
                  <a:ext cx="232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ABA9FE5D-5C3B-9344-9481-FA0D03E420B2}"/>
                    </a:ext>
                  </a:extLst>
                </p14:cNvPr>
                <p14:cNvContentPartPr/>
                <p14:nvPr/>
              </p14:nvContentPartPr>
              <p14:xfrm>
                <a:off x="7977650" y="3831161"/>
                <a:ext cx="43920" cy="15156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ABA9FE5D-5C3B-9344-9481-FA0D03E420B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970090" y="3823601"/>
                  <a:ext cx="58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C7FC2456-83C5-D446-A4A8-CA04EDC12273}"/>
                    </a:ext>
                  </a:extLst>
                </p14:cNvPr>
                <p14:cNvContentPartPr/>
                <p14:nvPr/>
              </p14:nvContentPartPr>
              <p14:xfrm>
                <a:off x="7885850" y="3906401"/>
                <a:ext cx="129960" cy="1656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C7FC2456-83C5-D446-A4A8-CA04EDC1227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78290" y="3898841"/>
                  <a:ext cx="14508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A9861B94-498C-074C-B21D-CC578ACA2D7B}"/>
              </a:ext>
            </a:extLst>
          </p:cNvPr>
          <p:cNvGrpSpPr/>
          <p:nvPr/>
        </p:nvGrpSpPr>
        <p:grpSpPr>
          <a:xfrm>
            <a:off x="8254490" y="3808841"/>
            <a:ext cx="868680" cy="353160"/>
            <a:chOff x="8254490" y="3808841"/>
            <a:chExt cx="86868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AE89FB90-BDCF-5544-83D7-8FCDC4A9FF41}"/>
                    </a:ext>
                  </a:extLst>
                </p14:cNvPr>
                <p14:cNvContentPartPr/>
                <p14:nvPr/>
              </p14:nvContentPartPr>
              <p14:xfrm>
                <a:off x="8254490" y="3808841"/>
                <a:ext cx="118440" cy="23328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AE89FB90-BDCF-5544-83D7-8FCDC4A9FF4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246930" y="3801281"/>
                  <a:ext cx="1335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5B3EBFD2-2F0F-4E40-BC19-0C71F810B1F5}"/>
                    </a:ext>
                  </a:extLst>
                </p14:cNvPr>
                <p14:cNvContentPartPr/>
                <p14:nvPr/>
              </p14:nvContentPartPr>
              <p14:xfrm>
                <a:off x="8395610" y="3893081"/>
                <a:ext cx="87120" cy="13536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5B3EBFD2-2F0F-4E40-BC19-0C71F810B1F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388050" y="3885521"/>
                  <a:ext cx="1022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4562A92D-E4E9-A044-AB7B-DB48D8E6C936}"/>
                    </a:ext>
                  </a:extLst>
                </p14:cNvPr>
                <p14:cNvContentPartPr/>
                <p14:nvPr/>
              </p14:nvContentPartPr>
              <p14:xfrm>
                <a:off x="8503970" y="3976961"/>
                <a:ext cx="32760" cy="4932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4562A92D-E4E9-A044-AB7B-DB48D8E6C93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496410" y="3969401"/>
                  <a:ext cx="47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47A85899-BB3C-6F4A-85D4-8147D541B8A4}"/>
                    </a:ext>
                  </a:extLst>
                </p14:cNvPr>
                <p14:cNvContentPartPr/>
                <p14:nvPr/>
              </p14:nvContentPartPr>
              <p14:xfrm>
                <a:off x="8530970" y="3895601"/>
                <a:ext cx="11160" cy="3276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47A85899-BB3C-6F4A-85D4-8147D541B8A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23770" y="3888041"/>
                  <a:ext cx="26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99CD08D8-45BE-2749-BA72-3469D7EC1AFE}"/>
                    </a:ext>
                  </a:extLst>
                </p14:cNvPr>
                <p14:cNvContentPartPr/>
                <p14:nvPr/>
              </p14:nvContentPartPr>
              <p14:xfrm>
                <a:off x="8596130" y="3911801"/>
                <a:ext cx="228240" cy="13608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99CD08D8-45BE-2749-BA72-3469D7EC1AF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588570" y="3904241"/>
                  <a:ext cx="243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6C3C9FBA-D18D-D84F-8258-EF25E2A5773F}"/>
                    </a:ext>
                  </a:extLst>
                </p14:cNvPr>
                <p14:cNvContentPartPr/>
                <p14:nvPr/>
              </p14:nvContentPartPr>
              <p14:xfrm>
                <a:off x="8862170" y="3860681"/>
                <a:ext cx="38520" cy="18144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6C3C9FBA-D18D-D84F-8258-EF25E2A5773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854610" y="3853121"/>
                  <a:ext cx="53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A1E1FC34-C31B-724E-87BF-DB83430794EC}"/>
                    </a:ext>
                  </a:extLst>
                </p14:cNvPr>
                <p14:cNvContentPartPr/>
                <p14:nvPr/>
              </p14:nvContentPartPr>
              <p14:xfrm>
                <a:off x="8789090" y="3939161"/>
                <a:ext cx="144000" cy="1656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A1E1FC34-C31B-724E-87BF-DB83430794E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781530" y="3931601"/>
                  <a:ext cx="1591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A84F5BFE-78DB-FA40-8826-7BB13C81D688}"/>
                    </a:ext>
                  </a:extLst>
                </p14:cNvPr>
                <p14:cNvContentPartPr/>
                <p14:nvPr/>
              </p14:nvContentPartPr>
              <p14:xfrm>
                <a:off x="8921930" y="3855281"/>
                <a:ext cx="201240" cy="30672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A84F5BFE-78DB-FA40-8826-7BB13C81D68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914370" y="3847721"/>
                  <a:ext cx="216360" cy="32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872EE216-776C-6540-8306-8475D2DB1B33}"/>
              </a:ext>
            </a:extLst>
          </p:cNvPr>
          <p:cNvGrpSpPr/>
          <p:nvPr/>
        </p:nvGrpSpPr>
        <p:grpSpPr>
          <a:xfrm>
            <a:off x="6089450" y="4519841"/>
            <a:ext cx="363600" cy="239040"/>
            <a:chOff x="6089450" y="4519841"/>
            <a:chExt cx="36360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46D3A613-0B47-A248-9A4B-528039B33BE6}"/>
                    </a:ext>
                  </a:extLst>
                </p14:cNvPr>
                <p14:cNvContentPartPr/>
                <p14:nvPr/>
              </p14:nvContentPartPr>
              <p14:xfrm>
                <a:off x="6089450" y="4519841"/>
                <a:ext cx="178920" cy="23904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46D3A613-0B47-A248-9A4B-528039B33BE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081890" y="4512281"/>
                  <a:ext cx="1940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4BF8286D-406E-DD41-A8EB-A8862A99AB3A}"/>
                    </a:ext>
                  </a:extLst>
                </p14:cNvPr>
                <p14:cNvContentPartPr/>
                <p14:nvPr/>
              </p14:nvContentPartPr>
              <p14:xfrm>
                <a:off x="6203570" y="4617401"/>
                <a:ext cx="124560" cy="4932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4BF8286D-406E-DD41-A8EB-A8862A99AB3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196010" y="4609841"/>
                  <a:ext cx="1396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50A551B3-7FFF-DE4B-B085-93FB161B3C0C}"/>
                    </a:ext>
                  </a:extLst>
                </p14:cNvPr>
                <p14:cNvContentPartPr/>
                <p14:nvPr/>
              </p14:nvContentPartPr>
              <p14:xfrm>
                <a:off x="6273410" y="4604081"/>
                <a:ext cx="5760" cy="111240"/>
              </p14:xfrm>
            </p:contentPart>
          </mc:Choice>
          <mc:Fallback xmlns=""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50A551B3-7FFF-DE4B-B085-93FB161B3C0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265850" y="4596521"/>
                  <a:ext cx="20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3CB88B19-95C9-2E42-BA46-1DF4FBD6F68A}"/>
                    </a:ext>
                  </a:extLst>
                </p14:cNvPr>
                <p14:cNvContentPartPr/>
                <p14:nvPr/>
              </p14:nvContentPartPr>
              <p14:xfrm>
                <a:off x="6338570" y="4570961"/>
                <a:ext cx="114480" cy="16632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3CB88B19-95C9-2E42-BA46-1DF4FBD6F68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331010" y="4563401"/>
                  <a:ext cx="12924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387AB230-3C8F-784C-9FEB-9F10B0BDFF4C}"/>
              </a:ext>
            </a:extLst>
          </p:cNvPr>
          <p:cNvGrpSpPr/>
          <p:nvPr/>
        </p:nvGrpSpPr>
        <p:grpSpPr>
          <a:xfrm>
            <a:off x="6620090" y="4356761"/>
            <a:ext cx="1227600" cy="602640"/>
            <a:chOff x="6620090" y="4356761"/>
            <a:chExt cx="1227600" cy="60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CDD98AD6-B8EA-8D42-9E0E-24A427785536}"/>
                    </a:ext>
                  </a:extLst>
                </p14:cNvPr>
                <p14:cNvContentPartPr/>
                <p14:nvPr/>
              </p14:nvContentPartPr>
              <p14:xfrm>
                <a:off x="7038770" y="4509401"/>
                <a:ext cx="624600" cy="28188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CDD98AD6-B8EA-8D42-9E0E-24A42778553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031210" y="4501841"/>
                  <a:ext cx="6397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D13E04B6-2EE9-3049-B2E6-69E30C195334}"/>
                    </a:ext>
                  </a:extLst>
                </p14:cNvPr>
                <p14:cNvContentPartPr/>
                <p14:nvPr/>
              </p14:nvContentPartPr>
              <p14:xfrm>
                <a:off x="6843290" y="4516241"/>
                <a:ext cx="48600" cy="29412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D13E04B6-2EE9-3049-B2E6-69E30C19533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835730" y="4508681"/>
                  <a:ext cx="637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E924AF5C-164D-F54A-AEE3-7D16AEFBE703}"/>
                    </a:ext>
                  </a:extLst>
                </p14:cNvPr>
                <p14:cNvContentPartPr/>
                <p14:nvPr/>
              </p14:nvContentPartPr>
              <p14:xfrm>
                <a:off x="6620090" y="4356761"/>
                <a:ext cx="1227600" cy="60264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E924AF5C-164D-F54A-AEE3-7D16AEFBE70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612530" y="4349201"/>
                  <a:ext cx="1242720" cy="61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2DAC5970-2A88-0A49-AAFF-2A58323DC6D0}"/>
              </a:ext>
            </a:extLst>
          </p:cNvPr>
          <p:cNvGrpSpPr/>
          <p:nvPr/>
        </p:nvGrpSpPr>
        <p:grpSpPr>
          <a:xfrm>
            <a:off x="6143090" y="5121401"/>
            <a:ext cx="1335600" cy="250920"/>
            <a:chOff x="6143090" y="5121401"/>
            <a:chExt cx="133560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BFC93428-720A-C443-8156-CEE8B7CF115F}"/>
                    </a:ext>
                  </a:extLst>
                </p14:cNvPr>
                <p14:cNvContentPartPr/>
                <p14:nvPr/>
              </p14:nvContentPartPr>
              <p14:xfrm>
                <a:off x="6143090" y="5192681"/>
                <a:ext cx="206640" cy="163080"/>
              </p14:xfrm>
            </p:contentPart>
          </mc:Choice>
          <mc:Fallback xmlns=""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BFC93428-720A-C443-8156-CEE8B7CF115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135530" y="5185121"/>
                  <a:ext cx="221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F094FAF5-9125-E148-A671-C2AE621AF60A}"/>
                    </a:ext>
                  </a:extLst>
                </p14:cNvPr>
                <p14:cNvContentPartPr/>
                <p14:nvPr/>
              </p14:nvContentPartPr>
              <p14:xfrm>
                <a:off x="6376370" y="5252441"/>
                <a:ext cx="38520" cy="16560"/>
              </p14:xfrm>
            </p:contentPart>
          </mc:Choice>
          <mc:Fallback xmlns=""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F094FAF5-9125-E148-A671-C2AE621AF60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368810" y="5244881"/>
                  <a:ext cx="53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832B50A9-3204-744C-8452-D917ED2E32D9}"/>
                    </a:ext>
                  </a:extLst>
                </p14:cNvPr>
                <p14:cNvContentPartPr/>
                <p14:nvPr/>
              </p14:nvContentPartPr>
              <p14:xfrm>
                <a:off x="6378890" y="5317601"/>
                <a:ext cx="41400" cy="1656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832B50A9-3204-744C-8452-D917ED2E32D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371330" y="5310041"/>
                  <a:ext cx="56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53DFA427-8095-B247-8DE4-43926D851629}"/>
                    </a:ext>
                  </a:extLst>
                </p14:cNvPr>
                <p14:cNvContentPartPr/>
                <p14:nvPr/>
              </p14:nvContentPartPr>
              <p14:xfrm>
                <a:off x="6594170" y="5204201"/>
                <a:ext cx="119160" cy="168120"/>
              </p14:xfrm>
            </p:contentPart>
          </mc:Choice>
          <mc:Fallback xmlns=""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53DFA427-8095-B247-8DE4-43926D85162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586610" y="5196641"/>
                  <a:ext cx="134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7CC31871-AC6E-D744-A45F-EE2C9A125259}"/>
                    </a:ext>
                  </a:extLst>
                </p14:cNvPr>
                <p14:cNvContentPartPr/>
                <p14:nvPr/>
              </p14:nvContentPartPr>
              <p14:xfrm>
                <a:off x="6691730" y="5171081"/>
                <a:ext cx="618480" cy="184320"/>
              </p14:xfrm>
            </p:contentPart>
          </mc:Choice>
          <mc:Fallback xmlns=""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7CC31871-AC6E-D744-A45F-EE2C9A12525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684170" y="5163521"/>
                  <a:ext cx="633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BC6862DA-6E04-734C-AB1F-2B90E275FB53}"/>
                    </a:ext>
                  </a:extLst>
                </p14:cNvPr>
                <p14:cNvContentPartPr/>
                <p14:nvPr/>
              </p14:nvContentPartPr>
              <p14:xfrm>
                <a:off x="7391210" y="5121401"/>
                <a:ext cx="81720" cy="187920"/>
              </p14:xfrm>
            </p:contentPart>
          </mc:Choice>
          <mc:Fallback xmlns=""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BC6862DA-6E04-734C-AB1F-2B90E275FB5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384010" y="5113841"/>
                  <a:ext cx="968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C690A9CF-9311-A54D-8EB3-26A383EBC382}"/>
                    </a:ext>
                  </a:extLst>
                </p14:cNvPr>
                <p14:cNvContentPartPr/>
                <p14:nvPr/>
              </p14:nvContentPartPr>
              <p14:xfrm>
                <a:off x="7313090" y="5154881"/>
                <a:ext cx="165600" cy="3852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C690A9CF-9311-A54D-8EB3-26A383EBC38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305530" y="5147321"/>
                  <a:ext cx="180720" cy="53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01632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Memory for a single instance of a class (one object) is allocated using the new operator, </a:t>
            </a:r>
            <a:r>
              <a:rPr lang="en-US" i="1">
                <a:latin typeface="Arial" charset="0"/>
                <a:cs typeface="Arial" charset="0"/>
              </a:rPr>
              <a:t>e</a:t>
            </a:r>
            <a:r>
              <a:rPr lang="en-US">
                <a:latin typeface="Arial" charset="0"/>
                <a:cs typeface="Arial" charset="0"/>
              </a:rPr>
              <a:t>.</a:t>
            </a:r>
            <a:r>
              <a:rPr lang="en-US" i="1">
                <a:latin typeface="Arial" charset="0"/>
                <a:cs typeface="Arial" charset="0"/>
              </a:rPr>
              <a:t>g</a:t>
            </a:r>
            <a:r>
              <a:rPr lang="en-US">
                <a:latin typeface="Arial" charset="0"/>
                <a:cs typeface="Arial" charset="0"/>
              </a:rPr>
              <a:t>.,</a:t>
            </a: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		</a:t>
            </a:r>
            <a:r>
              <a:rPr lang="en-US" sz="180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Complex&lt;double&gt; *</a:t>
            </a:r>
            <a:r>
              <a:rPr lang="en-US" sz="1800">
                <a:latin typeface="Consolas" pitchFamily="49" charset="0"/>
                <a:cs typeface="Consolas" pitchFamily="49" charset="0"/>
              </a:rPr>
              <a:t>pz = new Complex&lt;double&gt;( 3, 4 );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new operator returns the address of the first byte of the memory allocated </a:t>
            </a:r>
          </a:p>
        </p:txBody>
      </p:sp>
    </p:spTree>
    <p:extLst>
      <p:ext uri="{BB962C8B-B14F-4D97-AF65-F5344CB8AC3E}">
        <p14:creationId xmlns:p14="http://schemas.microsoft.com/office/powerpoint/2010/main" val="3803768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We can even print the address to the screen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If we were to execute</a:t>
            </a: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             </a:t>
            </a:r>
            <a:r>
              <a:rPr lang="en-US" sz="1600">
                <a:latin typeface="Consolas" pitchFamily="49" charset="0"/>
                <a:cs typeface="Consolas" pitchFamily="49" charset="0"/>
              </a:rPr>
              <a:t>cout &lt;&lt; "The address pz is " &lt;&lt; pz &lt;&lt; endl;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we would see output like:</a:t>
            </a:r>
          </a:p>
          <a:p>
            <a:pPr>
              <a:buFontTx/>
              <a:buNone/>
            </a:pPr>
            <a:endParaRPr lang="en-US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The address pz is 0x00ef3b40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702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Next, to deallocate the memory (once we’re finished with it) we must explicitly tell the operating system using the delete operator: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		delete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121085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  <a:endParaRPr lang="en-CA">
              <a:latin typeface="Arial" charset="0"/>
              <a:cs typeface="Arial" charset="0"/>
            </a:endParaRP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>
                <a:latin typeface="Arial" charset="0"/>
                <a:cs typeface="Arial" charset="0"/>
              </a:rPr>
              <a:t>	Consider a linked list where each node is allocated:</a:t>
            </a:r>
          </a:p>
          <a:p>
            <a:pPr lvl="1" algn="ctr">
              <a:buFont typeface="Arial" charset="0"/>
              <a:buNone/>
            </a:pPr>
            <a:r>
              <a:rPr lang="en-CA">
                <a:latin typeface="Consolas" pitchFamily="49" charset="0"/>
                <a:cs typeface="Consolas" pitchFamily="49" charset="0"/>
              </a:rPr>
              <a:t>new Node&lt;Type&gt;( obj )</a:t>
            </a:r>
          </a:p>
          <a:p>
            <a:pPr lvl="1">
              <a:buFont typeface="Arial" charset="0"/>
              <a:buNone/>
            </a:pPr>
            <a:endParaRPr lang="en-CA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>
                <a:latin typeface="Arial" charset="0"/>
                <a:cs typeface="Arial" charset="0"/>
              </a:rPr>
              <a:t>	Such a call will be made each time a new element is added to the linked list</a:t>
            </a:r>
          </a:p>
          <a:p>
            <a:pPr>
              <a:buFont typeface="Arial" charset="0"/>
              <a:buNone/>
            </a:pPr>
            <a:endParaRPr lang="en-CA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>
                <a:latin typeface="Arial" charset="0"/>
                <a:cs typeface="Arial" charset="0"/>
              </a:rPr>
              <a:t>	For each </a:t>
            </a:r>
            <a:r>
              <a:rPr lang="en-CA">
                <a:latin typeface="Consolas" pitchFamily="49" charset="0"/>
                <a:cs typeface="Consolas" pitchFamily="49" charset="0"/>
              </a:rPr>
              <a:t>new</a:t>
            </a:r>
            <a:r>
              <a:rPr lang="en-CA">
                <a:latin typeface="Arial" charset="0"/>
                <a:cs typeface="Arial" charset="0"/>
              </a:rPr>
              <a:t>, there must be a corresponding </a:t>
            </a:r>
            <a:r>
              <a:rPr lang="en-CA">
                <a:latin typeface="Consolas" pitchFamily="49" charset="0"/>
                <a:cs typeface="Consolas" pitchFamily="49" charset="0"/>
              </a:rPr>
              <a:t>delete</a:t>
            </a:r>
            <a:r>
              <a:rPr lang="en-CA">
                <a:latin typeface="Arial" charset="0"/>
                <a:cs typeface="Arial" charset="0"/>
              </a:rPr>
              <a:t>:</a:t>
            </a:r>
          </a:p>
          <a:p>
            <a:pPr lvl="1"/>
            <a:r>
              <a:rPr lang="en-CA">
                <a:latin typeface="Arial" charset="0"/>
                <a:cs typeface="Arial" charset="0"/>
              </a:rPr>
              <a:t>Each removal of an object requires a call to </a:t>
            </a:r>
            <a:r>
              <a:rPr lang="en-CA">
                <a:latin typeface="Consolas" pitchFamily="49" charset="0"/>
                <a:cs typeface="Consolas" pitchFamily="49" charset="0"/>
              </a:rPr>
              <a:t>delete</a:t>
            </a:r>
          </a:p>
          <a:p>
            <a:pPr lvl="1"/>
            <a:r>
              <a:rPr lang="en-CA">
                <a:latin typeface="Arial" charset="0"/>
                <a:cs typeface="Arial" charset="0"/>
              </a:rPr>
              <a:t>If a non-empty list is itself being deleted, the destructor must call </a:t>
            </a:r>
            <a:r>
              <a:rPr lang="en-CA">
                <a:latin typeface="Consolas" pitchFamily="49" charset="0"/>
                <a:cs typeface="Consolas" pitchFamily="49" charset="0"/>
              </a:rPr>
              <a:t>delete</a:t>
            </a:r>
            <a:r>
              <a:rPr lang="en-CA">
                <a:latin typeface="Arial" charset="0"/>
                <a:cs typeface="Arial" charset="0"/>
              </a:rPr>
              <a:t> on all remaining nodes</a:t>
            </a:r>
          </a:p>
          <a:p>
            <a:endParaRPr lang="en-CA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861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Now that we have seen an introduction to classes, the next generalization is templates</a:t>
            </a:r>
          </a:p>
        </p:txBody>
      </p:sp>
    </p:spTree>
    <p:extLst>
      <p:ext uri="{BB962C8B-B14F-4D97-AF65-F5344CB8AC3E}">
        <p14:creationId xmlns:p14="http://schemas.microsoft.com/office/powerpoint/2010/main" val="4125901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Thus, it is possible to create an array which can hold instances of any class: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	Object [] array = new Object[10];</a:t>
            </a:r>
          </a:p>
          <a:p>
            <a:pPr>
              <a:buFontTx/>
              <a:buNone/>
            </a:pPr>
            <a:endParaRPr lang="en-US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066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Suppose you want to build a general linked list which could hold anything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In C#, you could have it store instance of the class </a:t>
            </a:r>
            <a:r>
              <a:rPr lang="en-US">
                <a:latin typeface="Consolas" pitchFamily="49" charset="0"/>
                <a:cs typeface="Arial" charset="0"/>
              </a:rPr>
              <a:t>Object</a:t>
            </a:r>
          </a:p>
          <a:p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Because there is no ultimate </a:t>
            </a:r>
            <a:r>
              <a:rPr lang="en-US">
                <a:latin typeface="Consolas" pitchFamily="49" charset="0"/>
                <a:cs typeface="Arial" charset="0"/>
              </a:rPr>
              <a:t>Object</a:t>
            </a:r>
            <a:r>
              <a:rPr lang="en-US">
                <a:latin typeface="Arial" charset="0"/>
                <a:cs typeface="Arial" charset="0"/>
              </a:rPr>
              <a:t> class, to avoid re-implementing each class for each class we are interested in storing, we must have a different mechanism</a:t>
            </a:r>
          </a:p>
        </p:txBody>
      </p:sp>
    </p:spTree>
    <p:extLst>
      <p:ext uri="{BB962C8B-B14F-4D97-AF65-F5344CB8AC3E}">
        <p14:creationId xmlns:p14="http://schemas.microsoft.com/office/powerpoint/2010/main" val="26803359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This mechanism uses a tool called templates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 function has parameters which are of a specific type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 template is like a function, however, the parameters themselves are types</a:t>
            </a:r>
          </a:p>
        </p:txBody>
      </p:sp>
    </p:spTree>
    <p:extLst>
      <p:ext uri="{BB962C8B-B14F-4D97-AF65-F5344CB8AC3E}">
        <p14:creationId xmlns:p14="http://schemas.microsoft.com/office/powerpoint/2010/main" val="34052122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That mechanism is called a template:</a:t>
            </a:r>
          </a:p>
          <a:p>
            <a:pPr>
              <a:buFontTx/>
              <a:buNone/>
            </a:pPr>
            <a:endParaRPr lang="en-US" sz="1800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b="1">
                <a:latin typeface="Consolas" pitchFamily="49" charset="0"/>
                <a:cs typeface="Arial" charset="0"/>
              </a:rPr>
              <a:t>		</a:t>
            </a:r>
            <a:r>
              <a:rPr lang="en-US" sz="1800">
                <a:latin typeface="Consolas" pitchFamily="49" charset="0"/>
                <a:cs typeface="Arial" charset="0"/>
              </a:rPr>
              <a:t>template &lt;typename </a:t>
            </a:r>
            <a:r>
              <a:rPr lang="en-US" sz="18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80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</a:pPr>
            <a:r>
              <a:rPr lang="en-US" sz="18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		Type</a:t>
            </a:r>
            <a:r>
              <a:rPr lang="en-US" sz="1800">
                <a:latin typeface="Consolas" pitchFamily="49" charset="0"/>
                <a:cs typeface="Arial" charset="0"/>
              </a:rPr>
              <a:t> sqr( </a:t>
            </a:r>
            <a:r>
              <a:rPr lang="en-US" sz="18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800">
                <a:latin typeface="Consolas" pitchFamily="49" charset="0"/>
                <a:cs typeface="Arial" charset="0"/>
              </a:rPr>
              <a:t> </a:t>
            </a:r>
            <a:r>
              <a:rPr lang="en-US" sz="180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		    return </a:t>
            </a:r>
            <a:r>
              <a:rPr lang="en-US" sz="180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>
                <a:latin typeface="Consolas" pitchFamily="49" charset="0"/>
                <a:cs typeface="Arial" charset="0"/>
              </a:rPr>
              <a:t>*</a:t>
            </a:r>
            <a:r>
              <a:rPr lang="en-US" sz="180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		} 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This creates a function which returns something of the same type as the argument</a:t>
            </a:r>
            <a:endParaRPr lang="en-US" sz="1800" b="1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6365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To tell the compiler what that type is, we must suffix the function:</a:t>
            </a:r>
          </a:p>
          <a:p>
            <a:pPr>
              <a:buFontTx/>
              <a:buNone/>
            </a:pPr>
            <a:endParaRPr lang="en-US" sz="1800" b="1">
              <a:solidFill>
                <a:srgbClr val="D2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		int</a:t>
            </a:r>
            <a:r>
              <a:rPr lang="en-US" sz="1800">
                <a:latin typeface="Consolas" pitchFamily="49" charset="0"/>
                <a:cs typeface="Arial" charset="0"/>
              </a:rPr>
              <a:t> </a:t>
            </a:r>
            <a:r>
              <a:rPr lang="en-US" sz="180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n </a:t>
            </a:r>
            <a:r>
              <a:rPr lang="en-US" sz="1800">
                <a:latin typeface="Consolas" pitchFamily="49" charset="0"/>
                <a:cs typeface="Arial" charset="0"/>
              </a:rPr>
              <a:t>= sqr&lt;</a:t>
            </a:r>
            <a:r>
              <a:rPr lang="en-US" sz="18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800">
                <a:latin typeface="Consolas" pitchFamily="49" charset="0"/>
                <a:cs typeface="Arial" charset="0"/>
              </a:rPr>
              <a:t>&gt;( </a:t>
            </a:r>
            <a:r>
              <a:rPr lang="en-US" sz="180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3</a:t>
            </a:r>
            <a:r>
              <a:rPr lang="en-US" sz="180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sz="18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		double</a:t>
            </a:r>
            <a:r>
              <a:rPr lang="en-US" sz="1800">
                <a:latin typeface="Consolas" pitchFamily="49" charset="0"/>
                <a:cs typeface="Arial" charset="0"/>
              </a:rPr>
              <a:t> </a:t>
            </a:r>
            <a:r>
              <a:rPr lang="en-US" sz="180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>
                <a:latin typeface="Consolas" pitchFamily="49" charset="0"/>
                <a:cs typeface="Arial" charset="0"/>
              </a:rPr>
              <a:t> = sqr&lt;</a:t>
            </a:r>
            <a:r>
              <a:rPr lang="en-US" sz="18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double</a:t>
            </a:r>
            <a:r>
              <a:rPr lang="en-US" sz="1800">
                <a:latin typeface="Consolas" pitchFamily="49" charset="0"/>
                <a:cs typeface="Arial" charset="0"/>
              </a:rPr>
              <a:t>&gt;( </a:t>
            </a:r>
            <a:r>
              <a:rPr lang="en-US" sz="180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3.141592653589793</a:t>
            </a:r>
            <a:r>
              <a:rPr lang="en-US" sz="180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endParaRPr lang="en-US" sz="1800" b="1">
              <a:latin typeface="Courier New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Usually, the compiler can determine the appropriate template without it being explicitly stated</a:t>
            </a:r>
          </a:p>
          <a:p>
            <a:pPr>
              <a:buFontTx/>
              <a:buNone/>
            </a:pPr>
            <a:endParaRPr lang="en-US" sz="1800" b="1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84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EC66D1B-EEF8-47AF-922C-1AB53551D1B9}"/>
                  </a:ext>
                </a:extLst>
              </p14:cNvPr>
              <p14:cNvContentPartPr/>
              <p14:nvPr/>
            </p14:nvContentPartPr>
            <p14:xfrm>
              <a:off x="1654560" y="951840"/>
              <a:ext cx="7558560" cy="5858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EC66D1B-EEF8-47AF-922C-1AB53551D1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5200" y="942480"/>
                <a:ext cx="7577280" cy="58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DCB8B1B-D9A9-4C85-A682-D886EAA0488D}"/>
                  </a:ext>
                </a:extLst>
              </p14:cNvPr>
              <p14:cNvContentPartPr/>
              <p14:nvPr/>
            </p14:nvContentPartPr>
            <p14:xfrm>
              <a:off x="5110920" y="3793320"/>
              <a:ext cx="2588400" cy="1125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DCB8B1B-D9A9-4C85-A682-D886EAA048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01560" y="3783960"/>
                <a:ext cx="2607120" cy="11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155124D-CF6E-4048-B5F6-512359F29BDE}"/>
                  </a:ext>
                </a:extLst>
              </p14:cNvPr>
              <p14:cNvContentPartPr/>
              <p14:nvPr/>
            </p14:nvContentPartPr>
            <p14:xfrm>
              <a:off x="7242530" y="6989081"/>
              <a:ext cx="32760" cy="277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155124D-CF6E-4048-B5F6-512359F29B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38210" y="6984761"/>
                <a:ext cx="41400" cy="28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38B9CEAC-6669-224F-9F42-9AA7C477F4CA}"/>
              </a:ext>
            </a:extLst>
          </p:cNvPr>
          <p:cNvGrpSpPr/>
          <p:nvPr/>
        </p:nvGrpSpPr>
        <p:grpSpPr>
          <a:xfrm>
            <a:off x="5221130" y="1763681"/>
            <a:ext cx="1000800" cy="434160"/>
            <a:chOff x="5221130" y="1763681"/>
            <a:chExt cx="1000800" cy="43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0048801-CBC9-0F4F-9736-6AF63E6335FE}"/>
                    </a:ext>
                  </a:extLst>
                </p14:cNvPr>
                <p14:cNvContentPartPr/>
                <p14:nvPr/>
              </p14:nvContentPartPr>
              <p14:xfrm>
                <a:off x="5228690" y="1980761"/>
                <a:ext cx="105840" cy="871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0048801-CBC9-0F4F-9736-6AF63E6335F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18610" y="1970681"/>
                  <a:ext cx="126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D5ADAD81-F33D-5748-A8B9-1665356D1403}"/>
                    </a:ext>
                  </a:extLst>
                </p14:cNvPr>
                <p14:cNvContentPartPr/>
                <p14:nvPr/>
              </p14:nvContentPartPr>
              <p14:xfrm>
                <a:off x="5221130" y="2084081"/>
                <a:ext cx="111240" cy="1137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D5ADAD81-F33D-5748-A8B9-1665356D140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11050" y="2073641"/>
                  <a:ext cx="131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CB930AF-0B4F-0944-A46C-FEFE6BCC4C84}"/>
                    </a:ext>
                  </a:extLst>
                </p14:cNvPr>
                <p14:cNvContentPartPr/>
                <p14:nvPr/>
              </p14:nvContentPartPr>
              <p14:xfrm>
                <a:off x="5332730" y="2029721"/>
                <a:ext cx="119160" cy="1191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CB930AF-0B4F-0944-A46C-FEFE6BCC4C8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22650" y="2019641"/>
                  <a:ext cx="139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03D5F20-144F-BF4D-83AC-823C667D6BD5}"/>
                    </a:ext>
                  </a:extLst>
                </p14:cNvPr>
                <p14:cNvContentPartPr/>
                <p14:nvPr/>
              </p14:nvContentPartPr>
              <p14:xfrm>
                <a:off x="5484650" y="1807601"/>
                <a:ext cx="292680" cy="3772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03D5F20-144F-BF4D-83AC-823C667D6BD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77090" y="1800041"/>
                  <a:ext cx="3078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1C17F76-43B5-BE48-9E1E-E07514272485}"/>
                    </a:ext>
                  </a:extLst>
                </p14:cNvPr>
                <p14:cNvContentPartPr/>
                <p14:nvPr/>
              </p14:nvContentPartPr>
              <p14:xfrm>
                <a:off x="5831330" y="1828841"/>
                <a:ext cx="97920" cy="2221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1C17F76-43B5-BE48-9E1E-E0751427248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23770" y="1821281"/>
                  <a:ext cx="113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2A5330AC-9E9C-7441-BE29-2A31AECAD5A0}"/>
                    </a:ext>
                  </a:extLst>
                </p14:cNvPr>
                <p14:cNvContentPartPr/>
                <p14:nvPr/>
              </p14:nvContentPartPr>
              <p14:xfrm>
                <a:off x="5908010" y="1780601"/>
                <a:ext cx="129240" cy="2818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2A5330AC-9E9C-7441-BE29-2A31AECAD5A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00450" y="1773041"/>
                  <a:ext cx="1443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E615AF5-4C44-D847-8EF5-4022ABC3B158}"/>
                    </a:ext>
                  </a:extLst>
                </p14:cNvPr>
                <p14:cNvContentPartPr/>
                <p14:nvPr/>
              </p14:nvContentPartPr>
              <p14:xfrm>
                <a:off x="6059210" y="1763681"/>
                <a:ext cx="162720" cy="3315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E615AF5-4C44-D847-8EF5-4022ABC3B15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51650" y="1756121"/>
                  <a:ext cx="177480" cy="34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3C3FBFD-6968-074A-A616-41C23BAF045E}"/>
              </a:ext>
            </a:extLst>
          </p:cNvPr>
          <p:cNvGrpSpPr/>
          <p:nvPr/>
        </p:nvGrpSpPr>
        <p:grpSpPr>
          <a:xfrm>
            <a:off x="2786450" y="2887241"/>
            <a:ext cx="1585440" cy="596520"/>
            <a:chOff x="2786450" y="2887241"/>
            <a:chExt cx="1585440" cy="59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BE6A5D4-0525-4240-BF13-B6B02F12DD7F}"/>
                    </a:ext>
                  </a:extLst>
                </p14:cNvPr>
                <p14:cNvContentPartPr/>
                <p14:nvPr/>
              </p14:nvContentPartPr>
              <p14:xfrm>
                <a:off x="2840810" y="3001001"/>
                <a:ext cx="374760" cy="4129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BE6A5D4-0525-4240-BF13-B6B02F12DD7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33250" y="2993441"/>
                  <a:ext cx="3898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84BA74B-1902-1A46-B2C2-0685AA603674}"/>
                    </a:ext>
                  </a:extLst>
                </p14:cNvPr>
                <p14:cNvContentPartPr/>
                <p14:nvPr/>
              </p14:nvContentPartPr>
              <p14:xfrm>
                <a:off x="2786450" y="3337601"/>
                <a:ext cx="125280" cy="1461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84BA74B-1902-1A46-B2C2-0685AA60367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78890" y="3330041"/>
                  <a:ext cx="140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258D37C-C24F-594A-ABA4-E5AF84BEF330}"/>
                    </a:ext>
                  </a:extLst>
                </p14:cNvPr>
                <p14:cNvContentPartPr/>
                <p14:nvPr/>
              </p14:nvContentPartPr>
              <p14:xfrm>
                <a:off x="3166610" y="3076961"/>
                <a:ext cx="163080" cy="2548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258D37C-C24F-594A-ABA4-E5AF84BEF33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9050" y="3069761"/>
                  <a:ext cx="178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70CFF02-3055-D640-A98A-94105C2254D5}"/>
                    </a:ext>
                  </a:extLst>
                </p14:cNvPr>
                <p14:cNvContentPartPr/>
                <p14:nvPr/>
              </p14:nvContentPartPr>
              <p14:xfrm>
                <a:off x="3399890" y="3066881"/>
                <a:ext cx="201240" cy="1897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70CFF02-3055-D640-A98A-94105C2254D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92330" y="3059321"/>
                  <a:ext cx="216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208866C-B960-2643-A9D8-F01641F1BEB8}"/>
                    </a:ext>
                  </a:extLst>
                </p14:cNvPr>
                <p14:cNvContentPartPr/>
                <p14:nvPr/>
              </p14:nvContentPartPr>
              <p14:xfrm>
                <a:off x="3635690" y="3039161"/>
                <a:ext cx="90360" cy="1850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208866C-B960-2643-A9D8-F01641F1BEB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28130" y="3031601"/>
                  <a:ext cx="1051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FB784D6-10B6-CB4E-A1B1-480A8BB73F76}"/>
                    </a:ext>
                  </a:extLst>
                </p14:cNvPr>
                <p14:cNvContentPartPr/>
                <p14:nvPr/>
              </p14:nvContentPartPr>
              <p14:xfrm>
                <a:off x="3768890" y="2995601"/>
                <a:ext cx="60120" cy="1627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FB784D6-10B6-CB4E-A1B1-480A8BB73F7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61330" y="2988041"/>
                  <a:ext cx="75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2706F11-C562-4A4E-B4ED-3989FC55F3F0}"/>
                    </a:ext>
                  </a:extLst>
                </p14:cNvPr>
                <p14:cNvContentPartPr/>
                <p14:nvPr/>
              </p14:nvContentPartPr>
              <p14:xfrm>
                <a:off x="3768890" y="3142121"/>
                <a:ext cx="103320" cy="385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2706F11-C562-4A4E-B4ED-3989FC55F3F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61330" y="3134561"/>
                  <a:ext cx="1184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E5AEF18-A0D9-9446-8D12-E46FFDB5D4D8}"/>
                    </a:ext>
                  </a:extLst>
                </p14:cNvPr>
                <p14:cNvContentPartPr/>
                <p14:nvPr/>
              </p14:nvContentPartPr>
              <p14:xfrm>
                <a:off x="3924050" y="2982281"/>
                <a:ext cx="145800" cy="1220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E5AEF18-A0D9-9446-8D12-E46FFDB5D4D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16490" y="2975081"/>
                  <a:ext cx="160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1896231-2EA9-1144-B0C0-20677E293E1E}"/>
                    </a:ext>
                  </a:extLst>
                </p14:cNvPr>
                <p14:cNvContentPartPr/>
                <p14:nvPr/>
              </p14:nvContentPartPr>
              <p14:xfrm>
                <a:off x="3964370" y="3017561"/>
                <a:ext cx="21960" cy="1058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1896231-2EA9-1144-B0C0-20677E293E1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56810" y="3010001"/>
                  <a:ext cx="37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BBFE87F-27B7-F545-9A79-DC7A22773DE0}"/>
                    </a:ext>
                  </a:extLst>
                </p14:cNvPr>
                <p14:cNvContentPartPr/>
                <p14:nvPr/>
              </p14:nvContentPartPr>
              <p14:xfrm>
                <a:off x="4024130" y="3001001"/>
                <a:ext cx="16560" cy="2905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BBFE87F-27B7-F545-9A79-DC7A22773DE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16570" y="2993441"/>
                  <a:ext cx="316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1895E2E-9F51-044F-9A0C-5E8E28D6EB06}"/>
                    </a:ext>
                  </a:extLst>
                </p14:cNvPr>
                <p14:cNvContentPartPr/>
                <p14:nvPr/>
              </p14:nvContentPartPr>
              <p14:xfrm>
                <a:off x="4121690" y="2941961"/>
                <a:ext cx="190440" cy="2541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1895E2E-9F51-044F-9A0C-5E8E28D6EB0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14130" y="2934401"/>
                  <a:ext cx="2055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73BD97A-EF99-6649-81E8-62368FAFFB78}"/>
                    </a:ext>
                  </a:extLst>
                </p14:cNvPr>
                <p14:cNvContentPartPr/>
                <p14:nvPr/>
              </p14:nvContentPartPr>
              <p14:xfrm>
                <a:off x="4230050" y="2887241"/>
                <a:ext cx="43920" cy="763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73BD97A-EF99-6649-81E8-62368FAFFB7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22850" y="2879681"/>
                  <a:ext cx="586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8337A1CF-1C81-524C-A870-1DFB0777ED8F}"/>
                    </a:ext>
                  </a:extLst>
                </p14:cNvPr>
                <p14:cNvContentPartPr/>
                <p14:nvPr/>
              </p14:nvContentPartPr>
              <p14:xfrm>
                <a:off x="4317170" y="3082721"/>
                <a:ext cx="54720" cy="165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8337A1CF-1C81-524C-A870-1DFB0777ED8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09610" y="3075161"/>
                  <a:ext cx="6984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7D9853F-2F7F-CE41-8327-1A60206720C0}"/>
              </a:ext>
            </a:extLst>
          </p:cNvPr>
          <p:cNvGrpSpPr/>
          <p:nvPr/>
        </p:nvGrpSpPr>
        <p:grpSpPr>
          <a:xfrm>
            <a:off x="355010" y="4493561"/>
            <a:ext cx="2355840" cy="1498320"/>
            <a:chOff x="355010" y="4493561"/>
            <a:chExt cx="2355840" cy="149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A5B74EE-9589-9540-944D-9F09B1669852}"/>
                    </a:ext>
                  </a:extLst>
                </p14:cNvPr>
                <p14:cNvContentPartPr/>
                <p14:nvPr/>
              </p14:nvContentPartPr>
              <p14:xfrm>
                <a:off x="360410" y="5150201"/>
                <a:ext cx="65520" cy="1252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A5B74EE-9589-9540-944D-9F09B166985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2850" y="5143001"/>
                  <a:ext cx="80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3E9873D-3D58-384C-8724-26EDC40E3F92}"/>
                    </a:ext>
                  </a:extLst>
                </p14:cNvPr>
                <p14:cNvContentPartPr/>
                <p14:nvPr/>
              </p14:nvContentPartPr>
              <p14:xfrm>
                <a:off x="430970" y="5011601"/>
                <a:ext cx="141480" cy="2498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3E9873D-3D58-384C-8724-26EDC40E3F9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3410" y="5004041"/>
                  <a:ext cx="1566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FEA768B-78E2-1B4B-85AF-5FB7C2E615F9}"/>
                    </a:ext>
                  </a:extLst>
                </p14:cNvPr>
                <p14:cNvContentPartPr/>
                <p14:nvPr/>
              </p14:nvContentPartPr>
              <p14:xfrm>
                <a:off x="588650" y="5014841"/>
                <a:ext cx="212040" cy="1684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FEA768B-78E2-1B4B-85AF-5FB7C2E615F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1090" y="5007281"/>
                  <a:ext cx="227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7EF6C9D-5795-0148-884E-51EE921E3276}"/>
                    </a:ext>
                  </a:extLst>
                </p14:cNvPr>
                <p14:cNvContentPartPr/>
                <p14:nvPr/>
              </p14:nvContentPartPr>
              <p14:xfrm>
                <a:off x="887090" y="4912241"/>
                <a:ext cx="217440" cy="1245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7EF6C9D-5795-0148-884E-51EE921E32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9530" y="4904681"/>
                  <a:ext cx="232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638D6910-C908-7146-83EE-51DE248CAC80}"/>
                    </a:ext>
                  </a:extLst>
                </p14:cNvPr>
                <p14:cNvContentPartPr/>
                <p14:nvPr/>
              </p14:nvContentPartPr>
              <p14:xfrm>
                <a:off x="1217930" y="4572761"/>
                <a:ext cx="429120" cy="3657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638D6910-C908-7146-83EE-51DE248CAC8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10370" y="4565201"/>
                  <a:ext cx="4442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D081206-6EFF-AB47-B499-B4EAD7F64171}"/>
                    </a:ext>
                  </a:extLst>
                </p14:cNvPr>
                <p14:cNvContentPartPr/>
                <p14:nvPr/>
              </p14:nvContentPartPr>
              <p14:xfrm>
                <a:off x="1690250" y="4493561"/>
                <a:ext cx="510480" cy="3092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D081206-6EFF-AB47-B499-B4EAD7F6417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82690" y="4486001"/>
                  <a:ext cx="5256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EBF0F72-88BE-BC43-A508-E3FF96D5A489}"/>
                    </a:ext>
                  </a:extLst>
                </p14:cNvPr>
                <p14:cNvContentPartPr/>
                <p14:nvPr/>
              </p14:nvContentPartPr>
              <p14:xfrm>
                <a:off x="355010" y="5546561"/>
                <a:ext cx="369360" cy="4453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EBF0F72-88BE-BC43-A508-E3FF96D5A48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7450" y="5539001"/>
                  <a:ext cx="38448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86A87231-ECEF-4F41-8801-6A0E9C610249}"/>
                    </a:ext>
                  </a:extLst>
                </p14:cNvPr>
                <p14:cNvContentPartPr/>
                <p14:nvPr/>
              </p14:nvContentPartPr>
              <p14:xfrm>
                <a:off x="908690" y="5386001"/>
                <a:ext cx="423720" cy="3074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86A87231-ECEF-4F41-8801-6A0E9C61024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1130" y="5378801"/>
                  <a:ext cx="4388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6AE590A-7D25-664E-BD95-7B82A8A5577F}"/>
                    </a:ext>
                  </a:extLst>
                </p14:cNvPr>
                <p14:cNvContentPartPr/>
                <p14:nvPr/>
              </p14:nvContentPartPr>
              <p14:xfrm>
                <a:off x="1402610" y="5253521"/>
                <a:ext cx="255600" cy="1306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6AE590A-7D25-664E-BD95-7B82A8A5577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95050" y="5245961"/>
                  <a:ext cx="270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431C2FD-DF12-694B-8151-09F3322D8DE3}"/>
                    </a:ext>
                  </a:extLst>
                </p14:cNvPr>
                <p14:cNvContentPartPr/>
                <p14:nvPr/>
              </p14:nvContentPartPr>
              <p14:xfrm>
                <a:off x="1782410" y="4941761"/>
                <a:ext cx="445320" cy="3880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431C2FD-DF12-694B-8151-09F3322D8DE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74850" y="4934201"/>
                  <a:ext cx="4604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94CCDA1-DC9A-CE4C-9194-972D67D557DD}"/>
                    </a:ext>
                  </a:extLst>
                </p14:cNvPr>
                <p14:cNvContentPartPr/>
                <p14:nvPr/>
              </p14:nvContentPartPr>
              <p14:xfrm>
                <a:off x="2221970" y="4830161"/>
                <a:ext cx="163080" cy="2167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94CCDA1-DC9A-CE4C-9194-972D67D557D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14410" y="4822601"/>
                  <a:ext cx="1782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F53C3450-9476-D44C-8A79-695D559ACCD0}"/>
                    </a:ext>
                  </a:extLst>
                </p14:cNvPr>
                <p14:cNvContentPartPr/>
                <p14:nvPr/>
              </p14:nvContentPartPr>
              <p14:xfrm>
                <a:off x="2390450" y="4884881"/>
                <a:ext cx="27360" cy="756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F53C3450-9476-D44C-8A79-695D559ACCD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82890" y="4877681"/>
                  <a:ext cx="424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FA874472-3F46-3B45-9235-479EE548BA19}"/>
                    </a:ext>
                  </a:extLst>
                </p14:cNvPr>
                <p14:cNvContentPartPr/>
                <p14:nvPr/>
              </p14:nvContentPartPr>
              <p14:xfrm>
                <a:off x="2369210" y="4681121"/>
                <a:ext cx="341640" cy="2790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FA874472-3F46-3B45-9235-479EE548BA1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61650" y="4673561"/>
                  <a:ext cx="35676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DD7745C-3AE9-8149-98AD-ACAA3F472447}"/>
              </a:ext>
            </a:extLst>
          </p:cNvPr>
          <p:cNvGrpSpPr/>
          <p:nvPr/>
        </p:nvGrpSpPr>
        <p:grpSpPr>
          <a:xfrm>
            <a:off x="8127050" y="4691921"/>
            <a:ext cx="825120" cy="312120"/>
            <a:chOff x="8127050" y="4691921"/>
            <a:chExt cx="825120" cy="31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F66EA06-9CE1-9F4D-A83C-49265307888D}"/>
                    </a:ext>
                  </a:extLst>
                </p14:cNvPr>
                <p14:cNvContentPartPr/>
                <p14:nvPr/>
              </p14:nvContentPartPr>
              <p14:xfrm>
                <a:off x="8127050" y="4808561"/>
                <a:ext cx="217440" cy="439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F66EA06-9CE1-9F4D-A83C-49265307888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19490" y="4801001"/>
                  <a:ext cx="232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C849A18-CCEF-6147-A5F4-3340C8B54DEB}"/>
                    </a:ext>
                  </a:extLst>
                </p14:cNvPr>
                <p14:cNvContentPartPr/>
                <p14:nvPr/>
              </p14:nvContentPartPr>
              <p14:xfrm>
                <a:off x="8496050" y="4732601"/>
                <a:ext cx="65520" cy="763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C849A18-CCEF-6147-A5F4-3340C8B54DE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88490" y="4725041"/>
                  <a:ext cx="806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94DA1965-5E9C-134F-8B8F-44DA0CCF7C19}"/>
                    </a:ext>
                  </a:extLst>
                </p14:cNvPr>
                <p14:cNvContentPartPr/>
                <p14:nvPr/>
              </p14:nvContentPartPr>
              <p14:xfrm>
                <a:off x="8455010" y="4754201"/>
                <a:ext cx="247680" cy="2415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94DA1965-5E9C-134F-8B8F-44DA0CCF7C1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47450" y="4746641"/>
                  <a:ext cx="2628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57DBF95-67B9-EE4C-8F86-A2905CB23A49}"/>
                    </a:ext>
                  </a:extLst>
                </p14:cNvPr>
                <p14:cNvContentPartPr/>
                <p14:nvPr/>
              </p14:nvContentPartPr>
              <p14:xfrm>
                <a:off x="8735450" y="4691921"/>
                <a:ext cx="81000" cy="1868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57DBF95-67B9-EE4C-8F86-A2905CB23A4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25370" y="4681841"/>
                  <a:ext cx="101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5EAAF1C-082F-C947-9FEB-882FA3E5C98C}"/>
                    </a:ext>
                  </a:extLst>
                </p14:cNvPr>
                <p14:cNvContentPartPr/>
                <p14:nvPr/>
              </p14:nvContentPartPr>
              <p14:xfrm>
                <a:off x="8751650" y="4694441"/>
                <a:ext cx="200520" cy="3096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5EAAF1C-082F-C947-9FEB-882FA3E5C98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41570" y="4684361"/>
                  <a:ext cx="220680" cy="32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BE0DDC4-78BB-544A-AF5B-7739EAFCC44E}"/>
              </a:ext>
            </a:extLst>
          </p:cNvPr>
          <p:cNvGrpSpPr/>
          <p:nvPr/>
        </p:nvGrpSpPr>
        <p:grpSpPr>
          <a:xfrm>
            <a:off x="8414690" y="5481401"/>
            <a:ext cx="450720" cy="330840"/>
            <a:chOff x="8414690" y="5481401"/>
            <a:chExt cx="450720" cy="33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7A3E3CE7-3769-5B47-B24C-E58DBBDFE620}"/>
                    </a:ext>
                  </a:extLst>
                </p14:cNvPr>
                <p14:cNvContentPartPr/>
                <p14:nvPr/>
              </p14:nvContentPartPr>
              <p14:xfrm>
                <a:off x="8414690" y="5633321"/>
                <a:ext cx="81720" cy="1789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7A3E3CE7-3769-5B47-B24C-E58DBBDFE62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407130" y="5625761"/>
                  <a:ext cx="96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29E8CA7-9A0E-254F-95AB-AB58A9778091}"/>
                    </a:ext>
                  </a:extLst>
                </p14:cNvPr>
                <p14:cNvContentPartPr/>
                <p14:nvPr/>
              </p14:nvContentPartPr>
              <p14:xfrm>
                <a:off x="8501450" y="5638721"/>
                <a:ext cx="125280" cy="1468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29E8CA7-9A0E-254F-95AB-AB58A977809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493890" y="5631161"/>
                  <a:ext cx="140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7A0EE8A-BC2E-1547-98EC-84D6F4CF6A37}"/>
                    </a:ext>
                  </a:extLst>
                </p14:cNvPr>
                <p14:cNvContentPartPr/>
                <p14:nvPr/>
              </p14:nvContentPartPr>
              <p14:xfrm>
                <a:off x="8528810" y="5606321"/>
                <a:ext cx="21960" cy="57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7A0EE8A-BC2E-1547-98EC-84D6F4CF6A3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21250" y="5598761"/>
                  <a:ext cx="370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3B0AA444-107C-7C40-A3B9-64E11FA5330F}"/>
                    </a:ext>
                  </a:extLst>
                </p14:cNvPr>
                <p14:cNvContentPartPr/>
                <p14:nvPr/>
              </p14:nvContentPartPr>
              <p14:xfrm>
                <a:off x="8528810" y="5568161"/>
                <a:ext cx="73800" cy="1083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3B0AA444-107C-7C40-A3B9-64E11FA5330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21250" y="5560601"/>
                  <a:ext cx="889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85008689-FD44-2543-BDDE-D516C66E61DB}"/>
                    </a:ext>
                  </a:extLst>
                </p14:cNvPr>
                <p14:cNvContentPartPr/>
                <p14:nvPr/>
              </p14:nvContentPartPr>
              <p14:xfrm>
                <a:off x="8528810" y="5562761"/>
                <a:ext cx="60120" cy="1756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85008689-FD44-2543-BDDE-D516C66E61D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21250" y="5555201"/>
                  <a:ext cx="752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2F56EDF3-8B30-E848-A64F-0605DF1FED6A}"/>
                    </a:ext>
                  </a:extLst>
                </p14:cNvPr>
                <p14:cNvContentPartPr/>
                <p14:nvPr/>
              </p14:nvContentPartPr>
              <p14:xfrm>
                <a:off x="8566610" y="5655281"/>
                <a:ext cx="70920" cy="385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2F56EDF3-8B30-E848-A64F-0605DF1FED6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59050" y="5647721"/>
                  <a:ext cx="86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2067AB8-B4B5-A04E-8439-3402118DA05A}"/>
                    </a:ext>
                  </a:extLst>
                </p14:cNvPr>
                <p14:cNvContentPartPr/>
                <p14:nvPr/>
              </p14:nvContentPartPr>
              <p14:xfrm>
                <a:off x="8653370" y="5481401"/>
                <a:ext cx="119880" cy="2718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2067AB8-B4B5-A04E-8439-3402118DA05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645810" y="5473841"/>
                  <a:ext cx="1350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151544E-0904-E14B-84A3-7597988A9AE6}"/>
                    </a:ext>
                  </a:extLst>
                </p14:cNvPr>
                <p14:cNvContentPartPr/>
                <p14:nvPr/>
              </p14:nvContentPartPr>
              <p14:xfrm>
                <a:off x="8680730" y="5600921"/>
                <a:ext cx="109440" cy="1033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151544E-0904-E14B-84A3-7597988A9AE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73170" y="5593361"/>
                  <a:ext cx="1245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CEEAA94-9D9A-5549-B3C5-83B8D30CB1BC}"/>
                    </a:ext>
                  </a:extLst>
                </p14:cNvPr>
                <p14:cNvContentPartPr/>
                <p14:nvPr/>
              </p14:nvContentPartPr>
              <p14:xfrm>
                <a:off x="8659490" y="5627921"/>
                <a:ext cx="64800" cy="993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CEEAA94-9D9A-5549-B3C5-83B8D30CB1B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651930" y="5620361"/>
                  <a:ext cx="79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C9F5F6EC-6E99-6F41-9876-0180C338B03F}"/>
                    </a:ext>
                  </a:extLst>
                </p14:cNvPr>
                <p14:cNvContentPartPr/>
                <p14:nvPr/>
              </p14:nvContentPartPr>
              <p14:xfrm>
                <a:off x="8762090" y="5536481"/>
                <a:ext cx="103320" cy="1137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C9F5F6EC-6E99-6F41-9876-0180C338B03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754530" y="5528921"/>
                  <a:ext cx="11844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53333D9-FDFA-9541-9333-C1D67915932F}"/>
              </a:ext>
            </a:extLst>
          </p:cNvPr>
          <p:cNvGrpSpPr/>
          <p:nvPr/>
        </p:nvGrpSpPr>
        <p:grpSpPr>
          <a:xfrm>
            <a:off x="8490650" y="5910161"/>
            <a:ext cx="390960" cy="330120"/>
            <a:chOff x="8490650" y="5910161"/>
            <a:chExt cx="390960" cy="33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9A06E9B-18FD-A448-88A5-BCA2B432FB2E}"/>
                    </a:ext>
                  </a:extLst>
                </p14:cNvPr>
                <p14:cNvContentPartPr/>
                <p14:nvPr/>
              </p14:nvContentPartPr>
              <p14:xfrm>
                <a:off x="8490650" y="5991521"/>
                <a:ext cx="136080" cy="2487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9A06E9B-18FD-A448-88A5-BCA2B432FB2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83090" y="5983961"/>
                  <a:ext cx="1512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DE4F4AD0-E0B7-9C4E-9F1C-035C2A90965E}"/>
                    </a:ext>
                  </a:extLst>
                </p14:cNvPr>
                <p14:cNvContentPartPr/>
                <p14:nvPr/>
              </p14:nvContentPartPr>
              <p14:xfrm>
                <a:off x="8556530" y="6132641"/>
                <a:ext cx="43200" cy="273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DE4F4AD0-E0B7-9C4E-9F1C-035C2A90965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48970" y="6125081"/>
                  <a:ext cx="58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56746A9-F2A7-BC4F-BDDE-E3F98594B3B9}"/>
                    </a:ext>
                  </a:extLst>
                </p14:cNvPr>
                <p14:cNvContentPartPr/>
                <p14:nvPr/>
              </p14:nvContentPartPr>
              <p14:xfrm>
                <a:off x="8647970" y="5910161"/>
                <a:ext cx="97560" cy="1796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56746A9-F2A7-BC4F-BDDE-E3F98594B3B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40410" y="5902601"/>
                  <a:ext cx="112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54B82B2-D77B-3549-822D-48353B77D037}"/>
                    </a:ext>
                  </a:extLst>
                </p14:cNvPr>
                <p14:cNvContentPartPr/>
                <p14:nvPr/>
              </p14:nvContentPartPr>
              <p14:xfrm>
                <a:off x="8686130" y="6035081"/>
                <a:ext cx="73440" cy="1414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54B82B2-D77B-3549-822D-48353B77D03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678570" y="6027521"/>
                  <a:ext cx="88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C1017B2-7EDB-7943-9A31-012F6C8E5272}"/>
                    </a:ext>
                  </a:extLst>
                </p14:cNvPr>
                <p14:cNvContentPartPr/>
                <p14:nvPr/>
              </p14:nvContentPartPr>
              <p14:xfrm>
                <a:off x="8713130" y="6072881"/>
                <a:ext cx="168480" cy="871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C1017B2-7EDB-7943-9A31-012F6C8E527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05570" y="6065321"/>
                  <a:ext cx="18360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C88CD0AE-18DE-8E4B-B61E-A067C075968E}"/>
              </a:ext>
            </a:extLst>
          </p:cNvPr>
          <p:cNvGrpSpPr/>
          <p:nvPr/>
        </p:nvGrpSpPr>
        <p:grpSpPr>
          <a:xfrm>
            <a:off x="137930" y="2464601"/>
            <a:ext cx="1992240" cy="1190880"/>
            <a:chOff x="137930" y="2464601"/>
            <a:chExt cx="1992240" cy="119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0CC90C4C-8127-254C-AE6C-8D9FD9CAC688}"/>
                    </a:ext>
                  </a:extLst>
                </p14:cNvPr>
                <p14:cNvContentPartPr/>
                <p14:nvPr/>
              </p14:nvContentPartPr>
              <p14:xfrm>
                <a:off x="137930" y="2984801"/>
                <a:ext cx="261000" cy="2685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0CC90C4C-8127-254C-AE6C-8D9FD9CAC68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0370" y="2977241"/>
                  <a:ext cx="2761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0754476E-45A3-504E-B2C4-026D1F127E59}"/>
                    </a:ext>
                  </a:extLst>
                </p14:cNvPr>
                <p14:cNvContentPartPr/>
                <p14:nvPr/>
              </p14:nvContentPartPr>
              <p14:xfrm>
                <a:off x="436370" y="2941601"/>
                <a:ext cx="49320" cy="2239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0754476E-45A3-504E-B2C4-026D1F127E5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28810" y="2934041"/>
                  <a:ext cx="644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ABF3FF9E-063E-8B4B-A2C0-D673874F0513}"/>
                    </a:ext>
                  </a:extLst>
                </p14:cNvPr>
                <p14:cNvContentPartPr/>
                <p14:nvPr/>
              </p14:nvContentPartPr>
              <p14:xfrm>
                <a:off x="463730" y="2838281"/>
                <a:ext cx="179640" cy="2880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ABF3FF9E-063E-8B4B-A2C0-D673874F051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6170" y="2830721"/>
                  <a:ext cx="1944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A8ECA717-61F0-8542-A7E1-CB9C16D9E05D}"/>
                    </a:ext>
                  </a:extLst>
                </p14:cNvPr>
                <p14:cNvContentPartPr/>
                <p14:nvPr/>
              </p14:nvContentPartPr>
              <p14:xfrm>
                <a:off x="664610" y="2789321"/>
                <a:ext cx="58680" cy="601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A8ECA717-61F0-8542-A7E1-CB9C16D9E05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57050" y="2782121"/>
                  <a:ext cx="73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5AEB050D-61D3-AE46-9A19-A391D3BDDDE2}"/>
                    </a:ext>
                  </a:extLst>
                </p14:cNvPr>
                <p14:cNvContentPartPr/>
                <p14:nvPr/>
              </p14:nvContentPartPr>
              <p14:xfrm>
                <a:off x="670370" y="2838281"/>
                <a:ext cx="62640" cy="327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5AEB050D-61D3-AE46-9A19-A391D3BDDDE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2810" y="2830721"/>
                  <a:ext cx="77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80DE01DD-00CE-A14A-A2FD-529F9A930986}"/>
                    </a:ext>
                  </a:extLst>
                </p14:cNvPr>
                <p14:cNvContentPartPr/>
                <p14:nvPr/>
              </p14:nvContentPartPr>
              <p14:xfrm>
                <a:off x="675410" y="2908841"/>
                <a:ext cx="65520" cy="57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80DE01DD-00CE-A14A-A2FD-529F9A93098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7850" y="2901281"/>
                  <a:ext cx="806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BE7974B7-FDF5-8D4B-BE7B-FB3C3844AF5D}"/>
                    </a:ext>
                  </a:extLst>
                </p14:cNvPr>
                <p14:cNvContentPartPr/>
                <p14:nvPr/>
              </p14:nvContentPartPr>
              <p14:xfrm>
                <a:off x="648770" y="2865641"/>
                <a:ext cx="168120" cy="1144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BE7974B7-FDF5-8D4B-BE7B-FB3C3844AF5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1210" y="2858081"/>
                  <a:ext cx="183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092BA7A2-D9D7-7741-BF2F-551372E486F4}"/>
                    </a:ext>
                  </a:extLst>
                </p14:cNvPr>
                <p14:cNvContentPartPr/>
                <p14:nvPr/>
              </p14:nvContentPartPr>
              <p14:xfrm>
                <a:off x="724010" y="2919641"/>
                <a:ext cx="70920" cy="1306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092BA7A2-D9D7-7741-BF2F-551372E486F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6450" y="2912081"/>
                  <a:ext cx="86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6EE6E099-04AF-CF49-8143-CB07B662A72F}"/>
                    </a:ext>
                  </a:extLst>
                </p14:cNvPr>
                <p14:cNvContentPartPr/>
                <p14:nvPr/>
              </p14:nvContentPartPr>
              <p14:xfrm>
                <a:off x="882050" y="2751521"/>
                <a:ext cx="92160" cy="547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6EE6E099-04AF-CF49-8143-CB07B662A7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74490" y="2743961"/>
                  <a:ext cx="1069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E85FF671-6214-F242-923E-EEA008EF82AA}"/>
                    </a:ext>
                  </a:extLst>
                </p14:cNvPr>
                <p14:cNvContentPartPr/>
                <p14:nvPr/>
              </p14:nvContentPartPr>
              <p14:xfrm>
                <a:off x="897890" y="2805881"/>
                <a:ext cx="200520" cy="1904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E85FF671-6214-F242-923E-EEA008EF82A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90330" y="2798321"/>
                  <a:ext cx="2156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99BF617D-0096-3C41-A246-F4114D110627}"/>
                    </a:ext>
                  </a:extLst>
                </p14:cNvPr>
                <p14:cNvContentPartPr/>
                <p14:nvPr/>
              </p14:nvContentPartPr>
              <p14:xfrm>
                <a:off x="1066010" y="2767721"/>
                <a:ext cx="37800" cy="1980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99BF617D-0096-3C41-A246-F4114D11062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58450" y="2760161"/>
                  <a:ext cx="52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FFA0AD5A-328E-3D45-90B1-B87EAA32F2F0}"/>
                    </a:ext>
                  </a:extLst>
                </p14:cNvPr>
                <p14:cNvContentPartPr/>
                <p14:nvPr/>
              </p14:nvContentPartPr>
              <p14:xfrm>
                <a:off x="1060610" y="2751521"/>
                <a:ext cx="76320" cy="1090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FFA0AD5A-328E-3D45-90B1-B87EAA32F2F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53050" y="2743961"/>
                  <a:ext cx="91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ECF3CBD2-3203-2249-98F2-2889556134AE}"/>
                    </a:ext>
                  </a:extLst>
                </p14:cNvPr>
                <p14:cNvContentPartPr/>
                <p14:nvPr/>
              </p14:nvContentPartPr>
              <p14:xfrm>
                <a:off x="1141970" y="2713361"/>
                <a:ext cx="141480" cy="1353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ECF3CBD2-3203-2249-98F2-2889556134A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34410" y="2705801"/>
                  <a:ext cx="156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813FF8C4-CCB9-2F49-B399-E67D2164F6F1}"/>
                    </a:ext>
                  </a:extLst>
                </p14:cNvPr>
                <p14:cNvContentPartPr/>
                <p14:nvPr/>
              </p14:nvContentPartPr>
              <p14:xfrm>
                <a:off x="1315850" y="2499521"/>
                <a:ext cx="461520" cy="3110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813FF8C4-CCB9-2F49-B399-E67D2164F6F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08290" y="2491961"/>
                  <a:ext cx="4766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3A036168-E7C9-F840-9C1B-710EB28E5599}"/>
                    </a:ext>
                  </a:extLst>
                </p14:cNvPr>
                <p14:cNvContentPartPr/>
                <p14:nvPr/>
              </p14:nvContentPartPr>
              <p14:xfrm>
                <a:off x="1711850" y="2464601"/>
                <a:ext cx="380160" cy="1789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3A036168-E7C9-F840-9C1B-710EB28E559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04290" y="2457041"/>
                  <a:ext cx="3952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16EAEA92-AD80-9449-8C36-F0CAF4C862FB}"/>
                    </a:ext>
                  </a:extLst>
                </p14:cNvPr>
                <p14:cNvContentPartPr/>
                <p14:nvPr/>
              </p14:nvContentPartPr>
              <p14:xfrm>
                <a:off x="2108210" y="2561441"/>
                <a:ext cx="21960" cy="493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16EAEA92-AD80-9449-8C36-F0CAF4C862F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100650" y="2553881"/>
                  <a:ext cx="370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02FB1C65-F573-5947-9078-E97A41A7EFBB}"/>
                    </a:ext>
                  </a:extLst>
                </p14:cNvPr>
                <p14:cNvContentPartPr/>
                <p14:nvPr/>
              </p14:nvContentPartPr>
              <p14:xfrm>
                <a:off x="176090" y="3522281"/>
                <a:ext cx="16560" cy="871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02FB1C65-F573-5947-9078-E97A41A7EFB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530" y="3514721"/>
                  <a:ext cx="31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FDA29399-B030-6943-ADB2-5AEE7946A3FC}"/>
                    </a:ext>
                  </a:extLst>
                </p14:cNvPr>
                <p14:cNvContentPartPr/>
                <p14:nvPr/>
              </p14:nvContentPartPr>
              <p14:xfrm>
                <a:off x="176090" y="3587441"/>
                <a:ext cx="76320" cy="680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FDA29399-B030-6943-ADB2-5AEE7946A3F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8530" y="3579881"/>
                  <a:ext cx="914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7F4CC055-AC45-684F-B877-901630430FB9}"/>
                    </a:ext>
                  </a:extLst>
                </p14:cNvPr>
                <p14:cNvContentPartPr/>
                <p14:nvPr/>
              </p14:nvContentPartPr>
              <p14:xfrm>
                <a:off x="230090" y="3468641"/>
                <a:ext cx="203760" cy="1566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7F4CC055-AC45-684F-B877-901630430FB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2890" y="3461081"/>
                  <a:ext cx="218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9461D933-D0CE-5647-911B-91AD251B6388}"/>
                    </a:ext>
                  </a:extLst>
                </p14:cNvPr>
                <p14:cNvContentPartPr/>
                <p14:nvPr/>
              </p14:nvContentPartPr>
              <p14:xfrm>
                <a:off x="339530" y="3592841"/>
                <a:ext cx="48600" cy="111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9461D933-D0CE-5647-911B-91AD251B638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1970" y="3585281"/>
                  <a:ext cx="637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9273B108-31DB-9E43-825D-9277EBD9EED4}"/>
                    </a:ext>
                  </a:extLst>
                </p14:cNvPr>
                <p14:cNvContentPartPr/>
                <p14:nvPr/>
              </p14:nvContentPartPr>
              <p14:xfrm>
                <a:off x="420170" y="3353801"/>
                <a:ext cx="76320" cy="2469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9273B108-31DB-9E43-825D-9277EBD9EED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12610" y="3346241"/>
                  <a:ext cx="914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B7DDA6F1-E088-AB47-94C1-F3A484F2BCC8}"/>
                    </a:ext>
                  </a:extLst>
                </p14:cNvPr>
                <p14:cNvContentPartPr/>
                <p14:nvPr/>
              </p14:nvContentPartPr>
              <p14:xfrm>
                <a:off x="490730" y="3429761"/>
                <a:ext cx="141480" cy="1407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B7DDA6F1-E088-AB47-94C1-F3A484F2BCC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83170" y="3422201"/>
                  <a:ext cx="156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B81D2FDA-249D-E54A-9B19-88D699F01D78}"/>
                    </a:ext>
                  </a:extLst>
                </p14:cNvPr>
                <p14:cNvContentPartPr/>
                <p14:nvPr/>
              </p14:nvContentPartPr>
              <p14:xfrm>
                <a:off x="675410" y="3245801"/>
                <a:ext cx="222840" cy="2764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B81D2FDA-249D-E54A-9B19-88D699F01D7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7850" y="3238601"/>
                  <a:ext cx="2379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BEDB4873-DAD5-AD47-BD12-CC28EBCB9196}"/>
                    </a:ext>
                  </a:extLst>
                </p14:cNvPr>
                <p14:cNvContentPartPr/>
                <p14:nvPr/>
              </p14:nvContentPartPr>
              <p14:xfrm>
                <a:off x="892490" y="3164441"/>
                <a:ext cx="173880" cy="3146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BEDB4873-DAD5-AD47-BD12-CC28EBCB919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4930" y="3156881"/>
                  <a:ext cx="1890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560D924B-AC93-5A48-BAEE-00A2B747E51E}"/>
                    </a:ext>
                  </a:extLst>
                </p14:cNvPr>
                <p14:cNvContentPartPr/>
                <p14:nvPr/>
              </p14:nvContentPartPr>
              <p14:xfrm>
                <a:off x="1093370" y="3121241"/>
                <a:ext cx="228240" cy="2167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560D924B-AC93-5A48-BAEE-00A2B747E51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85810" y="3113681"/>
                  <a:ext cx="2433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57F3717E-DAC8-3E43-AC76-BAD8EB29BA5B}"/>
                    </a:ext>
                  </a:extLst>
                </p14:cNvPr>
                <p14:cNvContentPartPr/>
                <p14:nvPr/>
              </p14:nvContentPartPr>
              <p14:xfrm>
                <a:off x="1261490" y="3049961"/>
                <a:ext cx="185040" cy="2934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57F3717E-DAC8-3E43-AC76-BAD8EB29BA5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253930" y="3042401"/>
                  <a:ext cx="1998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FD17AEF6-C3EF-6549-877F-F1B2FEB4E219}"/>
                    </a:ext>
                  </a:extLst>
                </p14:cNvPr>
                <p14:cNvContentPartPr/>
                <p14:nvPr/>
              </p14:nvContentPartPr>
              <p14:xfrm>
                <a:off x="1359050" y="3201881"/>
                <a:ext cx="70920" cy="219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FD17AEF6-C3EF-6549-877F-F1B2FEB4E21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51490" y="3194321"/>
                  <a:ext cx="86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ED22CD20-783F-E243-B704-02F864DE20D6}"/>
                    </a:ext>
                  </a:extLst>
                </p14:cNvPr>
                <p14:cNvContentPartPr/>
                <p14:nvPr/>
              </p14:nvContentPartPr>
              <p14:xfrm>
                <a:off x="1510970" y="3050681"/>
                <a:ext cx="146880" cy="1681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ED22CD20-783F-E243-B704-02F864DE20D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03410" y="3043121"/>
                  <a:ext cx="1620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FE8E424A-16D4-CA4C-8252-0D738A5F8E42}"/>
                    </a:ext>
                  </a:extLst>
                </p14:cNvPr>
                <p14:cNvContentPartPr/>
                <p14:nvPr/>
              </p14:nvContentPartPr>
              <p14:xfrm>
                <a:off x="1674050" y="2979401"/>
                <a:ext cx="136080" cy="1468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FE8E424A-16D4-CA4C-8252-0D738A5F8E4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66490" y="2971841"/>
                  <a:ext cx="151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BBA85024-CBA4-A749-B7EF-487D0A255C79}"/>
                    </a:ext>
                  </a:extLst>
                </p14:cNvPr>
                <p14:cNvContentPartPr/>
                <p14:nvPr/>
              </p14:nvContentPartPr>
              <p14:xfrm>
                <a:off x="1782410" y="2890121"/>
                <a:ext cx="103320" cy="2077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BBA85024-CBA4-A749-B7EF-487D0A255C7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774850" y="2882561"/>
                  <a:ext cx="1184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3AC78787-196A-2A4E-B858-C908B442E675}"/>
                    </a:ext>
                  </a:extLst>
                </p14:cNvPr>
                <p14:cNvContentPartPr/>
                <p14:nvPr/>
              </p14:nvContentPartPr>
              <p14:xfrm>
                <a:off x="1869170" y="2914241"/>
                <a:ext cx="119880" cy="871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3AC78787-196A-2A4E-B858-C908B442E67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861970" y="2906681"/>
                  <a:ext cx="13500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23763884-4E07-5D45-8529-27C38A4C9D1A}"/>
              </a:ext>
            </a:extLst>
          </p:cNvPr>
          <p:cNvGrpSpPr/>
          <p:nvPr/>
        </p:nvGrpSpPr>
        <p:grpSpPr>
          <a:xfrm>
            <a:off x="7513610" y="6469241"/>
            <a:ext cx="1628280" cy="298800"/>
            <a:chOff x="7513610" y="6469241"/>
            <a:chExt cx="1628280" cy="29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D7F3A8C1-2D46-EE45-A44A-58734DB11811}"/>
                    </a:ext>
                  </a:extLst>
                </p14:cNvPr>
                <p14:cNvContentPartPr/>
                <p14:nvPr/>
              </p14:nvContentPartPr>
              <p14:xfrm>
                <a:off x="7513610" y="6469241"/>
                <a:ext cx="1248120" cy="1576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D7F3A8C1-2D46-EE45-A44A-58734DB1181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506410" y="6461681"/>
                  <a:ext cx="1263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D582AE31-18BC-014B-8D19-89201F2D2224}"/>
                    </a:ext>
                  </a:extLst>
                </p14:cNvPr>
                <p14:cNvContentPartPr/>
                <p14:nvPr/>
              </p14:nvContentPartPr>
              <p14:xfrm>
                <a:off x="8669930" y="6642761"/>
                <a:ext cx="471960" cy="1252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D582AE31-18BC-014B-8D19-89201F2D222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662370" y="6635201"/>
                  <a:ext cx="48708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2D510BC9-57B3-BD42-9DD9-086E542C5FBF}"/>
              </a:ext>
            </a:extLst>
          </p:cNvPr>
          <p:cNvGrpSpPr/>
          <p:nvPr/>
        </p:nvGrpSpPr>
        <p:grpSpPr>
          <a:xfrm>
            <a:off x="2119010" y="6366641"/>
            <a:ext cx="2577600" cy="423000"/>
            <a:chOff x="2119010" y="6366641"/>
            <a:chExt cx="2577600" cy="42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AF7F4A9D-056A-0D4C-8054-AD36FC7AE3FD}"/>
                    </a:ext>
                  </a:extLst>
                </p14:cNvPr>
                <p14:cNvContentPartPr/>
                <p14:nvPr/>
              </p14:nvContentPartPr>
              <p14:xfrm>
                <a:off x="2119010" y="6498761"/>
                <a:ext cx="27360" cy="957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AF7F4A9D-056A-0D4C-8054-AD36FC7AE3F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11450" y="6491201"/>
                  <a:ext cx="424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7F19A247-3009-834B-AE82-CE3AFBE7BCD1}"/>
                    </a:ext>
                  </a:extLst>
                </p14:cNvPr>
                <p14:cNvContentPartPr/>
                <p14:nvPr/>
              </p14:nvContentPartPr>
              <p14:xfrm>
                <a:off x="2135210" y="6523601"/>
                <a:ext cx="81000" cy="547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7F19A247-3009-834B-AE82-CE3AFBE7BCD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127650" y="6516041"/>
                  <a:ext cx="96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CEDAC560-8039-B044-89B2-FA993BA8BE6B}"/>
                    </a:ext>
                  </a:extLst>
                </p14:cNvPr>
                <p14:cNvContentPartPr/>
                <p14:nvPr/>
              </p14:nvContentPartPr>
              <p14:xfrm>
                <a:off x="2157530" y="6480041"/>
                <a:ext cx="157320" cy="2361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CEDAC560-8039-B044-89B2-FA993BA8BE6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149970" y="6472481"/>
                  <a:ext cx="172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D2D98787-74DC-C24F-A3DE-688072F6C4D6}"/>
                    </a:ext>
                  </a:extLst>
                </p14:cNvPr>
                <p14:cNvContentPartPr/>
                <p14:nvPr/>
              </p14:nvContentPartPr>
              <p14:xfrm>
                <a:off x="2254730" y="6485441"/>
                <a:ext cx="16560" cy="6444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D2D98787-74DC-C24F-A3DE-688072F6C4D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247170" y="6477881"/>
                  <a:ext cx="316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B508943E-2A4E-4F4D-92B5-5411AFD3E31F}"/>
                    </a:ext>
                  </a:extLst>
                </p14:cNvPr>
                <p14:cNvContentPartPr/>
                <p14:nvPr/>
              </p14:nvContentPartPr>
              <p14:xfrm>
                <a:off x="2218010" y="6430721"/>
                <a:ext cx="118440" cy="2908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B508943E-2A4E-4F4D-92B5-5411AFD3E31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210450" y="6423161"/>
                  <a:ext cx="1335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DA491B1A-3176-7C42-817A-237EDC641722}"/>
                    </a:ext>
                  </a:extLst>
                </p14:cNvPr>
                <p14:cNvContentPartPr/>
                <p14:nvPr/>
              </p14:nvContentPartPr>
              <p14:xfrm>
                <a:off x="2450210" y="6458441"/>
                <a:ext cx="20160" cy="979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DA491B1A-3176-7C42-817A-237EDC64172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442650" y="6450881"/>
                  <a:ext cx="352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6A4AE4EF-03FC-3345-AE57-047B4ACCCBAD}"/>
                    </a:ext>
                  </a:extLst>
                </p14:cNvPr>
                <p14:cNvContentPartPr/>
                <p14:nvPr/>
              </p14:nvContentPartPr>
              <p14:xfrm>
                <a:off x="2407370" y="6561401"/>
                <a:ext cx="86760" cy="1101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6A4AE4EF-03FC-3345-AE57-047B4ACCCBA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399810" y="6553841"/>
                  <a:ext cx="101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26910D5A-E694-5A4C-B566-13A8D2A14C82}"/>
                    </a:ext>
                  </a:extLst>
                </p14:cNvPr>
                <p14:cNvContentPartPr/>
                <p14:nvPr/>
              </p14:nvContentPartPr>
              <p14:xfrm>
                <a:off x="2488010" y="6448001"/>
                <a:ext cx="109080" cy="2602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26910D5A-E694-5A4C-B566-13A8D2A14C8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480450" y="6440441"/>
                  <a:ext cx="1238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2A2A6EC6-F104-DA4E-A717-C40ED240A5DC}"/>
                    </a:ext>
                  </a:extLst>
                </p14:cNvPr>
                <p14:cNvContentPartPr/>
                <p14:nvPr/>
              </p14:nvContentPartPr>
              <p14:xfrm>
                <a:off x="2585570" y="6648161"/>
                <a:ext cx="92520" cy="486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2A2A6EC6-F104-DA4E-A717-C40ED240A5D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78370" y="6640961"/>
                  <a:ext cx="1076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114940CC-0308-1446-BCBC-C0DF45532FFD}"/>
                    </a:ext>
                  </a:extLst>
                </p14:cNvPr>
                <p14:cNvContentPartPr/>
                <p14:nvPr/>
              </p14:nvContentPartPr>
              <p14:xfrm>
                <a:off x="2661890" y="6507041"/>
                <a:ext cx="217440" cy="2145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114940CC-0308-1446-BCBC-C0DF45532FF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654330" y="6499841"/>
                  <a:ext cx="232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F9C09460-A59C-804A-BE95-A8C834A647A9}"/>
                    </a:ext>
                  </a:extLst>
                </p14:cNvPr>
                <p14:cNvContentPartPr/>
                <p14:nvPr/>
              </p14:nvContentPartPr>
              <p14:xfrm>
                <a:off x="2954930" y="6423881"/>
                <a:ext cx="168480" cy="2872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F9C09460-A59C-804A-BE95-A8C834A647A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947370" y="6416321"/>
                  <a:ext cx="1836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8E8DAD7C-0E82-3D40-B0DD-03ECD7464987}"/>
                    </a:ext>
                  </a:extLst>
                </p14:cNvPr>
                <p14:cNvContentPartPr/>
                <p14:nvPr/>
              </p14:nvContentPartPr>
              <p14:xfrm>
                <a:off x="3052490" y="6556001"/>
                <a:ext cx="190440" cy="1958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8E8DAD7C-0E82-3D40-B0DD-03ECD746498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044930" y="6548441"/>
                  <a:ext cx="2055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63CA66AF-74A9-CE43-B8A9-6574BDCDC15A}"/>
                    </a:ext>
                  </a:extLst>
                </p14:cNvPr>
                <p14:cNvContentPartPr/>
                <p14:nvPr/>
              </p14:nvContentPartPr>
              <p14:xfrm>
                <a:off x="3307730" y="6469241"/>
                <a:ext cx="43920" cy="385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63CA66AF-74A9-CE43-B8A9-6574BDCDC15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300170" y="6461681"/>
                  <a:ext cx="58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14D49D3C-D042-144A-85CB-49C714CC1C54}"/>
                    </a:ext>
                  </a:extLst>
                </p14:cNvPr>
                <p14:cNvContentPartPr/>
                <p14:nvPr/>
              </p14:nvContentPartPr>
              <p14:xfrm>
                <a:off x="3307730" y="6404801"/>
                <a:ext cx="157680" cy="2574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14D49D3C-D042-144A-85CB-49C714CC1C5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300170" y="6397241"/>
                  <a:ext cx="1728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08A29F14-CAEA-D946-AE09-633F58B4EC29}"/>
                    </a:ext>
                  </a:extLst>
                </p14:cNvPr>
                <p14:cNvContentPartPr/>
                <p14:nvPr/>
              </p14:nvContentPartPr>
              <p14:xfrm>
                <a:off x="3402770" y="6474641"/>
                <a:ext cx="146880" cy="31500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08A29F14-CAEA-D946-AE09-633F58B4EC2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395210" y="6467081"/>
                  <a:ext cx="1620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790CA4EA-1EC8-D141-BD67-8CE80AB28E07}"/>
                    </a:ext>
                  </a:extLst>
                </p14:cNvPr>
                <p14:cNvContentPartPr/>
                <p14:nvPr/>
              </p14:nvContentPartPr>
              <p14:xfrm>
                <a:off x="3541010" y="6469961"/>
                <a:ext cx="228240" cy="2095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790CA4EA-1EC8-D141-BD67-8CE80AB28E0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533450" y="6462401"/>
                  <a:ext cx="243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3C6349CF-07E2-3849-8BCE-8537903C4902}"/>
                    </a:ext>
                  </a:extLst>
                </p14:cNvPr>
                <p14:cNvContentPartPr/>
                <p14:nvPr/>
              </p14:nvContentPartPr>
              <p14:xfrm>
                <a:off x="3817850" y="6425681"/>
                <a:ext cx="233640" cy="2826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3C6349CF-07E2-3849-8BCE-8537903C490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810290" y="6418121"/>
                  <a:ext cx="2487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2B0B8006-D337-4B44-97D0-30805A204D5F}"/>
                    </a:ext>
                  </a:extLst>
                </p14:cNvPr>
                <p14:cNvContentPartPr/>
                <p14:nvPr/>
              </p14:nvContentPartPr>
              <p14:xfrm>
                <a:off x="4137890" y="6387881"/>
                <a:ext cx="179640" cy="3110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2B0B8006-D337-4B44-97D0-30805A204D5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130330" y="6380321"/>
                  <a:ext cx="1944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34EBF402-FF2C-434B-A447-07E5C30FD50B}"/>
                    </a:ext>
                  </a:extLst>
                </p14:cNvPr>
                <p14:cNvContentPartPr/>
                <p14:nvPr/>
              </p14:nvContentPartPr>
              <p14:xfrm>
                <a:off x="4274690" y="6366641"/>
                <a:ext cx="31680" cy="4860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34EBF402-FF2C-434B-A447-07E5C30FD50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267490" y="6359081"/>
                  <a:ext cx="468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1AF55E33-030F-4547-9732-9BD34E809ABA}"/>
                    </a:ext>
                  </a:extLst>
                </p14:cNvPr>
                <p14:cNvContentPartPr/>
                <p14:nvPr/>
              </p14:nvContentPartPr>
              <p14:xfrm>
                <a:off x="4354970" y="6404081"/>
                <a:ext cx="341640" cy="2037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1AF55E33-030F-4547-9732-9BD34E809AB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347410" y="6396521"/>
                  <a:ext cx="35676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FDB869EA-3DF9-C844-9E41-E01A4B2D0A88}"/>
              </a:ext>
            </a:extLst>
          </p:cNvPr>
          <p:cNvGrpSpPr/>
          <p:nvPr/>
        </p:nvGrpSpPr>
        <p:grpSpPr>
          <a:xfrm>
            <a:off x="5576090" y="3344801"/>
            <a:ext cx="1851480" cy="749880"/>
            <a:chOff x="5576090" y="3344801"/>
            <a:chExt cx="1851480" cy="74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2F6D3E14-2BC7-BD41-9763-40F89AEF47E7}"/>
                    </a:ext>
                  </a:extLst>
                </p14:cNvPr>
                <p14:cNvContentPartPr/>
                <p14:nvPr/>
              </p14:nvContentPartPr>
              <p14:xfrm>
                <a:off x="6021410" y="3554681"/>
                <a:ext cx="87120" cy="1468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2F6D3E14-2BC7-BD41-9763-40F89AEF47E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013850" y="3547121"/>
                  <a:ext cx="102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F4208A4A-9C89-034E-B6AE-96C1312D36FC}"/>
                    </a:ext>
                  </a:extLst>
                </p14:cNvPr>
                <p14:cNvContentPartPr/>
                <p14:nvPr/>
              </p14:nvContentPartPr>
              <p14:xfrm>
                <a:off x="6127250" y="3467921"/>
                <a:ext cx="35280" cy="273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F4208A4A-9C89-034E-B6AE-96C1312D36F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690" y="3460361"/>
                  <a:ext cx="50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5BCC3B3C-B5B7-554D-B9B4-1E71D5DC211E}"/>
                    </a:ext>
                  </a:extLst>
                </p14:cNvPr>
                <p14:cNvContentPartPr/>
                <p14:nvPr/>
              </p14:nvContentPartPr>
              <p14:xfrm>
                <a:off x="6119690" y="3505721"/>
                <a:ext cx="59400" cy="111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5BCC3B3C-B5B7-554D-B9B4-1E71D5DC211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112130" y="3498521"/>
                  <a:ext cx="745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AB1CE87D-0F5D-924E-8570-5ED0CCCADF34}"/>
                    </a:ext>
                  </a:extLst>
                </p14:cNvPr>
                <p14:cNvContentPartPr/>
                <p14:nvPr/>
              </p14:nvContentPartPr>
              <p14:xfrm>
                <a:off x="6097730" y="3538481"/>
                <a:ext cx="124560" cy="13608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AB1CE87D-0F5D-924E-8570-5ED0CCCADF3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090170" y="3530921"/>
                  <a:ext cx="139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C09B0DAF-4B5D-5C46-8267-8B408BC10605}"/>
                    </a:ext>
                  </a:extLst>
                </p14:cNvPr>
                <p14:cNvContentPartPr/>
                <p14:nvPr/>
              </p14:nvContentPartPr>
              <p14:xfrm>
                <a:off x="6129770" y="3658361"/>
                <a:ext cx="109080" cy="1029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C09B0DAF-4B5D-5C46-8267-8B408BC1060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22210" y="3650801"/>
                  <a:ext cx="123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072B26D6-E34C-DF45-8D89-FA016203F745}"/>
                    </a:ext>
                  </a:extLst>
                </p14:cNvPr>
                <p14:cNvContentPartPr/>
                <p14:nvPr/>
              </p14:nvContentPartPr>
              <p14:xfrm>
                <a:off x="6314450" y="3516881"/>
                <a:ext cx="70920" cy="1083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072B26D6-E34C-DF45-8D89-FA016203F74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306890" y="3509321"/>
                  <a:ext cx="86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A5C12CD3-6225-1346-B8EC-742C1A7BA06F}"/>
                    </a:ext>
                  </a:extLst>
                </p14:cNvPr>
                <p14:cNvContentPartPr/>
                <p14:nvPr/>
              </p14:nvContentPartPr>
              <p14:xfrm>
                <a:off x="6304010" y="3539201"/>
                <a:ext cx="48600" cy="19872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A5C12CD3-6225-1346-B8EC-742C1A7BA06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96450" y="3531641"/>
                  <a:ext cx="637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4B1D58A3-E0DD-0240-9C6A-DBCC0910417F}"/>
                    </a:ext>
                  </a:extLst>
                </p14:cNvPr>
                <p14:cNvContentPartPr/>
                <p14:nvPr/>
              </p14:nvContentPartPr>
              <p14:xfrm>
                <a:off x="6352250" y="3609761"/>
                <a:ext cx="81720" cy="756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4B1D58A3-E0DD-0240-9C6A-DBCC0910417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44690" y="3602201"/>
                  <a:ext cx="96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C1F24B51-BD00-8843-8CE6-B725462A7F42}"/>
                    </a:ext>
                  </a:extLst>
                </p14:cNvPr>
                <p14:cNvContentPartPr/>
                <p14:nvPr/>
              </p14:nvContentPartPr>
              <p14:xfrm>
                <a:off x="6553130" y="3500321"/>
                <a:ext cx="114480" cy="2084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C1F24B51-BD00-8843-8CE6-B725462A7F4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545570" y="3492761"/>
                  <a:ext cx="1292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F940FBA2-7B87-B947-8D27-E4254C8E4067}"/>
                    </a:ext>
                  </a:extLst>
                </p14:cNvPr>
                <p14:cNvContentPartPr/>
                <p14:nvPr/>
              </p14:nvContentPartPr>
              <p14:xfrm>
                <a:off x="6650690" y="3554681"/>
                <a:ext cx="157680" cy="10224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F940FBA2-7B87-B947-8D27-E4254C8E406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43130" y="3547121"/>
                  <a:ext cx="172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BDB75302-F314-4445-A484-2CB1BF0DC5B1}"/>
                    </a:ext>
                  </a:extLst>
                </p14:cNvPr>
                <p14:cNvContentPartPr/>
                <p14:nvPr/>
              </p14:nvContentPartPr>
              <p14:xfrm>
                <a:off x="6939770" y="3452081"/>
                <a:ext cx="69840" cy="2548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BDB75302-F314-4445-A484-2CB1BF0DC5B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932210" y="3444521"/>
                  <a:ext cx="846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81C518C5-31AE-EC41-831E-4CE40406B326}"/>
                    </a:ext>
                  </a:extLst>
                </p14:cNvPr>
                <p14:cNvContentPartPr/>
                <p14:nvPr/>
              </p14:nvContentPartPr>
              <p14:xfrm>
                <a:off x="7025450" y="3463241"/>
                <a:ext cx="402120" cy="2710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81C518C5-31AE-EC41-831E-4CE40406B32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17890" y="3455681"/>
                  <a:ext cx="4168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84A6B297-E4FF-CC44-AB9E-F7A9348E34B3}"/>
                    </a:ext>
                  </a:extLst>
                </p14:cNvPr>
                <p14:cNvContentPartPr/>
                <p14:nvPr/>
              </p14:nvContentPartPr>
              <p14:xfrm>
                <a:off x="5576090" y="3344801"/>
                <a:ext cx="519120" cy="7498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84A6B297-E4FF-CC44-AB9E-F7A9348E34B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568530" y="3337241"/>
                  <a:ext cx="534240" cy="76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167935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Example:</a:t>
            </a:r>
          </a:p>
          <a:p>
            <a:pPr lvl="1"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#include&lt;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iostream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using namespace std;</a:t>
            </a:r>
          </a:p>
          <a:p>
            <a:pPr lvl="1"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template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400" dirty="0">
                <a:latin typeface="Consolas" pitchFamily="49" charset="0"/>
                <a:cs typeface="Arial" charset="0"/>
              </a:rPr>
              <a:t> Type&gt;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Type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400" dirty="0">
                <a:latin typeface="Consolas" pitchFamily="49" charset="0"/>
                <a:cs typeface="Arial" charset="0"/>
              </a:rPr>
              <a:t>( Type x ) {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return x*x;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}</a:t>
            </a:r>
          </a:p>
          <a:p>
            <a:pPr lvl="1"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</a:t>
            </a:r>
            <a:r>
              <a:rPr 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 main() {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400" dirty="0">
                <a:latin typeface="Consolas" pitchFamily="49" charset="0"/>
                <a:cs typeface="Arial" charset="0"/>
              </a:rPr>
              <a:t> &lt;&lt; "3 squared is "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400" dirty="0">
                <a:latin typeface="Consolas" pitchFamily="49" charset="0"/>
                <a:cs typeface="Arial" charset="0"/>
              </a:rPr>
              <a:t>&lt;</a:t>
            </a:r>
            <a:r>
              <a:rPr lang="en-US" sz="1400" dirty="0" err="1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&gt;( </a:t>
            </a:r>
            <a:r>
              <a:rPr lang="en-US" sz="14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3</a:t>
            </a:r>
            <a:r>
              <a:rPr lang="en-US" sz="1400" dirty="0">
                <a:latin typeface="Consolas" pitchFamily="49" charset="0"/>
                <a:cs typeface="Arial" charset="0"/>
              </a:rPr>
              <a:t> )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400" dirty="0">
                <a:latin typeface="Consolas" pitchFamily="49" charset="0"/>
                <a:cs typeface="Arial" charset="0"/>
              </a:rPr>
              <a:t> &lt;&lt; "Pi squared is "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400" dirty="0">
                <a:latin typeface="Consolas" pitchFamily="49" charset="0"/>
                <a:cs typeface="Arial" charset="0"/>
              </a:rPr>
              <a:t>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double</a:t>
            </a:r>
            <a:r>
              <a:rPr lang="en-US" sz="1400" dirty="0">
                <a:latin typeface="Consolas" pitchFamily="49" charset="0"/>
                <a:cs typeface="Arial" charset="0"/>
              </a:rPr>
              <a:t>&gt;(</a:t>
            </a:r>
            <a:r>
              <a:rPr lang="en-US" sz="14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3.141592653589793</a:t>
            </a:r>
            <a:r>
              <a:rPr lang="en-US" sz="1400" dirty="0">
                <a:latin typeface="Consolas" pitchFamily="49" charset="0"/>
                <a:cs typeface="Arial" charset="0"/>
              </a:rPr>
              <a:t> )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1"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return 0;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}</a:t>
            </a:r>
          </a:p>
        </p:txBody>
      </p:sp>
      <p:sp>
        <p:nvSpPr>
          <p:cNvPr id="65540" name="Rectangle 3"/>
          <p:cNvSpPr>
            <a:spLocks noChangeArrowheads="1"/>
          </p:cNvSpPr>
          <p:nvPr/>
        </p:nvSpPr>
        <p:spPr bwMode="auto">
          <a:xfrm>
            <a:off x="4211638" y="2492375"/>
            <a:ext cx="4572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Output:</a:t>
            </a:r>
          </a:p>
          <a:p>
            <a:pPr lvl="1"/>
            <a:r>
              <a:rPr lang="en-US">
                <a:latin typeface="Consolas" pitchFamily="49" charset="0"/>
              </a:rPr>
              <a:t>3 squared is </a:t>
            </a:r>
            <a:r>
              <a:rPr lang="en-US">
                <a:solidFill>
                  <a:srgbClr val="00B0F0"/>
                </a:solidFill>
                <a:latin typeface="Consolas" pitchFamily="49" charset="0"/>
              </a:rPr>
              <a:t>9</a:t>
            </a:r>
          </a:p>
          <a:p>
            <a:pPr lvl="1"/>
            <a:r>
              <a:rPr lang="en-US">
                <a:latin typeface="Consolas" pitchFamily="49" charset="0"/>
              </a:rPr>
              <a:t>Pi squared is </a:t>
            </a:r>
            <a:r>
              <a:rPr lang="en-US">
                <a:solidFill>
                  <a:srgbClr val="00B0F0"/>
                </a:solidFill>
                <a:latin typeface="Consolas" pitchFamily="49" charset="0"/>
              </a:rPr>
              <a:t>9.8696</a:t>
            </a:r>
          </a:p>
        </p:txBody>
      </p:sp>
    </p:spTree>
    <p:extLst>
      <p:ext uri="{BB962C8B-B14F-4D97-AF65-F5344CB8AC3E}">
        <p14:creationId xmlns:p14="http://schemas.microsoft.com/office/powerpoint/2010/main" val="19891669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Thus, calling </a:t>
            </a:r>
            <a:r>
              <a:rPr lang="en-US">
                <a:latin typeface="Consolas" pitchFamily="49" charset="0"/>
                <a:cs typeface="Consolas" pitchFamily="49" charset="0"/>
              </a:rPr>
              <a:t>sqr&lt;</a:t>
            </a:r>
            <a:r>
              <a:rPr lang="en-US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>
                <a:latin typeface="Consolas" pitchFamily="49" charset="0"/>
                <a:cs typeface="Consolas" pitchFamily="49" charset="0"/>
              </a:rPr>
              <a:t>&gt;( </a:t>
            </a:r>
            <a:r>
              <a:rPr lang="en-US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>
                <a:latin typeface="Consolas" pitchFamily="49" charset="0"/>
                <a:cs typeface="Consolas" pitchFamily="49" charset="0"/>
              </a:rPr>
              <a:t> )</a:t>
            </a:r>
            <a:r>
              <a:rPr lang="en-US">
                <a:latin typeface="Arial" charset="0"/>
                <a:cs typeface="Arial" charset="0"/>
              </a:rPr>
              <a:t> is equivalent to calling a function defined as:</a:t>
            </a:r>
          </a:p>
          <a:p>
            <a:pPr>
              <a:buFontTx/>
              <a:buNone/>
            </a:pPr>
            <a:endParaRPr lang="en-US" sz="1800" b="1">
              <a:solidFill>
                <a:srgbClr val="D20000"/>
              </a:solidFill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8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800">
                <a:latin typeface="Consolas" pitchFamily="49" charset="0"/>
                <a:cs typeface="Arial" charset="0"/>
              </a:rPr>
              <a:t> sqr( </a:t>
            </a:r>
            <a:r>
              <a:rPr lang="en-US" sz="18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800">
                <a:latin typeface="Consolas" pitchFamily="49" charset="0"/>
                <a:cs typeface="Arial" charset="0"/>
              </a:rPr>
              <a:t> </a:t>
            </a:r>
            <a:r>
              <a:rPr lang="en-US" sz="180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return </a:t>
            </a:r>
            <a:r>
              <a:rPr lang="en-US" sz="180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>
                <a:latin typeface="Consolas" pitchFamily="49" charset="0"/>
                <a:cs typeface="Arial" charset="0"/>
              </a:rPr>
              <a:t>*</a:t>
            </a:r>
            <a:r>
              <a:rPr lang="en-US" sz="180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}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compiler replaces the symbol </a:t>
            </a:r>
            <a:r>
              <a:rPr lang="en-US" b="1">
                <a:solidFill>
                  <a:srgbClr val="D20000"/>
                </a:solidFill>
                <a:latin typeface="Courier New" pitchFamily="49" charset="0"/>
                <a:cs typeface="Arial" charset="0"/>
              </a:rPr>
              <a:t>Type</a:t>
            </a:r>
            <a:r>
              <a:rPr lang="en-US">
                <a:latin typeface="Arial" charset="0"/>
                <a:cs typeface="Arial" charset="0"/>
              </a:rPr>
              <a:t> with </a:t>
            </a:r>
            <a:r>
              <a:rPr lang="en-US" b="1">
                <a:solidFill>
                  <a:srgbClr val="D20000"/>
                </a:solidFill>
                <a:latin typeface="Courier New" pitchFamily="49" charset="0"/>
                <a:cs typeface="Arial" charset="0"/>
              </a:rPr>
              <a:t>int</a:t>
            </a:r>
            <a:endParaRPr lang="en-US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800" b="1">
              <a:latin typeface="Courier New" pitchFamily="49" charset="0"/>
              <a:cs typeface="Arial" charset="0"/>
            </a:endParaRPr>
          </a:p>
        </p:txBody>
      </p:sp>
      <p:sp>
        <p:nvSpPr>
          <p:cNvPr id="66564" name="Rectangle 3"/>
          <p:cNvSpPr>
            <a:spLocks noChangeArrowheads="1"/>
          </p:cNvSpPr>
          <p:nvPr/>
        </p:nvSpPr>
        <p:spPr bwMode="auto">
          <a:xfrm>
            <a:off x="5076825" y="2205038"/>
            <a:ext cx="3455988" cy="12001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Consolas" pitchFamily="49" charset="0"/>
              </a:rPr>
              <a:t>template &lt;typename </a:t>
            </a:r>
            <a:r>
              <a:rPr lang="en-US">
                <a:solidFill>
                  <a:srgbClr val="D20000"/>
                </a:solidFill>
                <a:latin typeface="Consolas" pitchFamily="49" charset="0"/>
              </a:rPr>
              <a:t>Type</a:t>
            </a:r>
            <a:r>
              <a:rPr lang="en-US">
                <a:latin typeface="Consolas" pitchFamily="49" charset="0"/>
              </a:rPr>
              <a:t>&gt;</a:t>
            </a:r>
          </a:p>
          <a:p>
            <a:r>
              <a:rPr lang="en-US">
                <a:solidFill>
                  <a:srgbClr val="D20000"/>
                </a:solidFill>
                <a:latin typeface="Consolas" pitchFamily="49" charset="0"/>
              </a:rPr>
              <a:t>Type</a:t>
            </a:r>
            <a:r>
              <a:rPr lang="en-US">
                <a:latin typeface="Consolas" pitchFamily="49" charset="0"/>
              </a:rPr>
              <a:t> sqr( </a:t>
            </a:r>
            <a:r>
              <a:rPr lang="en-US">
                <a:solidFill>
                  <a:srgbClr val="D20000"/>
                </a:solidFill>
                <a:latin typeface="Consolas" pitchFamily="49" charset="0"/>
              </a:rPr>
              <a:t>Type</a:t>
            </a:r>
            <a:r>
              <a:rPr lang="en-US">
                <a:latin typeface="Consolas" pitchFamily="49" charset="0"/>
              </a:rPr>
              <a:t> </a:t>
            </a:r>
            <a:r>
              <a:rPr lang="en-US">
                <a:solidFill>
                  <a:schemeClr val="hlink"/>
                </a:solidFill>
                <a:latin typeface="Consolas" pitchFamily="49" charset="0"/>
              </a:rPr>
              <a:t>x</a:t>
            </a:r>
            <a:r>
              <a:rPr lang="en-US">
                <a:latin typeface="Consolas" pitchFamily="49" charset="0"/>
              </a:rPr>
              <a:t> ) {</a:t>
            </a:r>
          </a:p>
          <a:p>
            <a:r>
              <a:rPr lang="en-US">
                <a:latin typeface="Consolas" pitchFamily="49" charset="0"/>
              </a:rPr>
              <a:t>    return </a:t>
            </a:r>
            <a:r>
              <a:rPr lang="en-US">
                <a:solidFill>
                  <a:schemeClr val="hlink"/>
                </a:solidFill>
                <a:latin typeface="Consolas" pitchFamily="49" charset="0"/>
              </a:rPr>
              <a:t>x</a:t>
            </a:r>
            <a:r>
              <a:rPr lang="en-US">
                <a:latin typeface="Consolas" pitchFamily="49" charset="0"/>
              </a:rPr>
              <a:t>*</a:t>
            </a:r>
            <a:r>
              <a:rPr lang="en-US">
                <a:solidFill>
                  <a:schemeClr val="hlink"/>
                </a:solidFill>
                <a:latin typeface="Consolas" pitchFamily="49" charset="0"/>
              </a:rPr>
              <a:t>x</a:t>
            </a:r>
            <a:r>
              <a:rPr lang="en-US">
                <a:latin typeface="Consolas" pitchFamily="49" charset="0"/>
              </a:rPr>
              <a:t>;</a:t>
            </a:r>
          </a:p>
          <a:p>
            <a:r>
              <a:rPr lang="en-US">
                <a:latin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0794058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Our complex number class uses double-precision floating-point numbers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What if we don’t require the precision and want to save memory with floating-point numbers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Do we write the entire class twice?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How about templates?</a:t>
            </a:r>
          </a:p>
          <a:p>
            <a:pPr>
              <a:buFont typeface="Arial" charset="0"/>
              <a:buNone/>
            </a:pPr>
            <a:endParaRPr lang="en-US" sz="1800" b="1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5188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</a:t>
            </a:r>
            <a:r>
              <a:rPr lang="en-US" sz="1400" dirty="0" err="1">
                <a:latin typeface="Consolas" pitchFamily="49" charset="0"/>
                <a:cs typeface="Arial" charset="0"/>
              </a:rPr>
              <a:t>ifndef</a:t>
            </a:r>
            <a:r>
              <a:rPr lang="en-US" sz="1400" dirty="0">
                <a:latin typeface="Consolas" pitchFamily="49" charset="0"/>
                <a:cs typeface="Arial" charset="0"/>
              </a:rPr>
              <a:t>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#define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#include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cmath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class Complex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private: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re,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public: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Complex(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const &amp; =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Type()</a:t>
            </a:r>
            <a:r>
              <a:rPr lang="en-US" sz="1400" dirty="0">
                <a:latin typeface="Consolas" pitchFamily="49" charset="0"/>
                <a:cs typeface="Arial" charset="0"/>
              </a:rPr>
              <a:t>,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const &amp; =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Type()</a:t>
            </a:r>
            <a:r>
              <a:rPr 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Accessors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real()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imag</a:t>
            </a:r>
            <a:r>
              <a:rPr lang="en-US" sz="1400" dirty="0"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abs()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 exp() const;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Mutators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void normalize();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2230658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modifier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template &lt;typename </a:t>
            </a:r>
            <a:r>
              <a:rPr lang="en-US" dirty="0">
                <a:solidFill>
                  <a:srgbClr val="D2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latin typeface="Arial" charset="0"/>
                <a:cs typeface="Arial" charset="0"/>
              </a:rPr>
              <a:t> applies only to the following statement, so each time we define a function, we must restate that </a:t>
            </a:r>
            <a:r>
              <a:rPr lang="en-US" dirty="0">
                <a:solidFill>
                  <a:srgbClr val="D2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latin typeface="Arial" charset="0"/>
                <a:cs typeface="Arial" charset="0"/>
              </a:rPr>
              <a:t> is a </a:t>
            </a:r>
            <a:r>
              <a:rPr lang="en-US" dirty="0" err="1">
                <a:latin typeface="Arial" charset="0"/>
                <a:cs typeface="Arial" charset="0"/>
              </a:rPr>
              <a:t>templated</a:t>
            </a:r>
            <a:r>
              <a:rPr lang="en-US" dirty="0">
                <a:latin typeface="Arial" charset="0"/>
                <a:cs typeface="Arial" charset="0"/>
              </a:rPr>
              <a:t> symbol:</a:t>
            </a:r>
          </a:p>
          <a:p>
            <a:pPr>
              <a:buFontTx/>
              <a:buNone/>
            </a:pPr>
            <a:endParaRPr 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// Constructor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6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Complex&lt;</a:t>
            </a:r>
            <a:r>
              <a:rPr lang="en-US" sz="16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&gt;::Complex( Type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&amp;r, Type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):re(r),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// empty constructor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885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// return the real component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Complex&lt;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&gt;::real() const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return re;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// return the imaginary component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Complex&lt;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&gt;::imag() const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return im;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// return the absolute value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Complex&lt;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&gt;::abs() const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return std::sqrt( re*re + im*im );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38368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Return the exponential of the complex value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 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&gt;::exp() const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exp_re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std::exp( re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&gt;( 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exp_re*std::cos(im), exp_re*std::sin(im) );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Normalize the complex number (giving it unit norm, |z| = 1)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void 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&gt;: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noramlize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if ( re == 0 &amp;&amp;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== 0 )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return;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abs();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#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endif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7930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Example:</a:t>
            </a: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#include &lt;iostream&gt;</a:t>
            </a:r>
          </a:p>
          <a:p>
            <a:pPr lvl="1">
              <a:buFontTx/>
              <a:buNone/>
            </a:pPr>
            <a:r>
              <a:rPr lang="en-US" sz="120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#include "Complex.h"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using namespace std;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int main() {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Complex&lt;</a:t>
            </a:r>
            <a:r>
              <a:rPr lang="en-US" sz="12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double</a:t>
            </a:r>
            <a:r>
              <a:rPr lang="en-US" sz="1200">
                <a:latin typeface="Consolas" pitchFamily="49" charset="0"/>
                <a:cs typeface="Arial" charset="0"/>
              </a:rPr>
              <a:t>&gt; z( 3.7, 4.2 );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Complex&lt;</a:t>
            </a:r>
            <a:r>
              <a:rPr lang="en-US" sz="12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float</a:t>
            </a:r>
            <a:r>
              <a:rPr lang="en-US" sz="1200">
                <a:latin typeface="Consolas" pitchFamily="49" charset="0"/>
                <a:cs typeface="Arial" charset="0"/>
              </a:rPr>
              <a:t>&gt;  w( 3.7, 4.2 );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cout.precision( 20 ); // Print up to 20 digits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"|z| = " &lt;&lt; z.abs() &lt;&lt; endl;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"|w| = " &lt;&lt; w.abs() &lt;&lt; endl;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z.normalize();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w.normalize();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"After normalization, |z| = " &lt;&lt; z.abs() &lt;&lt; endl;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"After normalization, |w| = " &lt;&lt; w.abs() &lt;&lt; endl;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return 0;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72708" name="Rectangle 3"/>
          <p:cNvSpPr>
            <a:spLocks noChangeArrowheads="1"/>
          </p:cNvSpPr>
          <p:nvPr/>
        </p:nvSpPr>
        <p:spPr bwMode="auto">
          <a:xfrm>
            <a:off x="4176713" y="1557338"/>
            <a:ext cx="4356100" cy="1754187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en-US"/>
              <a:t>Ouptut: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|z| = 5.5973207876626123181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|w| = 5.597320556640625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After normalization, |z| = 1.0000000412736744781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After normalization, |w| = 1 </a:t>
            </a:r>
          </a:p>
        </p:txBody>
      </p:sp>
    </p:spTree>
    <p:extLst>
      <p:ext uri="{BB962C8B-B14F-4D97-AF65-F5344CB8AC3E}">
        <p14:creationId xmlns:p14="http://schemas.microsoft.com/office/powerpoint/2010/main" val="9789843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C++ is based on C, which was written in the early 1970s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Any command starting with a </a:t>
            </a:r>
            <a:r>
              <a:rPr lang="en-US" b="1" dirty="0">
                <a:latin typeface="Courier New" pitchFamily="49" charset="0"/>
                <a:cs typeface="Arial" charset="0"/>
              </a:rPr>
              <a:t>#</a:t>
            </a:r>
            <a:r>
              <a:rPr lang="en-US" dirty="0">
                <a:latin typeface="Arial" charset="0"/>
                <a:cs typeface="Arial" charset="0"/>
              </a:rPr>
              <a:t> in the first column is not a C/C++ statement, but rather a preprocessor statement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preprocessor performs very basic text-based (or </a:t>
            </a:r>
            <a:r>
              <a:rPr lang="en-US" i="1" dirty="0">
                <a:latin typeface="Arial" charset="0"/>
                <a:cs typeface="Arial" charset="0"/>
              </a:rPr>
              <a:t>lexical</a:t>
            </a:r>
            <a:r>
              <a:rPr lang="en-US" dirty="0">
                <a:latin typeface="Arial" charset="0"/>
                <a:cs typeface="Arial" charset="0"/>
              </a:rPr>
              <a:t>) substitutions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output is sent to the compiler</a:t>
            </a:r>
          </a:p>
        </p:txBody>
      </p:sp>
    </p:spTree>
    <p:extLst>
      <p:ext uri="{BB962C8B-B14F-4D97-AF65-F5344CB8AC3E}">
        <p14:creationId xmlns:p14="http://schemas.microsoft.com/office/powerpoint/2010/main" val="12816380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sequence is: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  		</a:t>
            </a:r>
            <a:r>
              <a:rPr lang="en-US" sz="1800">
                <a:latin typeface="Arial" charset="0"/>
                <a:cs typeface="Arial" charset="0"/>
              </a:rPr>
              <a:t>file (</a:t>
            </a:r>
            <a:r>
              <a:rPr lang="en-US" sz="1800">
                <a:latin typeface="Consolas" pitchFamily="49" charset="0"/>
                <a:cs typeface="Consolas" pitchFamily="49" charset="0"/>
              </a:rPr>
              <a:t>filename.cpp</a:t>
            </a:r>
            <a:r>
              <a:rPr lang="en-US" sz="1800">
                <a:latin typeface="Arial" charset="0"/>
                <a:cs typeface="Arial" charset="0"/>
              </a:rPr>
              <a:t>) → preprocessor → compiler (g++)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Note, this is done automatically by the compiler:  no additional steps are necessary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At the top of any C++ program, you will see one or more directives starting with a </a:t>
            </a:r>
            <a:r>
              <a:rPr lang="en-US" b="1">
                <a:latin typeface="Courier New" pitchFamily="49" charset="0"/>
                <a:cs typeface="Arial" charset="0"/>
              </a:rPr>
              <a:t>#</a:t>
            </a:r>
            <a:r>
              <a:rPr lang="en-US">
                <a:latin typeface="Arial" charset="0"/>
                <a:cs typeface="Arial" charset="0"/>
              </a:rPr>
              <a:t>, </a:t>
            </a:r>
            <a:r>
              <a:rPr lang="en-US" i="1">
                <a:latin typeface="Arial" charset="0"/>
                <a:cs typeface="Arial" charset="0"/>
              </a:rPr>
              <a:t>e</a:t>
            </a:r>
            <a:r>
              <a:rPr lang="en-US">
                <a:latin typeface="Arial" charset="0"/>
                <a:cs typeface="Arial" charset="0"/>
              </a:rPr>
              <a:t>.</a:t>
            </a:r>
            <a:r>
              <a:rPr lang="en-US" i="1">
                <a:latin typeface="Arial" charset="0"/>
                <a:cs typeface="Arial" charset="0"/>
              </a:rPr>
              <a:t>g</a:t>
            </a:r>
            <a:r>
              <a:rPr lang="en-US">
                <a:latin typeface="Arial" charset="0"/>
                <a:cs typeface="Arial" charset="0"/>
              </a:rPr>
              <a:t>.,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</a:t>
            </a:r>
            <a:r>
              <a:rPr lang="en-US" b="1">
                <a:latin typeface="Courier New" pitchFamily="49" charset="0"/>
                <a:cs typeface="Arial" charset="0"/>
              </a:rPr>
              <a:t>#include &lt;iostream&gt;</a:t>
            </a:r>
          </a:p>
        </p:txBody>
      </p:sp>
    </p:spTree>
    <p:extLst>
      <p:ext uri="{BB962C8B-B14F-4D97-AF65-F5344CB8AC3E}">
        <p14:creationId xmlns:p14="http://schemas.microsoft.com/office/powerpoint/2010/main" val="3542295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BE449D4-17ED-41AB-8B77-9C0398CBDA8B}"/>
                  </a:ext>
                </a:extLst>
              </p14:cNvPr>
              <p14:cNvContentPartPr/>
              <p14:nvPr/>
            </p14:nvContentPartPr>
            <p14:xfrm>
              <a:off x="1116720" y="840960"/>
              <a:ext cx="7957080" cy="4257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BE449D4-17ED-41AB-8B77-9C0398CBDA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7360" y="831600"/>
                <a:ext cx="7975800" cy="427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4A11E616-29AA-5B40-ACCF-11BDC157888B}"/>
              </a:ext>
            </a:extLst>
          </p:cNvPr>
          <p:cNvGrpSpPr/>
          <p:nvPr/>
        </p:nvGrpSpPr>
        <p:grpSpPr>
          <a:xfrm>
            <a:off x="1410530" y="5301401"/>
            <a:ext cx="2323080" cy="363960"/>
            <a:chOff x="1410530" y="5301401"/>
            <a:chExt cx="2323080" cy="36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8B6BC81F-6096-CB46-B047-67C5809DEEDD}"/>
                    </a:ext>
                  </a:extLst>
                </p14:cNvPr>
                <p14:cNvContentPartPr/>
                <p14:nvPr/>
              </p14:nvContentPartPr>
              <p14:xfrm>
                <a:off x="1410530" y="5383121"/>
                <a:ext cx="157680" cy="2494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8B6BC81F-6096-CB46-B047-67C5809DEED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02970" y="5375561"/>
                  <a:ext cx="1728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14D784F-DCD2-9745-913B-2C2CA6502C5B}"/>
                    </a:ext>
                  </a:extLst>
                </p14:cNvPr>
                <p14:cNvContentPartPr/>
                <p14:nvPr/>
              </p14:nvContentPartPr>
              <p14:xfrm>
                <a:off x="1681970" y="5360801"/>
                <a:ext cx="32760" cy="493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14D784F-DCD2-9745-913B-2C2CA6502C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74410" y="5353601"/>
                  <a:ext cx="47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A7088698-5574-3147-BD13-10669D7E24E4}"/>
                    </a:ext>
                  </a:extLst>
                </p14:cNvPr>
                <p14:cNvContentPartPr/>
                <p14:nvPr/>
              </p14:nvContentPartPr>
              <p14:xfrm>
                <a:off x="1660010" y="5388161"/>
                <a:ext cx="157680" cy="2772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A7088698-5574-3147-BD13-10669D7E24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52450" y="5380601"/>
                  <a:ext cx="1728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E133F88-F0D0-604F-960E-392942AA1AD5}"/>
                    </a:ext>
                  </a:extLst>
                </p14:cNvPr>
                <p14:cNvContentPartPr/>
                <p14:nvPr/>
              </p14:nvContentPartPr>
              <p14:xfrm>
                <a:off x="1752890" y="5382761"/>
                <a:ext cx="59400" cy="165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E133F88-F0D0-604F-960E-392942AA1A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45330" y="5375201"/>
                  <a:ext cx="74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428183A0-F46A-634A-B0B6-0D0BE5E4C754}"/>
                    </a:ext>
                  </a:extLst>
                </p14:cNvPr>
                <p14:cNvContentPartPr/>
                <p14:nvPr/>
              </p14:nvContentPartPr>
              <p14:xfrm>
                <a:off x="1931450" y="5360801"/>
                <a:ext cx="141480" cy="1958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428183A0-F46A-634A-B0B6-0D0BE5E4C75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23890" y="5353601"/>
                  <a:ext cx="156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DFC347A-64C6-A34F-A681-C006BC1E9155}"/>
                    </a:ext>
                  </a:extLst>
                </p14:cNvPr>
                <p14:cNvContentPartPr/>
                <p14:nvPr/>
              </p14:nvContentPartPr>
              <p14:xfrm>
                <a:off x="2159330" y="5474921"/>
                <a:ext cx="16560" cy="3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DFC347A-64C6-A34F-A681-C006BC1E915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51770" y="5467361"/>
                  <a:ext cx="316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06F86CC-8C14-7349-873D-609CCF97B45D}"/>
                    </a:ext>
                  </a:extLst>
                </p14:cNvPr>
                <p14:cNvContentPartPr/>
                <p14:nvPr/>
              </p14:nvContentPartPr>
              <p14:xfrm>
                <a:off x="2135210" y="5385641"/>
                <a:ext cx="151560" cy="1440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06F86CC-8C14-7349-873D-609CCF97B45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27650" y="5378081"/>
                  <a:ext cx="166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1ACADDE-BF5D-F94E-A4B4-61FB82CBE0C5}"/>
                    </a:ext>
                  </a:extLst>
                </p14:cNvPr>
                <p14:cNvContentPartPr/>
                <p14:nvPr/>
              </p14:nvContentPartPr>
              <p14:xfrm>
                <a:off x="2268050" y="5366561"/>
                <a:ext cx="130680" cy="1576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1ACADDE-BF5D-F94E-A4B4-61FB82CBE0C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60490" y="5359001"/>
                  <a:ext cx="145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B727F7B-75DA-904F-9DEC-9977753E6BE8}"/>
                    </a:ext>
                  </a:extLst>
                </p14:cNvPr>
                <p14:cNvContentPartPr/>
                <p14:nvPr/>
              </p14:nvContentPartPr>
              <p14:xfrm>
                <a:off x="2506730" y="5344601"/>
                <a:ext cx="125280" cy="1684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B727F7B-75DA-904F-9DEC-9977753E6B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99170" y="5337041"/>
                  <a:ext cx="140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918AC1E-7BA5-BE40-A925-165D9D30A756}"/>
                    </a:ext>
                  </a:extLst>
                </p14:cNvPr>
                <p14:cNvContentPartPr/>
                <p14:nvPr/>
              </p14:nvContentPartPr>
              <p14:xfrm>
                <a:off x="2479730" y="5355401"/>
                <a:ext cx="292320" cy="601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918AC1E-7BA5-BE40-A925-165D9D30A7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72170" y="5347841"/>
                  <a:ext cx="3074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257046A-146E-D94D-8EC6-BAD2A6B901C8}"/>
                    </a:ext>
                  </a:extLst>
                </p14:cNvPr>
                <p14:cNvContentPartPr/>
                <p14:nvPr/>
              </p14:nvContentPartPr>
              <p14:xfrm>
                <a:off x="2626250" y="5409761"/>
                <a:ext cx="136080" cy="2145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257046A-146E-D94D-8EC6-BAD2A6B901C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18690" y="5402201"/>
                  <a:ext cx="1512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9D3F18F-FEE3-5140-8FCB-E10826649E03}"/>
                    </a:ext>
                  </a:extLst>
                </p14:cNvPr>
                <p14:cNvContentPartPr/>
                <p14:nvPr/>
              </p14:nvContentPartPr>
              <p14:xfrm>
                <a:off x="2788970" y="5341721"/>
                <a:ext cx="140760" cy="2368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9D3F18F-FEE3-5140-8FCB-E10826649E0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81410" y="5334161"/>
                  <a:ext cx="1558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4CF3A78-97BE-C043-9252-86E4CE03AB93}"/>
                    </a:ext>
                  </a:extLst>
                </p14:cNvPr>
                <p14:cNvContentPartPr/>
                <p14:nvPr/>
              </p14:nvContentPartPr>
              <p14:xfrm>
                <a:off x="2924690" y="5540081"/>
                <a:ext cx="49320" cy="327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4CF3A78-97BE-C043-9252-86E4CE03AB9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17130" y="5532521"/>
                  <a:ext cx="64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141F4CB-9893-4C40-B165-CE1FD7EA2B98}"/>
                    </a:ext>
                  </a:extLst>
                </p14:cNvPr>
                <p14:cNvContentPartPr/>
                <p14:nvPr/>
              </p14:nvContentPartPr>
              <p14:xfrm>
                <a:off x="3022250" y="5398961"/>
                <a:ext cx="5760" cy="1602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141F4CB-9893-4C40-B165-CE1FD7EA2B9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14690" y="5391401"/>
                  <a:ext cx="20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26489E0-9A45-F444-8024-BDD09495BE9E}"/>
                    </a:ext>
                  </a:extLst>
                </p14:cNvPr>
                <p14:cNvContentPartPr/>
                <p14:nvPr/>
              </p14:nvContentPartPr>
              <p14:xfrm>
                <a:off x="3044210" y="5323001"/>
                <a:ext cx="146880" cy="3182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26489E0-9A45-F444-8024-BDD09495BE9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36650" y="5315441"/>
                  <a:ext cx="1620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8D7C8EC-6C40-B140-8B66-F3FA4452603E}"/>
                    </a:ext>
                  </a:extLst>
                </p14:cNvPr>
                <p14:cNvContentPartPr/>
                <p14:nvPr/>
              </p14:nvContentPartPr>
              <p14:xfrm>
                <a:off x="3229250" y="5312561"/>
                <a:ext cx="162720" cy="2649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8D7C8EC-6C40-B140-8B66-F3FA4452603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21690" y="5305001"/>
                  <a:ext cx="1774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BAF8798-7AFB-EB40-BD43-9087D3CFD590}"/>
                    </a:ext>
                  </a:extLst>
                </p14:cNvPr>
                <p14:cNvContentPartPr/>
                <p14:nvPr/>
              </p14:nvContentPartPr>
              <p14:xfrm>
                <a:off x="3385850" y="5312561"/>
                <a:ext cx="65520" cy="2386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BAF8798-7AFB-EB40-BD43-9087D3CFD59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78290" y="5305001"/>
                  <a:ext cx="80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E021BAC-76F0-D34F-BE67-F694249DEE9C}"/>
                    </a:ext>
                  </a:extLst>
                </p14:cNvPr>
                <p14:cNvContentPartPr/>
                <p14:nvPr/>
              </p14:nvContentPartPr>
              <p14:xfrm>
                <a:off x="3429410" y="5485721"/>
                <a:ext cx="81720" cy="817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E021BAC-76F0-D34F-BE67-F694249DEE9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21850" y="5478161"/>
                  <a:ext cx="96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086A0B9-B449-5447-A72F-76ED62C1BCC4}"/>
                    </a:ext>
                  </a:extLst>
                </p14:cNvPr>
                <p14:cNvContentPartPr/>
                <p14:nvPr/>
              </p14:nvContentPartPr>
              <p14:xfrm>
                <a:off x="3533090" y="5301401"/>
                <a:ext cx="200520" cy="2826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086A0B9-B449-5447-A72F-76ED62C1BCC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25530" y="5293841"/>
                  <a:ext cx="21564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753C3D6-81DE-2745-98FB-BF02F4F6740D}"/>
              </a:ext>
            </a:extLst>
          </p:cNvPr>
          <p:cNvGrpSpPr/>
          <p:nvPr/>
        </p:nvGrpSpPr>
        <p:grpSpPr>
          <a:xfrm>
            <a:off x="4034930" y="5155241"/>
            <a:ext cx="2103120" cy="422640"/>
            <a:chOff x="4034930" y="5155241"/>
            <a:chExt cx="2103120" cy="42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620855B-B426-BE4E-A0F3-DB77E2176E2D}"/>
                    </a:ext>
                  </a:extLst>
                </p14:cNvPr>
                <p14:cNvContentPartPr/>
                <p14:nvPr/>
              </p14:nvContentPartPr>
              <p14:xfrm>
                <a:off x="4034930" y="5258561"/>
                <a:ext cx="317520" cy="3031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620855B-B426-BE4E-A0F3-DB77E2176E2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27370" y="5251001"/>
                  <a:ext cx="3326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E70E612-B8AE-BE44-9C3A-7F3B0AEA0B3C}"/>
                    </a:ext>
                  </a:extLst>
                </p14:cNvPr>
                <p14:cNvContentPartPr/>
                <p14:nvPr/>
              </p14:nvContentPartPr>
              <p14:xfrm>
                <a:off x="4460450" y="5269361"/>
                <a:ext cx="125280" cy="3085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E70E612-B8AE-BE44-9C3A-7F3B0AEA0B3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53250" y="5261801"/>
                  <a:ext cx="1404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D4D173C-F7BA-A745-8F82-76B53C4BA86B}"/>
                    </a:ext>
                  </a:extLst>
                </p14:cNvPr>
                <p14:cNvContentPartPr/>
                <p14:nvPr/>
              </p14:nvContentPartPr>
              <p14:xfrm>
                <a:off x="4579970" y="5296001"/>
                <a:ext cx="81720" cy="1663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D4D173C-F7BA-A745-8F82-76B53C4BA86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72410" y="5288441"/>
                  <a:ext cx="96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1FEA7A54-3988-FD43-BC98-454F34AE1F1A}"/>
                    </a:ext>
                  </a:extLst>
                </p14:cNvPr>
                <p14:cNvContentPartPr/>
                <p14:nvPr/>
              </p14:nvContentPartPr>
              <p14:xfrm>
                <a:off x="4715690" y="5317601"/>
                <a:ext cx="16560" cy="1368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1FEA7A54-3988-FD43-BC98-454F34AE1F1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08130" y="5310041"/>
                  <a:ext cx="316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831934A-9BBA-794C-B97D-AC303426D6E8}"/>
                    </a:ext>
                  </a:extLst>
                </p14:cNvPr>
                <p14:cNvContentPartPr/>
                <p14:nvPr/>
              </p14:nvContentPartPr>
              <p14:xfrm>
                <a:off x="4699850" y="5242001"/>
                <a:ext cx="27000" cy="486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831934A-9BBA-794C-B97D-AC303426D6E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92650" y="5234801"/>
                  <a:ext cx="421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C55A203-B23F-6543-AA55-8724D9182AF6}"/>
                    </a:ext>
                  </a:extLst>
                </p14:cNvPr>
                <p14:cNvContentPartPr/>
                <p14:nvPr/>
              </p14:nvContentPartPr>
              <p14:xfrm>
                <a:off x="4764650" y="5217521"/>
                <a:ext cx="195840" cy="2138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C55A203-B23F-6543-AA55-8724D9182AF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57090" y="5209961"/>
                  <a:ext cx="210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93203D3-EF75-A640-A59E-512DC8E3EA1A}"/>
                    </a:ext>
                  </a:extLst>
                </p14:cNvPr>
                <p14:cNvContentPartPr/>
                <p14:nvPr/>
              </p14:nvContentPartPr>
              <p14:xfrm>
                <a:off x="4875530" y="5301401"/>
                <a:ext cx="133560" cy="219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93203D3-EF75-A640-A59E-512DC8E3EA1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67970" y="5293841"/>
                  <a:ext cx="148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400C9A76-8E51-5746-8962-CB07F9B5AE47}"/>
                    </a:ext>
                  </a:extLst>
                </p14:cNvPr>
                <p14:cNvContentPartPr/>
                <p14:nvPr/>
              </p14:nvContentPartPr>
              <p14:xfrm>
                <a:off x="5003330" y="5263241"/>
                <a:ext cx="190440" cy="1360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400C9A76-8E51-5746-8962-CB07F9B5AE4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95770" y="5255681"/>
                  <a:ext cx="205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45A8DF4-FB7A-9147-A346-E5480E49FDD1}"/>
                    </a:ext>
                  </a:extLst>
                </p14:cNvPr>
                <p14:cNvContentPartPr/>
                <p14:nvPr/>
              </p14:nvContentPartPr>
              <p14:xfrm>
                <a:off x="5231210" y="5317601"/>
                <a:ext cx="360" cy="655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45A8DF4-FB7A-9147-A346-E5480E49FD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23650" y="5310041"/>
                  <a:ext cx="15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B551250-5946-3645-BCBB-18568FC5D6F6}"/>
                    </a:ext>
                  </a:extLst>
                </p14:cNvPr>
                <p14:cNvContentPartPr/>
                <p14:nvPr/>
              </p14:nvContentPartPr>
              <p14:xfrm>
                <a:off x="5225810" y="5453321"/>
                <a:ext cx="54720" cy="111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B551250-5946-3645-BCBB-18568FC5D6F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18250" y="5445761"/>
                  <a:ext cx="69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CAF7B86-76F2-0D47-97AA-EAC51C83B5A9}"/>
                    </a:ext>
                  </a:extLst>
                </p14:cNvPr>
                <p14:cNvContentPartPr/>
                <p14:nvPr/>
              </p14:nvContentPartPr>
              <p14:xfrm>
                <a:off x="5361530" y="5155241"/>
                <a:ext cx="38520" cy="1083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CAF7B86-76F2-0D47-97AA-EAC51C83B5A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53970" y="5147681"/>
                  <a:ext cx="532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E401AAB-36D1-5C4A-9E3A-965BBA72BDB0}"/>
                    </a:ext>
                  </a:extLst>
                </p14:cNvPr>
                <p14:cNvContentPartPr/>
                <p14:nvPr/>
              </p14:nvContentPartPr>
              <p14:xfrm>
                <a:off x="5350730" y="5160281"/>
                <a:ext cx="222120" cy="3790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E401AAB-36D1-5C4A-9E3A-965BBA72BDB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343170" y="5152721"/>
                  <a:ext cx="2372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FC57DA3-FD76-0B4C-8783-5CD7FF4A7B58}"/>
                    </a:ext>
                  </a:extLst>
                </p14:cNvPr>
                <p14:cNvContentPartPr/>
                <p14:nvPr/>
              </p14:nvContentPartPr>
              <p14:xfrm>
                <a:off x="5551610" y="5258561"/>
                <a:ext cx="136080" cy="1162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FC57DA3-FD76-0B4C-8783-5CD7FF4A7B5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44050" y="5251001"/>
                  <a:ext cx="151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20FBF6B-0DF5-C341-B683-D12E8B4B27D1}"/>
                    </a:ext>
                  </a:extLst>
                </p14:cNvPr>
                <p14:cNvContentPartPr/>
                <p14:nvPr/>
              </p14:nvContentPartPr>
              <p14:xfrm>
                <a:off x="5585450" y="5243801"/>
                <a:ext cx="156600" cy="2289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20FBF6B-0DF5-C341-B683-D12E8B4B27D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77890" y="5236601"/>
                  <a:ext cx="1717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0246952-929B-B947-8D62-C1A0DB942E90}"/>
                    </a:ext>
                  </a:extLst>
                </p14:cNvPr>
                <p14:cNvContentPartPr/>
                <p14:nvPr/>
              </p14:nvContentPartPr>
              <p14:xfrm>
                <a:off x="5790290" y="5217521"/>
                <a:ext cx="11160" cy="680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0246952-929B-B947-8D62-C1A0DB942E9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82730" y="5209961"/>
                  <a:ext cx="262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2186235-C424-A94B-9FD4-E4AC732F2ED7}"/>
                    </a:ext>
                  </a:extLst>
                </p14:cNvPr>
                <p14:cNvContentPartPr/>
                <p14:nvPr/>
              </p14:nvContentPartPr>
              <p14:xfrm>
                <a:off x="5791010" y="5214281"/>
                <a:ext cx="222120" cy="2548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2186235-C424-A94B-9FD4-E4AC732F2ED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83450" y="5206721"/>
                  <a:ext cx="2372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DC24F1D-A987-D440-BCA5-18C46A9DCF97}"/>
                    </a:ext>
                  </a:extLst>
                </p14:cNvPr>
                <p14:cNvContentPartPr/>
                <p14:nvPr/>
              </p14:nvContentPartPr>
              <p14:xfrm>
                <a:off x="5915210" y="5247041"/>
                <a:ext cx="16560" cy="165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DC24F1D-A987-D440-BCA5-18C46A9DCF9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07650" y="5239481"/>
                  <a:ext cx="316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10FD7FF-BF94-C04C-9997-3AABF4927B14}"/>
                    </a:ext>
                  </a:extLst>
                </p14:cNvPr>
                <p14:cNvContentPartPr/>
                <p14:nvPr/>
              </p14:nvContentPartPr>
              <p14:xfrm>
                <a:off x="5888570" y="5220401"/>
                <a:ext cx="108360" cy="2592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10FD7FF-BF94-C04C-9997-3AABF4927B1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81010" y="5212841"/>
                  <a:ext cx="1234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1823EB8A-E231-7E47-9939-B83971861FD5}"/>
                    </a:ext>
                  </a:extLst>
                </p14:cNvPr>
                <p14:cNvContentPartPr/>
                <p14:nvPr/>
              </p14:nvContentPartPr>
              <p14:xfrm>
                <a:off x="6132290" y="5371961"/>
                <a:ext cx="5760" cy="327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1823EB8A-E231-7E47-9939-B83971861FD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24730" y="5364401"/>
                  <a:ext cx="2088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A8A8F06-0687-864C-8AE8-6746E921B6B1}"/>
              </a:ext>
            </a:extLst>
          </p:cNvPr>
          <p:cNvGrpSpPr/>
          <p:nvPr/>
        </p:nvGrpSpPr>
        <p:grpSpPr>
          <a:xfrm>
            <a:off x="6903050" y="1485761"/>
            <a:ext cx="868320" cy="415800"/>
            <a:chOff x="6903050" y="1485761"/>
            <a:chExt cx="868320" cy="41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A8D436C-8379-2549-AAE5-F561AA1E6843}"/>
                    </a:ext>
                  </a:extLst>
                </p14:cNvPr>
                <p14:cNvContentPartPr/>
                <p14:nvPr/>
              </p14:nvContentPartPr>
              <p14:xfrm>
                <a:off x="6903050" y="1686641"/>
                <a:ext cx="190440" cy="2149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A8D436C-8379-2549-AAE5-F561AA1E68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95490" y="1679081"/>
                  <a:ext cx="2055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837DD85-C9F8-5643-9ED8-C01051724A09}"/>
                    </a:ext>
                  </a:extLst>
                </p14:cNvPr>
                <p14:cNvContentPartPr/>
                <p14:nvPr/>
              </p14:nvContentPartPr>
              <p14:xfrm>
                <a:off x="7071170" y="1697441"/>
                <a:ext cx="70920" cy="601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837DD85-C9F8-5643-9ED8-C01051724A0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63610" y="1689881"/>
                  <a:ext cx="860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1CE22A9-5C84-7E42-A5AD-0EFAAB1555FE}"/>
                    </a:ext>
                  </a:extLst>
                </p14:cNvPr>
                <p14:cNvContentPartPr/>
                <p14:nvPr/>
              </p14:nvContentPartPr>
              <p14:xfrm>
                <a:off x="7206890" y="1610681"/>
                <a:ext cx="38520" cy="439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1CE22A9-5C84-7E42-A5AD-0EFAAB1555F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99330" y="1603121"/>
                  <a:ext cx="53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23EB268-1A59-934F-80C0-826D597F462C}"/>
                    </a:ext>
                  </a:extLst>
                </p14:cNvPr>
                <p14:cNvContentPartPr/>
                <p14:nvPr/>
              </p14:nvContentPartPr>
              <p14:xfrm>
                <a:off x="7228490" y="1692041"/>
                <a:ext cx="16560" cy="601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23EB268-1A59-934F-80C0-826D597F462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20930" y="1684481"/>
                  <a:ext cx="31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7CEA62C8-F288-4C4D-BC43-97A1FE800D07}"/>
                    </a:ext>
                  </a:extLst>
                </p14:cNvPr>
                <p14:cNvContentPartPr/>
                <p14:nvPr/>
              </p14:nvContentPartPr>
              <p14:xfrm>
                <a:off x="7277450" y="1550921"/>
                <a:ext cx="125280" cy="3459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7CEA62C8-F288-4C4D-BC43-97A1FE800D0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269890" y="1543361"/>
                  <a:ext cx="1404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0AF3489-BD44-D844-904C-57814296DAEE}"/>
                    </a:ext>
                  </a:extLst>
                </p14:cNvPr>
                <p14:cNvContentPartPr/>
                <p14:nvPr/>
              </p14:nvContentPartPr>
              <p14:xfrm>
                <a:off x="7467530" y="1501961"/>
                <a:ext cx="244440" cy="2282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0AF3489-BD44-D844-904C-57814296DAE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59970" y="1494401"/>
                  <a:ext cx="2595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A745E360-8772-E944-928A-1C32D60CAADD}"/>
                    </a:ext>
                  </a:extLst>
                </p14:cNvPr>
                <p14:cNvContentPartPr/>
                <p14:nvPr/>
              </p14:nvContentPartPr>
              <p14:xfrm>
                <a:off x="7559690" y="1485761"/>
                <a:ext cx="119880" cy="1904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A745E360-8772-E944-928A-1C32D60CAAD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52130" y="1478201"/>
                  <a:ext cx="135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4650F259-5E66-E54F-957D-FF8CF1A56C38}"/>
                    </a:ext>
                  </a:extLst>
                </p14:cNvPr>
                <p14:cNvContentPartPr/>
                <p14:nvPr/>
              </p14:nvContentPartPr>
              <p14:xfrm>
                <a:off x="7673450" y="1605281"/>
                <a:ext cx="97920" cy="165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4650F259-5E66-E54F-957D-FF8CF1A56C3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66250" y="1597721"/>
                  <a:ext cx="113040" cy="31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75235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pic>
        <p:nvPicPr>
          <p:cNvPr id="14339" name="Picture 4" descr="prepr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12875"/>
            <a:ext cx="6769100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48660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Libraries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You will write your code in a file such as </a:t>
            </a:r>
            <a:r>
              <a:rPr lang="en-US">
                <a:latin typeface="Consolas" pitchFamily="49" charset="0"/>
                <a:cs typeface="Arial" charset="0"/>
              </a:rPr>
              <a:t>Single_list.h</a:t>
            </a:r>
            <a:r>
              <a:rPr lang="en-US">
                <a:latin typeface="Arial" charset="0"/>
                <a:cs typeface="Arial" charset="0"/>
              </a:rPr>
              <a:t> where you will implement a data structure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This file will be included in our tester file </a:t>
            </a:r>
            <a:r>
              <a:rPr lang="en-US">
                <a:latin typeface="Consolas" pitchFamily="49" charset="0"/>
                <a:cs typeface="Arial" charset="0"/>
              </a:rPr>
              <a:t>Single_list_tester.h</a:t>
            </a:r>
            <a:r>
              <a:rPr lang="en-US">
                <a:latin typeface="Arial" charset="0"/>
                <a:cs typeface="Arial" charset="0"/>
              </a:rPr>
              <a:t> with a statement such as: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	</a:t>
            </a:r>
            <a:r>
              <a:rPr lang="en-US">
                <a:latin typeface="Consolas" pitchFamily="49" charset="0"/>
                <a:cs typeface="Arial" charset="0"/>
              </a:rPr>
              <a:t>#include "Single_list.h"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file </a:t>
            </a:r>
            <a:r>
              <a:rPr lang="en-US">
                <a:latin typeface="Consolas" pitchFamily="49" charset="0"/>
                <a:cs typeface="Consolas" pitchFamily="49" charset="0"/>
              </a:rPr>
              <a:t>Single_list_int_driver.cpp</a:t>
            </a:r>
            <a:r>
              <a:rPr lang="en-US">
                <a:latin typeface="Arial" charset="0"/>
                <a:cs typeface="Arial" charset="0"/>
              </a:rPr>
              <a:t> then includes the tester file: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	</a:t>
            </a:r>
            <a:r>
              <a:rPr lang="en-US">
                <a:latin typeface="Consolas" pitchFamily="49" charset="0"/>
                <a:cs typeface="Arial" charset="0"/>
              </a:rPr>
              <a:t>#include "Single_list_tester.h"</a:t>
            </a:r>
          </a:p>
          <a:p>
            <a:pPr>
              <a:buFont typeface="Arial" charset="0"/>
              <a:buNone/>
            </a:pPr>
            <a:endParaRPr lang="en-US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3594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Libraries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You will note the difference:</a:t>
            </a:r>
          </a:p>
          <a:p>
            <a:pPr>
              <a:buFont typeface="Arial" charset="0"/>
              <a:buNone/>
            </a:pPr>
            <a:r>
              <a:rPr lang="en-US">
                <a:latin typeface="Consolas" pitchFamily="49" charset="0"/>
                <a:cs typeface="Arial" charset="0"/>
              </a:rPr>
              <a:t>		#include &lt;iostream&gt;</a:t>
            </a:r>
          </a:p>
          <a:p>
            <a:pPr>
              <a:buFont typeface="Arial" charset="0"/>
              <a:buNone/>
            </a:pPr>
            <a:r>
              <a:rPr lang="en-US">
                <a:latin typeface="Consolas" pitchFamily="49" charset="0"/>
                <a:cs typeface="Arial" charset="0"/>
              </a:rPr>
              <a:t>		#include "Single_list.h"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first looks for a file </a:t>
            </a:r>
            <a:r>
              <a:rPr lang="en-US">
                <a:latin typeface="Consolas" pitchFamily="49" charset="0"/>
                <a:cs typeface="Arial" charset="0"/>
              </a:rPr>
              <a:t>iostream.h</a:t>
            </a:r>
            <a:r>
              <a:rPr lang="en-US">
                <a:latin typeface="Arial" charset="0"/>
                <a:cs typeface="Arial" charset="0"/>
              </a:rPr>
              <a:t> which is shipped with the compiler (the standard library)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second looks in the current directory</a:t>
            </a:r>
          </a:p>
        </p:txBody>
      </p:sp>
    </p:spTree>
    <p:extLst>
      <p:ext uri="{BB962C8B-B14F-4D97-AF65-F5344CB8AC3E}">
        <p14:creationId xmlns:p14="http://schemas.microsoft.com/office/powerpoint/2010/main" val="34542377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Libraries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z="2400">
                <a:latin typeface="Arial" charset="0"/>
                <a:cs typeface="Arial" charset="0"/>
              </a:rPr>
              <a:t>	</a:t>
            </a:r>
            <a:r>
              <a:rPr lang="en-US">
                <a:latin typeface="Arial" charset="0"/>
                <a:cs typeface="Arial" charset="0"/>
              </a:rPr>
              <a:t>In this class, you will put all code in the header file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This is not normal practice: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Usually the header (</a:t>
            </a:r>
            <a:r>
              <a:rPr lang="en-US">
                <a:latin typeface="Consolas" pitchFamily="49" charset="0"/>
                <a:cs typeface="Arial" charset="0"/>
              </a:rPr>
              <a:t>.h</a:t>
            </a:r>
            <a:r>
              <a:rPr lang="en-US">
                <a:latin typeface="Arial" charset="0"/>
                <a:cs typeface="Arial" charset="0"/>
              </a:rPr>
              <a:t>) file only contains declarations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The definitions (the actual implementations) are stored in a related file and compiled into an object file</a:t>
            </a:r>
          </a:p>
        </p:txBody>
      </p:sp>
    </p:spTree>
    <p:extLst>
      <p:ext uri="{BB962C8B-B14F-4D97-AF65-F5344CB8AC3E}">
        <p14:creationId xmlns:p14="http://schemas.microsoft.com/office/powerpoint/2010/main" val="21376070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pic>
        <p:nvPicPr>
          <p:cNvPr id="18435" name="Picture 5" descr="lin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225550"/>
            <a:ext cx="5688013" cy="549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1450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With all these includes, it is always necessary to avoid the same file being included twice, otherwise you have duplicate definitions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Using a pragma directive</a:t>
            </a:r>
          </a:p>
          <a:p>
            <a:pPr lvl="2"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#pragma once</a:t>
            </a:r>
          </a:p>
          <a:p>
            <a:pPr lvl="2">
              <a:buFontTx/>
              <a:buNone/>
            </a:pPr>
            <a:endParaRPr lang="en-US" sz="2000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20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2000" dirty="0">
                <a:latin typeface="Consolas" pitchFamily="49" charset="0"/>
                <a:cs typeface="Arial" charset="0"/>
              </a:rPr>
              <a:t> Type&gt;</a:t>
            </a:r>
          </a:p>
          <a:p>
            <a:pPr lvl="2"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class </a:t>
            </a:r>
            <a:r>
              <a:rPr lang="en-US" sz="2000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sz="2000" dirty="0">
                <a:latin typeface="Consolas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	///...</a:t>
            </a:r>
          </a:p>
          <a:p>
            <a:pPr lvl="2"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};</a:t>
            </a:r>
          </a:p>
          <a:p>
            <a:pPr lvl="2">
              <a:buFontTx/>
              <a:buNone/>
            </a:pPr>
            <a:endParaRPr lang="en-US" sz="2000" dirty="0">
              <a:latin typeface="Consolas" pitchFamily="49" charset="0"/>
              <a:cs typeface="Arial" charset="0"/>
            </a:endParaRPr>
          </a:p>
          <a:p>
            <a:endParaRPr lang="en-US" sz="1600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448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With all these includes, it is always necessary to avoid the same file being included twice, otherwise you have duplicate definitions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Or </a:t>
            </a:r>
            <a:r>
              <a:rPr lang="en-US">
                <a:latin typeface="Arial" charset="0"/>
                <a:cs typeface="Arial" charset="0"/>
              </a:rPr>
              <a:t>(using an old </a:t>
            </a:r>
            <a:r>
              <a:rPr lang="en-US" dirty="0">
                <a:latin typeface="Arial" charset="0"/>
                <a:cs typeface="Arial" charset="0"/>
              </a:rPr>
              <a:t>style) with guard statements:</a:t>
            </a:r>
          </a:p>
          <a:p>
            <a:pPr lvl="2"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</a:t>
            </a:r>
            <a:r>
              <a:rPr lang="en-US" sz="20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ifndef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SINGLE_LIST_H</a:t>
            </a:r>
          </a:p>
          <a:p>
            <a:pPr lvl="2"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#define SINGLE_LIST_H</a:t>
            </a:r>
          </a:p>
          <a:p>
            <a:pPr lvl="2">
              <a:buFontTx/>
              <a:buNone/>
            </a:pPr>
            <a:endParaRPr lang="en-US" sz="2000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20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2000" dirty="0">
                <a:latin typeface="Consolas" pitchFamily="49" charset="0"/>
                <a:cs typeface="Arial" charset="0"/>
              </a:rPr>
              <a:t> Type&gt;</a:t>
            </a:r>
          </a:p>
          <a:p>
            <a:pPr lvl="2"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class </a:t>
            </a:r>
            <a:r>
              <a:rPr lang="en-US" sz="2000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sz="2000" dirty="0">
                <a:latin typeface="Consolas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	///...</a:t>
            </a:r>
          </a:p>
          <a:p>
            <a:pPr lvl="2"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};</a:t>
            </a:r>
          </a:p>
          <a:p>
            <a:pPr lvl="2">
              <a:buFontTx/>
              <a:buNone/>
            </a:pPr>
            <a:endParaRPr lang="en-US" sz="20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</a:t>
            </a:r>
            <a:r>
              <a:rPr lang="en-US" sz="20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endif</a:t>
            </a:r>
            <a:endParaRPr lang="en-US" sz="2000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endParaRPr lang="en-US" sz="1600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6744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This class definition contains only the signatures (or </a:t>
            </a:r>
            <a:r>
              <a:rPr lang="en-US" i="1" dirty="0">
                <a:latin typeface="Arial" charset="0"/>
                <a:cs typeface="Arial" charset="0"/>
              </a:rPr>
              <a:t>prototypes</a:t>
            </a:r>
            <a:r>
              <a:rPr lang="en-US" dirty="0">
                <a:latin typeface="Arial" charset="0"/>
                <a:cs typeface="Arial" charset="0"/>
              </a:rPr>
              <a:t>) of the operations</a:t>
            </a:r>
          </a:p>
          <a:p>
            <a:pPr lvl="2"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the interface, function declaration, class declaration, etc.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actual member function definitions may be defined elsewhere, either in: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same file, or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Another file which is compiled into an object file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We will use the first method</a:t>
            </a:r>
          </a:p>
        </p:txBody>
      </p:sp>
    </p:spTree>
    <p:extLst>
      <p:ext uri="{BB962C8B-B14F-4D97-AF65-F5344CB8AC3E}">
        <p14:creationId xmlns:p14="http://schemas.microsoft.com/office/powerpoint/2010/main" val="11403392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In C/C++, the file is the base unit of compilation: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Any </a:t>
            </a:r>
            <a:r>
              <a:rPr lang="en-US" dirty="0">
                <a:latin typeface="Consolas" pitchFamily="49" charset="0"/>
                <a:cs typeface="Arial" charset="0"/>
              </a:rPr>
              <a:t>.</a:t>
            </a:r>
            <a:r>
              <a:rPr lang="en-US" dirty="0" err="1">
                <a:latin typeface="Consolas" pitchFamily="49" charset="0"/>
                <a:cs typeface="Arial" charset="0"/>
              </a:rPr>
              <a:t>cpp</a:t>
            </a:r>
            <a:r>
              <a:rPr lang="en-US" dirty="0">
                <a:latin typeface="Arial" charset="0"/>
                <a:cs typeface="Arial" charset="0"/>
              </a:rPr>
              <a:t> file may be compiled into object code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Only files containing an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main()</a:t>
            </a:r>
            <a:r>
              <a:rPr lang="en-US" dirty="0">
                <a:latin typeface="Arial" charset="0"/>
                <a:cs typeface="Arial" charset="0"/>
              </a:rPr>
              <a:t> function can be compiled into an executable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signature of main is: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 main (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argc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, char*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argv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[]) {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// does some stuff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return 0;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operating system is expecting a return value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Usually 0</a:t>
            </a:r>
          </a:p>
        </p:txBody>
      </p:sp>
    </p:spTree>
    <p:extLst>
      <p:ext uri="{BB962C8B-B14F-4D97-AF65-F5344CB8AC3E}">
        <p14:creationId xmlns:p14="http://schemas.microsoft.com/office/powerpoint/2010/main" val="32984366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This file (</a:t>
            </a:r>
            <a:r>
              <a:rPr lang="en-US" sz="1800" b="1" dirty="0" err="1">
                <a:latin typeface="Courier New" pitchFamily="49" charset="0"/>
                <a:cs typeface="Arial" charset="0"/>
              </a:rPr>
              <a:t>example.cpp</a:t>
            </a:r>
            <a:r>
              <a:rPr lang="en-US" dirty="0">
                <a:latin typeface="Arial" charset="0"/>
                <a:cs typeface="Arial" charset="0"/>
              </a:rPr>
              <a:t>) contains two functions</a:t>
            </a:r>
          </a:p>
          <a:p>
            <a:pPr>
              <a:buFontTx/>
              <a:buNone/>
            </a:pPr>
            <a:endParaRPr lang="en-US" sz="1400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#include&lt;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iostream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using namespace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sqr</a:t>
            </a: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( </a:t>
            </a:r>
            <a:r>
              <a:rPr lang="en-US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n )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{    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// Function declaration and definition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return n*n;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Tx/>
              <a:buNone/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main()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&lt;&lt; "The square of 3 is "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sqr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(3)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2041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Introduction to C++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Know your compilation and runtime environment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  <a:endParaRPr lang="en-US" sz="1600" dirty="0"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1F23748-36CE-4579-9679-31195B1AF617}"/>
                  </a:ext>
                </a:extLst>
              </p14:cNvPr>
              <p14:cNvContentPartPr/>
              <p14:nvPr/>
            </p14:nvContentPartPr>
            <p14:xfrm>
              <a:off x="5315760" y="63680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1F23748-36CE-4579-9679-31195B1AF6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6400" y="635868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5EEF3A-1599-4BB0-BA32-600D6B6F3FA4}"/>
                  </a:ext>
                </a:extLst>
              </p14:cNvPr>
              <p14:cNvContentPartPr/>
              <p14:nvPr/>
            </p14:nvContentPartPr>
            <p14:xfrm>
              <a:off x="3112200" y="1991520"/>
              <a:ext cx="4123800" cy="539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5EEF3A-1599-4BB0-BA32-600D6B6F3F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02840" y="1982160"/>
                <a:ext cx="4142520" cy="55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3139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To compile this file, we execute on the command line:</a:t>
            </a:r>
            <a:r>
              <a:rPr lang="en-US" sz="1800" b="1" dirty="0">
                <a:latin typeface="Courier New" pitchFamily="49" charset="0"/>
                <a:cs typeface="Arial" charset="0"/>
              </a:rPr>
              <a:t> 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{ecelinux:1}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g++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example.cpp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-o example                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{ecelinux:2}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ls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example       example.cpp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{ecelinux:3} </a:t>
            </a:r>
            <a:r>
              <a:rPr lang="en-US" sz="18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./example</a:t>
            </a:r>
          </a:p>
          <a:p>
            <a:pPr lvl="2">
              <a:spcBef>
                <a:spcPct val="0"/>
              </a:spcBef>
              <a:buFontTx/>
              <a:buNone/>
              <a:defRPr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The square of 3 is 9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{ecelinux:4}</a:t>
            </a:r>
          </a:p>
        </p:txBody>
      </p:sp>
    </p:spTree>
    <p:extLst>
      <p:ext uri="{BB962C8B-B14F-4D97-AF65-F5344CB8AC3E}">
        <p14:creationId xmlns:p14="http://schemas.microsoft.com/office/powerpoint/2010/main" val="14326880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This is an alternate form:</a:t>
            </a:r>
          </a:p>
          <a:p>
            <a:pPr>
              <a:buFontTx/>
              <a:buNone/>
            </a:pPr>
            <a:endParaRPr lang="en-US" sz="1400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#include&lt;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iostream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using namespace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sqr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(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);                // Function declaration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main()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&lt;&lt; "The square of 3 is " &lt;&lt;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sqr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(3) &lt;&lt;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Tx/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sqr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(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n )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             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// Function definition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n*n;                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// The definition can be in another file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4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3548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Variables defined: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In functions are </a:t>
            </a:r>
            <a:r>
              <a:rPr lang="en-US" i="1">
                <a:latin typeface="Arial" charset="0"/>
                <a:cs typeface="Arial" charset="0"/>
              </a:rPr>
              <a:t>local variables</a:t>
            </a:r>
            <a:endParaRPr lang="en-US">
              <a:latin typeface="Arial" charset="0"/>
              <a:cs typeface="Arial" charset="0"/>
            </a:endParaRPr>
          </a:p>
          <a:p>
            <a:pPr lvl="1"/>
            <a:r>
              <a:rPr lang="en-US">
                <a:latin typeface="Arial" charset="0"/>
                <a:cs typeface="Arial" charset="0"/>
              </a:rPr>
              <a:t>In classes are </a:t>
            </a:r>
            <a:r>
              <a:rPr lang="en-US" i="1">
                <a:latin typeface="Arial" charset="0"/>
                <a:cs typeface="Arial" charset="0"/>
              </a:rPr>
              <a:t>member variables</a:t>
            </a:r>
            <a:endParaRPr lang="en-US">
              <a:latin typeface="Arial" charset="0"/>
              <a:cs typeface="Arial" charset="0"/>
            </a:endParaRPr>
          </a:p>
          <a:p>
            <a:pPr lvl="1"/>
            <a:r>
              <a:rPr lang="en-US">
                <a:latin typeface="Arial" charset="0"/>
                <a:cs typeface="Arial" charset="0"/>
              </a:rPr>
              <a:t>Elsewhere are </a:t>
            </a:r>
            <a:r>
              <a:rPr lang="en-US" i="1">
                <a:latin typeface="Arial" charset="0"/>
                <a:cs typeface="Arial" charset="0"/>
              </a:rPr>
              <a:t>global variables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Functions defined: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In classes are </a:t>
            </a:r>
            <a:r>
              <a:rPr lang="en-US" i="1">
                <a:latin typeface="Arial" charset="0"/>
                <a:cs typeface="Arial" charset="0"/>
              </a:rPr>
              <a:t>member functions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Elsewhere are </a:t>
            </a:r>
            <a:r>
              <a:rPr lang="en-US" i="1">
                <a:latin typeface="Arial" charset="0"/>
                <a:cs typeface="Arial" charset="0"/>
              </a:rPr>
              <a:t>global functions</a:t>
            </a: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In all these cases, the keyword </a:t>
            </a:r>
            <a:r>
              <a:rPr lang="en-US" b="1">
                <a:latin typeface="Consolas" pitchFamily="49" charset="0"/>
                <a:cs typeface="Arial" charset="0"/>
              </a:rPr>
              <a:t>static</a:t>
            </a:r>
            <a:r>
              <a:rPr lang="en-US">
                <a:latin typeface="Arial" charset="0"/>
                <a:cs typeface="Arial" charset="0"/>
              </a:rPr>
              <a:t> can modify the scope</a:t>
            </a:r>
          </a:p>
        </p:txBody>
      </p:sp>
    </p:spTree>
    <p:extLst>
      <p:ext uri="{BB962C8B-B14F-4D97-AF65-F5344CB8AC3E}">
        <p14:creationId xmlns:p14="http://schemas.microsoft.com/office/powerpoint/2010/main" val="40958612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Global variables/variables cause problems, especially in large projects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Hundreds of employees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Dozens of projects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Everyone wanting a function </a:t>
            </a:r>
            <a:r>
              <a:rPr lang="en-US">
                <a:latin typeface="Consolas" pitchFamily="49" charset="0"/>
                <a:cs typeface="Arial" charset="0"/>
              </a:rPr>
              <a:t>init()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In C++ (and XML), this is solved using namespaces</a:t>
            </a:r>
          </a:p>
          <a:p>
            <a:pPr>
              <a:buFontTx/>
              <a:buNone/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3458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A namespace adds an extra </a:t>
            </a:r>
            <a:r>
              <a:rPr lang="en-CA" dirty="0">
                <a:latin typeface="Arial" charset="0"/>
                <a:cs typeface="Arial" charset="0"/>
              </a:rPr>
              <a:t>disambiguation between similar names</a:t>
            </a:r>
            <a:endParaRPr lang="en-US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namespace </a:t>
            </a:r>
            <a:r>
              <a:rPr lang="en-US" b="1" dirty="0" err="1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ca_uwaterloo_dwharder</a:t>
            </a:r>
            <a:r>
              <a:rPr lang="en-US" b="1" dirty="0">
                <a:latin typeface="Courier New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</a:t>
            </a:r>
            <a:r>
              <a:rPr lang="en-US" b="1" dirty="0" err="1">
                <a:latin typeface="Courier New" pitchFamily="49" charset="0"/>
                <a:cs typeface="Arial" charset="0"/>
              </a:rPr>
              <a:t>int</a:t>
            </a:r>
            <a:r>
              <a:rPr lang="en-US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 n</a:t>
            </a:r>
            <a:r>
              <a:rPr lang="en-US" b="1" dirty="0">
                <a:latin typeface="Courier New" pitchFamily="49" charset="0"/>
                <a:cs typeface="Arial" charset="0"/>
              </a:rPr>
              <a:t> = 4;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double </a:t>
            </a:r>
            <a:r>
              <a:rPr lang="en-US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mean</a:t>
            </a:r>
            <a:r>
              <a:rPr lang="en-US" b="1" dirty="0">
                <a:latin typeface="Courier New" pitchFamily="49" charset="0"/>
                <a:cs typeface="Arial" charset="0"/>
              </a:rPr>
              <a:t> = 2.34567;</a:t>
            </a:r>
          </a:p>
          <a:p>
            <a:pPr lvl="2">
              <a:buFontTx/>
              <a:buNone/>
              <a:defRPr/>
            </a:pPr>
            <a:endParaRPr lang="en-US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void </a:t>
            </a:r>
            <a:r>
              <a:rPr lang="en-US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init</a:t>
            </a:r>
            <a:r>
              <a:rPr lang="en-US" b="1" dirty="0">
                <a:latin typeface="Courier New" pitchFamily="49" charset="0"/>
                <a:cs typeface="Arial" charset="0"/>
              </a:rPr>
              <a:t>() {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    // Does something...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}</a:t>
            </a:r>
          </a:p>
          <a:p>
            <a:pPr>
              <a:buFont typeface="Arial" charset="0"/>
              <a:buNone/>
              <a:defRPr/>
            </a:pP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  <a:defRPr/>
            </a:pP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	There are two means of accessing these global variables and functions outside of this namespace:</a:t>
            </a:r>
          </a:p>
          <a:p>
            <a:pPr lvl="1">
              <a:defRPr/>
            </a:pP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The namespace as a prefix:     </a:t>
            </a:r>
            <a:r>
              <a:rPr lang="en-US" dirty="0" err="1">
                <a:solidFill>
                  <a:srgbClr val="0066FF"/>
                </a:solidFill>
                <a:latin typeface="Consolas" pitchFamily="49" charset="0"/>
                <a:cs typeface="Arial" charset="0"/>
              </a:rPr>
              <a:t>ca_uwaterloo_dwharder</a:t>
            </a:r>
            <a:r>
              <a:rPr lang="en-US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::init()</a:t>
            </a:r>
          </a:p>
          <a:p>
            <a:pPr lvl="1">
              <a:defRPr/>
            </a:pP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CA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using</a:t>
            </a: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 statement:</a:t>
            </a:r>
          </a:p>
          <a:p>
            <a:pPr lvl="1">
              <a:buFont typeface="Arial" charset="0"/>
              <a:buNone/>
              <a:defRPr/>
            </a:pPr>
            <a:r>
              <a:rPr lang="en-US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       using namespace </a:t>
            </a:r>
            <a:r>
              <a:rPr lang="en-US" dirty="0" err="1">
                <a:solidFill>
                  <a:srgbClr val="0066FF"/>
                </a:solidFill>
                <a:latin typeface="Consolas" pitchFamily="49" charset="0"/>
                <a:cs typeface="Arial" charset="0"/>
              </a:rPr>
              <a:t>ca_uwaterloo_dwharder</a:t>
            </a:r>
            <a:r>
              <a:rPr lang="en-US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54353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You will only need this for the standard name space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All variables and functions in the standard library are in the </a:t>
            </a:r>
            <a:r>
              <a:rPr lang="en-US" b="1">
                <a:latin typeface="Consolas" pitchFamily="49" charset="0"/>
                <a:cs typeface="Arial" charset="0"/>
              </a:rPr>
              <a:t>std</a:t>
            </a:r>
            <a:r>
              <a:rPr lang="en-US">
                <a:latin typeface="Arial" charset="0"/>
                <a:cs typeface="Arial" charset="0"/>
              </a:rPr>
              <a:t> namespace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		#include &lt;iostream&gt;</a:t>
            </a:r>
          </a:p>
          <a:p>
            <a:pPr>
              <a:buFont typeface="Arial" charset="0"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		</a:t>
            </a:r>
            <a:r>
              <a:rPr lang="en-US" sz="180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std::</a:t>
            </a:r>
            <a:r>
              <a:rPr lang="en-US" sz="1800">
                <a:latin typeface="Consolas" pitchFamily="49" charset="0"/>
                <a:cs typeface="Arial" charset="0"/>
              </a:rPr>
              <a:t>cout &lt;&lt; "Hello world!" &lt;&lt; </a:t>
            </a:r>
            <a:r>
              <a:rPr lang="en-US" sz="180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std::</a:t>
            </a:r>
            <a:r>
              <a:rPr lang="en-US" sz="1800">
                <a:latin typeface="Consolas" pitchFamily="49" charset="0"/>
                <a:cs typeface="Arial" charset="0"/>
              </a:rPr>
              <a:t>endl;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        </a:t>
            </a:r>
            <a:r>
              <a:rPr lang="en-US" sz="1600">
                <a:latin typeface="Consolas" pitchFamily="49" charset="0"/>
                <a:cs typeface="Arial" charset="0"/>
              </a:rPr>
              <a:t>	#include &lt;iostream&gt;</a:t>
            </a:r>
          </a:p>
          <a:p>
            <a:pPr>
              <a:buFont typeface="Arial" charset="0"/>
              <a:buNone/>
            </a:pPr>
            <a:r>
              <a:rPr lang="en-US" sz="1600">
                <a:latin typeface="Consolas" pitchFamily="49" charset="0"/>
                <a:cs typeface="Arial" charset="0"/>
              </a:rPr>
              <a:t>		using namespace </a:t>
            </a:r>
            <a:r>
              <a:rPr lang="en-US" sz="160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std</a:t>
            </a:r>
            <a:r>
              <a:rPr lang="en-US" sz="1600">
                <a:latin typeface="Consolas" pitchFamily="49" charset="0"/>
                <a:cs typeface="Arial" charset="0"/>
              </a:rPr>
              <a:t>;            // never used in production code</a:t>
            </a:r>
          </a:p>
          <a:p>
            <a:pPr>
              <a:buFont typeface="Arial" charset="0"/>
              <a:buNone/>
            </a:pPr>
            <a:endParaRPr lang="en-US" sz="160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>
                <a:latin typeface="Consolas" pitchFamily="49" charset="0"/>
                <a:cs typeface="Arial" charset="0"/>
              </a:rPr>
              <a:t>		cout &lt;&lt; "Hello world!" &lt;&lt; endl;</a:t>
            </a:r>
            <a:endParaRPr lang="en-US" sz="1600" b="1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4684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Printing in C++ is done through overloading the </a:t>
            </a:r>
            <a:r>
              <a:rPr lang="en-US" b="1">
                <a:latin typeface="Courier New" pitchFamily="49" charset="0"/>
                <a:cs typeface="Arial" charset="0"/>
              </a:rPr>
              <a:t>&lt;&lt;</a:t>
            </a:r>
            <a:r>
              <a:rPr lang="en-US">
                <a:latin typeface="Arial" charset="0"/>
                <a:cs typeface="Arial" charset="0"/>
              </a:rPr>
              <a:t> operator: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</a:t>
            </a:r>
            <a:r>
              <a:rPr lang="en-US" b="1">
                <a:latin typeface="Courier New" pitchFamily="49" charset="0"/>
                <a:cs typeface="Arial" charset="0"/>
              </a:rPr>
              <a:t>cout &lt;&lt; 3;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If the left-hand argument of </a:t>
            </a:r>
            <a:r>
              <a:rPr lang="en-US" b="1">
                <a:latin typeface="Courier New" pitchFamily="49" charset="0"/>
                <a:cs typeface="Arial" charset="0"/>
              </a:rPr>
              <a:t>&lt;&lt;</a:t>
            </a:r>
            <a:r>
              <a:rPr lang="en-US">
                <a:latin typeface="Arial" charset="0"/>
                <a:cs typeface="Arial" charset="0"/>
              </a:rPr>
              <a:t> is an object of type </a:t>
            </a:r>
            <a:r>
              <a:rPr lang="en-US" b="1">
                <a:latin typeface="Courier New" pitchFamily="49" charset="0"/>
                <a:cs typeface="Arial" charset="0"/>
              </a:rPr>
              <a:t>ostream</a:t>
            </a:r>
            <a:r>
              <a:rPr lang="en-US">
                <a:latin typeface="Arial" charset="0"/>
                <a:cs typeface="Arial" charset="0"/>
              </a:rPr>
              <a:t> (</a:t>
            </a:r>
            <a:r>
              <a:rPr lang="en-US" i="1">
                <a:latin typeface="Arial" charset="0"/>
                <a:cs typeface="Arial" charset="0"/>
              </a:rPr>
              <a:t>o</a:t>
            </a:r>
            <a:r>
              <a:rPr lang="en-US">
                <a:latin typeface="Arial" charset="0"/>
                <a:cs typeface="Arial" charset="0"/>
              </a:rPr>
              <a:t>utput </a:t>
            </a:r>
            <a:r>
              <a:rPr lang="en-US" i="1">
                <a:latin typeface="Arial" charset="0"/>
                <a:cs typeface="Arial" charset="0"/>
              </a:rPr>
              <a:t>stream</a:t>
            </a:r>
            <a:r>
              <a:rPr lang="en-US">
                <a:latin typeface="Arial" charset="0"/>
                <a:cs typeface="Arial" charset="0"/>
              </a:rPr>
              <a:t>) and the right-hand argument is a </a:t>
            </a:r>
            <a:r>
              <a:rPr lang="en-US" b="1">
                <a:latin typeface="Courier New" pitchFamily="49" charset="0"/>
                <a:cs typeface="Arial" charset="0"/>
              </a:rPr>
              <a:t>double</a:t>
            </a:r>
            <a:r>
              <a:rPr lang="en-US">
                <a:latin typeface="Arial" charset="0"/>
                <a:cs typeface="Arial" charset="0"/>
              </a:rPr>
              <a:t>, </a:t>
            </a:r>
            <a:r>
              <a:rPr lang="en-US" b="1">
                <a:latin typeface="Courier New" pitchFamily="49" charset="0"/>
                <a:cs typeface="Arial" charset="0"/>
              </a:rPr>
              <a:t>int</a:t>
            </a:r>
            <a:r>
              <a:rPr lang="en-US">
                <a:latin typeface="Arial" charset="0"/>
                <a:cs typeface="Arial" charset="0"/>
              </a:rPr>
              <a:t>, </a:t>
            </a:r>
            <a:r>
              <a:rPr lang="en-US" b="1">
                <a:latin typeface="Courier New" pitchFamily="49" charset="0"/>
                <a:cs typeface="Arial" charset="0"/>
              </a:rPr>
              <a:t>string</a:t>
            </a:r>
            <a:r>
              <a:rPr lang="en-US">
                <a:latin typeface="Arial" charset="0"/>
                <a:cs typeface="Arial" charset="0"/>
              </a:rPr>
              <a:t>, etc., an appropriate function which prints the object is called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415DE4-ADEE-9347-8383-10AAB3F8A733}"/>
                  </a:ext>
                </a:extLst>
              </p14:cNvPr>
              <p14:cNvContentPartPr/>
              <p14:nvPr/>
            </p14:nvContentPartPr>
            <p14:xfrm>
              <a:off x="420120" y="1969560"/>
              <a:ext cx="7344720" cy="3450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415DE4-ADEE-9347-8383-10AAB3F8A7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920" y="1953360"/>
                <a:ext cx="7377120" cy="348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8457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format is suggestive of what is happening: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The objects are being </a:t>
            </a:r>
            <a:r>
              <a:rPr lang="en-US" i="1">
                <a:latin typeface="Arial" charset="0"/>
                <a:cs typeface="Arial" charset="0"/>
              </a:rPr>
              <a:t>sent</a:t>
            </a:r>
            <a:r>
              <a:rPr lang="en-US">
                <a:latin typeface="Arial" charset="0"/>
                <a:cs typeface="Arial" charset="0"/>
              </a:rPr>
              <a:t> to the </a:t>
            </a:r>
            <a:r>
              <a:rPr lang="en-US" b="1">
                <a:latin typeface="Courier New" pitchFamily="49" charset="0"/>
                <a:cs typeface="Arial" charset="0"/>
              </a:rPr>
              <a:t>cout</a:t>
            </a:r>
            <a:r>
              <a:rPr lang="en-US">
                <a:latin typeface="Arial" charset="0"/>
                <a:cs typeface="Arial" charset="0"/>
              </a:rPr>
              <a:t> (</a:t>
            </a:r>
            <a:r>
              <a:rPr lang="en-US" i="1">
                <a:latin typeface="Arial" charset="0"/>
                <a:cs typeface="Arial" charset="0"/>
              </a:rPr>
              <a:t>console output</a:t>
            </a:r>
            <a:r>
              <a:rPr lang="en-US">
                <a:latin typeface="Arial" charset="0"/>
                <a:cs typeface="Arial" charset="0"/>
              </a:rPr>
              <a:t>) object to be printed</a:t>
            </a:r>
          </a:p>
          <a:p>
            <a:pPr>
              <a:buFontTx/>
              <a:buNone/>
            </a:pPr>
            <a:r>
              <a:rPr lang="en-US" sz="1600" b="1">
                <a:latin typeface="Courier New" pitchFamily="49" charset="0"/>
                <a:cs typeface="Arial" charset="0"/>
              </a:rPr>
              <a:t>    cout &lt;&lt; "The square of 3 is " &lt;&lt; sqr(3) &lt;&lt; endl;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objects being printed are: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 </a:t>
            </a:r>
            <a:r>
              <a:rPr lang="en-US" b="1">
                <a:latin typeface="Courier New" pitchFamily="49" charset="0"/>
                <a:cs typeface="Arial" charset="0"/>
              </a:rPr>
              <a:t>string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an </a:t>
            </a:r>
            <a:r>
              <a:rPr lang="en-US" b="1">
                <a:latin typeface="Courier New" pitchFamily="49" charset="0"/>
                <a:cs typeface="Arial" charset="0"/>
              </a:rPr>
              <a:t>int</a:t>
            </a:r>
            <a:endParaRPr lang="en-US" sz="1400" b="1">
              <a:latin typeface="Courier New" pitchFamily="49" charset="0"/>
              <a:cs typeface="Arial" charset="0"/>
            </a:endParaRPr>
          </a:p>
          <a:p>
            <a:pPr lvl="1"/>
            <a:r>
              <a:rPr lang="en-US">
                <a:latin typeface="Arial" charset="0"/>
                <a:cs typeface="Arial" charset="0"/>
              </a:rPr>
              <a:t>a platform-independent end-of-line identifier</a:t>
            </a:r>
            <a:endParaRPr lang="en-US" sz="1400" b="1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8667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How does</a:t>
            </a:r>
            <a:endParaRPr 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   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"The square of 3 is " &lt;&lt;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sqr</a:t>
            </a:r>
            <a:r>
              <a:rPr lang="en-US" sz="1600" b="1" dirty="0">
                <a:latin typeface="Courier New" pitchFamily="49" charset="0"/>
                <a:cs typeface="Arial" charset="0"/>
              </a:rPr>
              <a:t>(3) &lt;&lt;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endl</a:t>
            </a:r>
            <a:r>
              <a:rPr lang="en-US" sz="16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work?</a:t>
            </a:r>
          </a:p>
          <a:p>
            <a:pPr>
              <a:buFont typeface="Arial" charset="0"/>
              <a:buNone/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This is equivalent to</a:t>
            </a:r>
          </a:p>
          <a:p>
            <a:pPr algn="ctr">
              <a:buFontTx/>
              <a:buNone/>
              <a:defRPr/>
            </a:pPr>
            <a:r>
              <a:rPr lang="en-US" sz="1600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(</a:t>
            </a:r>
            <a:r>
              <a:rPr lang="en-US" sz="16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(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"The square of 3 is "</a:t>
            </a:r>
            <a:r>
              <a:rPr lang="en-US" sz="16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)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sqr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(3)</a:t>
            </a:r>
            <a:r>
              <a:rPr lang="en-US" sz="1600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)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endl</a:t>
            </a:r>
            <a:r>
              <a:rPr lang="en-US" sz="16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where </a:t>
            </a:r>
            <a:r>
              <a:rPr lang="en-US" b="1" dirty="0">
                <a:latin typeface="Courier New" pitchFamily="49" charset="0"/>
                <a:cs typeface="Arial" charset="0"/>
              </a:rPr>
              <a:t>&lt;&lt;</a:t>
            </a:r>
            <a:r>
              <a:rPr lang="en-US" dirty="0">
                <a:latin typeface="Arial" charset="0"/>
                <a:cs typeface="Arial" charset="0"/>
              </a:rPr>
              <a:t> is an operation (like </a:t>
            </a:r>
            <a:r>
              <a:rPr lang="en-US" b="1" dirty="0">
                <a:latin typeface="Courier New" pitchFamily="49" charset="0"/>
                <a:cs typeface="Arial" charset="0"/>
              </a:rPr>
              <a:t>+</a:t>
            </a:r>
            <a:r>
              <a:rPr lang="en-US" dirty="0">
                <a:latin typeface="Arial" charset="0"/>
                <a:cs typeface="Arial" charset="0"/>
              </a:rPr>
              <a:t>) which prints the object and returns the </a:t>
            </a:r>
            <a:r>
              <a:rPr lang="en-US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dirty="0">
                <a:latin typeface="Arial" charset="0"/>
                <a:cs typeface="Arial" charset="0"/>
              </a:rPr>
              <a:t> object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115375-D9CB-2541-BF1F-CC0044A14946}"/>
                  </a:ext>
                </a:extLst>
              </p14:cNvPr>
              <p14:cNvContentPartPr/>
              <p14:nvPr/>
            </p14:nvContentPartPr>
            <p14:xfrm>
              <a:off x="1634040" y="1176120"/>
              <a:ext cx="5679360" cy="1181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115375-D9CB-2541-BF1F-CC0044A149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7840" y="1159920"/>
                <a:ext cx="5711760" cy="121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7006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Visually:</a:t>
            </a:r>
          </a:p>
        </p:txBody>
      </p:sp>
      <p:pic>
        <p:nvPicPr>
          <p:cNvPr id="33796" name="Picture 5" descr="cou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357438"/>
            <a:ext cx="8207375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547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charset="0"/>
                <a:cs typeface="Arial" charset="0"/>
              </a:rPr>
              <a:t>Basic compilation process and runtime environment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C++ is a compiled language, i.e., code is translated from a high level to binary level via a Compiler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>
                <a:latin typeface="Arial" charset="0"/>
                <a:cs typeface="Arial" charset="0"/>
              </a:rPr>
              <a:t>Compiler checks for basic syntax, type errors, and proper usage of STL (standard template library) data structures and functions</a:t>
            </a:r>
            <a:br>
              <a:rPr lang="en-US" sz="1400" dirty="0">
                <a:latin typeface="Arial" charset="0"/>
                <a:cs typeface="Arial" charset="0"/>
              </a:rPr>
            </a:br>
            <a:endParaRPr lang="en-US" sz="1400" dirty="0">
              <a:latin typeface="Arial" charset="0"/>
              <a:cs typeface="Arial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>
                <a:latin typeface="Arial" charset="0"/>
                <a:cs typeface="Arial" charset="0"/>
              </a:rPr>
              <a:t>Every C++ program typically consists of a set of *.h files (declarations) and *.</a:t>
            </a:r>
            <a:r>
              <a:rPr lang="en-US" sz="1400" dirty="0" err="1">
                <a:latin typeface="Arial" charset="0"/>
                <a:cs typeface="Arial" charset="0"/>
              </a:rPr>
              <a:t>cpp</a:t>
            </a:r>
            <a:r>
              <a:rPr lang="en-US" sz="1400" dirty="0">
                <a:latin typeface="Arial" charset="0"/>
                <a:cs typeface="Arial" charset="0"/>
              </a:rPr>
              <a:t> files (definitions). Every C++ program has an entry point/function called main(). This is where the PC points to when the program starts</a:t>
            </a:r>
            <a:br>
              <a:rPr lang="en-US" sz="1400" dirty="0">
                <a:latin typeface="Arial" charset="0"/>
                <a:cs typeface="Arial" charset="0"/>
              </a:rPr>
            </a:br>
            <a:endParaRPr lang="en-US" sz="1400" dirty="0">
              <a:latin typeface="Arial" charset="0"/>
              <a:cs typeface="Arial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>
                <a:latin typeface="Arial" charset="0"/>
                <a:cs typeface="Arial" charset="0"/>
              </a:rPr>
              <a:t>The compilation steps include pre-processing (where *.h files are processed), converting the program into a single file, generating a parse tree, traversing the parse tree to optimize and generate assembly code, and finally the linker links together the various *.o files and the STL library generate the binary</a:t>
            </a:r>
          </a:p>
          <a:p>
            <a:pPr marL="457200" lvl="1" indent="0">
              <a:buNone/>
            </a:pPr>
            <a:endParaRPr lang="en-US" sz="1400" dirty="0">
              <a:latin typeface="Arial" charset="0"/>
              <a:cs typeface="Arial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>
                <a:latin typeface="Arial" charset="0"/>
                <a:cs typeface="Arial" charset="0"/>
              </a:rPr>
              <a:t>Many well-developed IDEs available with lots of nice features to improve programmer productivity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ABF51AB-33AD-4423-8325-49A4133330A3}"/>
                  </a:ext>
                </a:extLst>
              </p14:cNvPr>
              <p14:cNvContentPartPr/>
              <p14:nvPr/>
            </p14:nvContentPartPr>
            <p14:xfrm>
              <a:off x="61920" y="2028960"/>
              <a:ext cx="9007200" cy="4755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ABF51AB-33AD-4423-8325-49A4133330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560" y="2019600"/>
                <a:ext cx="9025920" cy="477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EFD3539D-7F6D-3C48-B0AE-6CDA28B92576}"/>
              </a:ext>
            </a:extLst>
          </p:cNvPr>
          <p:cNvGrpSpPr/>
          <p:nvPr/>
        </p:nvGrpSpPr>
        <p:grpSpPr>
          <a:xfrm>
            <a:off x="5790290" y="1980401"/>
            <a:ext cx="586440" cy="302760"/>
            <a:chOff x="5790290" y="1980401"/>
            <a:chExt cx="586440" cy="30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EA18A11-F2FC-A049-9AA8-3797203F6661}"/>
                    </a:ext>
                  </a:extLst>
                </p14:cNvPr>
                <p14:cNvContentPartPr/>
                <p14:nvPr/>
              </p14:nvContentPartPr>
              <p14:xfrm>
                <a:off x="5801090" y="2023241"/>
                <a:ext cx="27360" cy="219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EA18A11-F2FC-A049-9AA8-3797203F66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93530" y="2015681"/>
                  <a:ext cx="42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E6E88E3-2C11-7345-9B3E-6ED5BECAF3F2}"/>
                    </a:ext>
                  </a:extLst>
                </p14:cNvPr>
                <p14:cNvContentPartPr/>
                <p14:nvPr/>
              </p14:nvContentPartPr>
              <p14:xfrm>
                <a:off x="5790290" y="2006681"/>
                <a:ext cx="54720" cy="1090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E6E88E3-2C11-7345-9B3E-6ED5BECAF3F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82730" y="1999481"/>
                  <a:ext cx="698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FB36AEF-53F3-0D40-8BB2-51D48933FEE8}"/>
                    </a:ext>
                  </a:extLst>
                </p14:cNvPr>
                <p14:cNvContentPartPr/>
                <p14:nvPr/>
              </p14:nvContentPartPr>
              <p14:xfrm>
                <a:off x="5877050" y="1995881"/>
                <a:ext cx="70920" cy="2872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FB36AEF-53F3-0D40-8BB2-51D48933FEE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69490" y="1988321"/>
                  <a:ext cx="860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1E53B20-B6CB-5F47-B770-A377072C4E05}"/>
                    </a:ext>
                  </a:extLst>
                </p14:cNvPr>
                <p14:cNvContentPartPr/>
                <p14:nvPr/>
              </p14:nvContentPartPr>
              <p14:xfrm>
                <a:off x="6028970" y="2009921"/>
                <a:ext cx="70920" cy="925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1E53B20-B6CB-5F47-B770-A377072C4E0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21410" y="2002361"/>
                  <a:ext cx="860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BB5F4A8-029F-BC43-99E2-431960AB25A1}"/>
                    </a:ext>
                  </a:extLst>
                </p14:cNvPr>
                <p14:cNvContentPartPr/>
                <p14:nvPr/>
              </p14:nvContentPartPr>
              <p14:xfrm>
                <a:off x="6116090" y="2017841"/>
                <a:ext cx="92520" cy="219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BB5F4A8-029F-BC43-99E2-431960AB25A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08530" y="2010281"/>
                  <a:ext cx="107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2D564016-9D8A-004D-84EF-DC288B895C11}"/>
                    </a:ext>
                  </a:extLst>
                </p14:cNvPr>
                <p14:cNvContentPartPr/>
                <p14:nvPr/>
              </p14:nvContentPartPr>
              <p14:xfrm>
                <a:off x="6164690" y="1980401"/>
                <a:ext cx="212040" cy="1292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2D564016-9D8A-004D-84EF-DC288B895C1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57130" y="1972841"/>
                  <a:ext cx="22716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9E8A4A9-D808-D145-8C14-26BB8F794FE1}"/>
              </a:ext>
            </a:extLst>
          </p:cNvPr>
          <p:cNvGrpSpPr/>
          <p:nvPr/>
        </p:nvGrpSpPr>
        <p:grpSpPr>
          <a:xfrm>
            <a:off x="6571850" y="1938641"/>
            <a:ext cx="657000" cy="244080"/>
            <a:chOff x="6571850" y="1938641"/>
            <a:chExt cx="65700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5C7D733-708B-C347-8DED-BDD57A9B83C0}"/>
                    </a:ext>
                  </a:extLst>
                </p14:cNvPr>
                <p14:cNvContentPartPr/>
                <p14:nvPr/>
              </p14:nvContentPartPr>
              <p14:xfrm>
                <a:off x="6571850" y="1938641"/>
                <a:ext cx="478080" cy="1933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5C7D733-708B-C347-8DED-BDD57A9B83C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64290" y="1931081"/>
                  <a:ext cx="493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CAF6A71-603A-F84B-AD4E-53C422B0FB82}"/>
                    </a:ext>
                  </a:extLst>
                </p14:cNvPr>
                <p14:cNvContentPartPr/>
                <p14:nvPr/>
              </p14:nvContentPartPr>
              <p14:xfrm>
                <a:off x="7027610" y="1990481"/>
                <a:ext cx="109080" cy="925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CAF6A71-603A-F84B-AD4E-53C422B0FB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020050" y="1982921"/>
                  <a:ext cx="123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85162D2-BDC8-2345-AA60-7F61406DC45A}"/>
                    </a:ext>
                  </a:extLst>
                </p14:cNvPr>
                <p14:cNvContentPartPr/>
                <p14:nvPr/>
              </p14:nvContentPartPr>
              <p14:xfrm>
                <a:off x="7206890" y="2158961"/>
                <a:ext cx="21960" cy="237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85162D2-BDC8-2345-AA60-7F61406DC45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199330" y="2151401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1EFDE91-6E20-7D47-A801-26351661A869}"/>
              </a:ext>
            </a:extLst>
          </p:cNvPr>
          <p:cNvGrpSpPr/>
          <p:nvPr/>
        </p:nvGrpSpPr>
        <p:grpSpPr>
          <a:xfrm>
            <a:off x="1657130" y="6191321"/>
            <a:ext cx="2136240" cy="411120"/>
            <a:chOff x="1657130" y="6191321"/>
            <a:chExt cx="213624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673BC44-A2B0-B043-9601-5F6E822A404B}"/>
                    </a:ext>
                  </a:extLst>
                </p14:cNvPr>
                <p14:cNvContentPartPr/>
                <p14:nvPr/>
              </p14:nvContentPartPr>
              <p14:xfrm>
                <a:off x="1657130" y="6370601"/>
                <a:ext cx="106560" cy="1191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673BC44-A2B0-B043-9601-5F6E822A404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9570" y="6363041"/>
                  <a:ext cx="121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C620528-48ED-5440-8346-51BC0EC786CC}"/>
                    </a:ext>
                  </a:extLst>
                </p14:cNvPr>
                <p14:cNvContentPartPr/>
                <p14:nvPr/>
              </p14:nvContentPartPr>
              <p14:xfrm>
                <a:off x="1768730" y="6354041"/>
                <a:ext cx="60120" cy="1836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C620528-48ED-5440-8346-51BC0EC786C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61170" y="6346481"/>
                  <a:ext cx="752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B2B8AAB-F89E-014B-87F5-F1A5D7535C8F}"/>
                    </a:ext>
                  </a:extLst>
                </p14:cNvPr>
                <p14:cNvContentPartPr/>
                <p14:nvPr/>
              </p14:nvContentPartPr>
              <p14:xfrm>
                <a:off x="1882490" y="6289601"/>
                <a:ext cx="70920" cy="1789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B2B8AAB-F89E-014B-87F5-F1A5D7535C8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874930" y="6282041"/>
                  <a:ext cx="860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C5F63EA-BB6E-6A48-ABBC-BFEA418B8FC7}"/>
                    </a:ext>
                  </a:extLst>
                </p14:cNvPr>
                <p14:cNvContentPartPr/>
                <p14:nvPr/>
              </p14:nvContentPartPr>
              <p14:xfrm>
                <a:off x="1926050" y="6376001"/>
                <a:ext cx="103320" cy="867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C5F63EA-BB6E-6A48-ABBC-BFEA418B8FC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18490" y="6368441"/>
                  <a:ext cx="1184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09801CF-A15D-4543-9FBE-A8AC5259E429}"/>
                    </a:ext>
                  </a:extLst>
                </p14:cNvPr>
                <p14:cNvContentPartPr/>
                <p14:nvPr/>
              </p14:nvContentPartPr>
              <p14:xfrm>
                <a:off x="2023610" y="6288881"/>
                <a:ext cx="32760" cy="1735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09801CF-A15D-4543-9FBE-A8AC5259E4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016050" y="6281321"/>
                  <a:ext cx="47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1E5B50E-C1A8-664D-994F-1CD3F861103D}"/>
                    </a:ext>
                  </a:extLst>
                </p14:cNvPr>
                <p14:cNvContentPartPr/>
                <p14:nvPr/>
              </p14:nvContentPartPr>
              <p14:xfrm>
                <a:off x="2061770" y="6240281"/>
                <a:ext cx="125280" cy="2685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1E5B50E-C1A8-664D-994F-1CD3F861103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054210" y="6232721"/>
                  <a:ext cx="1404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C57D3BA-8366-CB41-9039-8101AB4802EC}"/>
                    </a:ext>
                  </a:extLst>
                </p14:cNvPr>
                <p14:cNvContentPartPr/>
                <p14:nvPr/>
              </p14:nvContentPartPr>
              <p14:xfrm>
                <a:off x="2257250" y="6240281"/>
                <a:ext cx="65520" cy="1252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C57D3BA-8366-CB41-9039-8101AB4802E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49690" y="6232721"/>
                  <a:ext cx="80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5D83139-3141-C746-AEA7-A8FB267B5E36}"/>
                    </a:ext>
                  </a:extLst>
                </p14:cNvPr>
                <p14:cNvContentPartPr/>
                <p14:nvPr/>
              </p14:nvContentPartPr>
              <p14:xfrm>
                <a:off x="2246090" y="6327041"/>
                <a:ext cx="97560" cy="1681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5D83139-3141-C746-AEA7-A8FB267B5E3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38890" y="6319481"/>
                  <a:ext cx="112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FE55467-8B06-6641-BFC2-EA1527D72CE0}"/>
                    </a:ext>
                  </a:extLst>
                </p14:cNvPr>
                <p14:cNvContentPartPr/>
                <p14:nvPr/>
              </p14:nvContentPartPr>
              <p14:xfrm>
                <a:off x="2371010" y="6408401"/>
                <a:ext cx="60120" cy="406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FE55467-8B06-6641-BFC2-EA1527D72CE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363450" y="6400841"/>
                  <a:ext cx="752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8A17DAE-27E6-F543-A364-4A750077AECB}"/>
                    </a:ext>
                  </a:extLst>
                </p14:cNvPr>
                <p14:cNvContentPartPr/>
                <p14:nvPr/>
              </p14:nvContentPartPr>
              <p14:xfrm>
                <a:off x="2419970" y="6256481"/>
                <a:ext cx="43920" cy="1951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8A17DAE-27E6-F543-A364-4A750077AEC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412410" y="6248921"/>
                  <a:ext cx="586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5A14DBF-D50C-264B-8492-C7086C08CA2A}"/>
                    </a:ext>
                  </a:extLst>
                </p14:cNvPr>
                <p14:cNvContentPartPr/>
                <p14:nvPr/>
              </p14:nvContentPartPr>
              <p14:xfrm>
                <a:off x="2471810" y="6191321"/>
                <a:ext cx="165600" cy="3031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5A14DBF-D50C-264B-8492-C7086C08CA2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64250" y="6183761"/>
                  <a:ext cx="1807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1A6F13CD-D477-6B46-9BE7-C894BAA0798F}"/>
                    </a:ext>
                  </a:extLst>
                </p14:cNvPr>
                <p14:cNvContentPartPr/>
                <p14:nvPr/>
              </p14:nvContentPartPr>
              <p14:xfrm>
                <a:off x="2658650" y="6245681"/>
                <a:ext cx="141480" cy="1576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1A6F13CD-D477-6B46-9BE7-C894BAA0798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51090" y="6238121"/>
                  <a:ext cx="156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A3B3144-87A5-1A4F-8690-5EBB8CDB9EC0}"/>
                    </a:ext>
                  </a:extLst>
                </p14:cNvPr>
                <p14:cNvContentPartPr/>
                <p14:nvPr/>
              </p14:nvContentPartPr>
              <p14:xfrm>
                <a:off x="2821730" y="6267281"/>
                <a:ext cx="152280" cy="1220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A3B3144-87A5-1A4F-8690-5EBB8CDB9EC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814170" y="6259721"/>
                  <a:ext cx="167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3184617-8FC8-FA4F-8A61-244225259EE5}"/>
                    </a:ext>
                  </a:extLst>
                </p14:cNvPr>
                <p14:cNvContentPartPr/>
                <p14:nvPr/>
              </p14:nvContentPartPr>
              <p14:xfrm>
                <a:off x="2989850" y="6240281"/>
                <a:ext cx="32760" cy="3621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3184617-8FC8-FA4F-8A61-244225259EE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982290" y="6232721"/>
                  <a:ext cx="478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E9ADAE7-23AE-3B4A-8995-AA19D3E3DDE6}"/>
                    </a:ext>
                  </a:extLst>
                </p14:cNvPr>
                <p14:cNvContentPartPr/>
                <p14:nvPr/>
              </p14:nvContentPartPr>
              <p14:xfrm>
                <a:off x="3006050" y="6295001"/>
                <a:ext cx="43200" cy="1353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E9ADAE7-23AE-3B4A-8995-AA19D3E3DDE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998490" y="6287441"/>
                  <a:ext cx="58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E892161-6D99-0D40-8336-D3B2CAB2A396}"/>
                    </a:ext>
                  </a:extLst>
                </p14:cNvPr>
                <p14:cNvContentPartPr/>
                <p14:nvPr/>
              </p14:nvContentPartPr>
              <p14:xfrm>
                <a:off x="3071210" y="6368081"/>
                <a:ext cx="11160" cy="403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E892161-6D99-0D40-8336-D3B2CAB2A39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063650" y="6360521"/>
                  <a:ext cx="262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EA6C143-A709-C94A-BE26-165A7C87A576}"/>
                    </a:ext>
                  </a:extLst>
                </p14:cNvPr>
                <p14:cNvContentPartPr/>
                <p14:nvPr/>
              </p14:nvContentPartPr>
              <p14:xfrm>
                <a:off x="3060410" y="6278081"/>
                <a:ext cx="27360" cy="219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EA6C143-A709-C94A-BE26-165A7C87A57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052850" y="6270521"/>
                  <a:ext cx="42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DDF530C3-4DA8-7C4D-A61A-AE9524A5CC6F}"/>
                    </a:ext>
                  </a:extLst>
                </p14:cNvPr>
                <p14:cNvContentPartPr/>
                <p14:nvPr/>
              </p14:nvContentPartPr>
              <p14:xfrm>
                <a:off x="3109370" y="6207521"/>
                <a:ext cx="60120" cy="2440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DDF530C3-4DA8-7C4D-A61A-AE9524A5CC6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101810" y="6199961"/>
                  <a:ext cx="752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C2DBB44-3DB0-5B47-BCEA-D401014936D6}"/>
                    </a:ext>
                  </a:extLst>
                </p14:cNvPr>
                <p14:cNvContentPartPr/>
                <p14:nvPr/>
              </p14:nvContentPartPr>
              <p14:xfrm>
                <a:off x="3179930" y="6272681"/>
                <a:ext cx="141480" cy="1299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C2DBB44-3DB0-5B47-BCEA-D401014936D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72370" y="6265121"/>
                  <a:ext cx="156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DA947A5-260D-B545-A819-6D0D3BA55B14}"/>
                    </a:ext>
                  </a:extLst>
                </p14:cNvPr>
                <p14:cNvContentPartPr/>
                <p14:nvPr/>
              </p14:nvContentPartPr>
              <p14:xfrm>
                <a:off x="3418610" y="6359441"/>
                <a:ext cx="185040" cy="1951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DA947A5-260D-B545-A819-6D0D3BA55B1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411050" y="6351881"/>
                  <a:ext cx="199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902D94B-F48D-B644-8746-794209920CC7}"/>
                    </a:ext>
                  </a:extLst>
                </p14:cNvPr>
                <p14:cNvContentPartPr/>
                <p14:nvPr/>
              </p14:nvContentPartPr>
              <p14:xfrm>
                <a:off x="3619490" y="6376001"/>
                <a:ext cx="11160" cy="1548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902D94B-F48D-B644-8746-794209920CC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611930" y="6368441"/>
                  <a:ext cx="26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215BA94-7FEE-AD40-AB4B-E17FA13E5B3C}"/>
                    </a:ext>
                  </a:extLst>
                </p14:cNvPr>
                <p14:cNvContentPartPr/>
                <p14:nvPr/>
              </p14:nvContentPartPr>
              <p14:xfrm>
                <a:off x="3641090" y="6310841"/>
                <a:ext cx="152280" cy="2710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215BA94-7FEE-AD40-AB4B-E17FA13E5B3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33530" y="6303281"/>
                  <a:ext cx="167400" cy="28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A37417B1-5A21-7747-99E0-31B0483C75B1}"/>
                  </a:ext>
                </a:extLst>
              </p14:cNvPr>
              <p14:cNvContentPartPr/>
              <p14:nvPr/>
            </p14:nvContentPartPr>
            <p14:xfrm>
              <a:off x="3917930" y="6364841"/>
              <a:ext cx="21960" cy="1656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A37417B1-5A21-7747-99E0-31B0483C75B1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910370" y="6357641"/>
                <a:ext cx="37080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863" name="组合 35862">
            <a:extLst>
              <a:ext uri="{FF2B5EF4-FFF2-40B4-BE49-F238E27FC236}">
                <a16:creationId xmlns:a16="http://schemas.microsoft.com/office/drawing/2014/main" id="{A2BEAF33-AE40-964F-91E8-7ACA8D31483A}"/>
              </a:ext>
            </a:extLst>
          </p:cNvPr>
          <p:cNvGrpSpPr/>
          <p:nvPr/>
        </p:nvGrpSpPr>
        <p:grpSpPr>
          <a:xfrm>
            <a:off x="4666730" y="3409961"/>
            <a:ext cx="3663720" cy="1558080"/>
            <a:chOff x="4666730" y="3409961"/>
            <a:chExt cx="3663720" cy="155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2F4368F-DA42-6344-A887-A281C9732CF2}"/>
                    </a:ext>
                  </a:extLst>
                </p14:cNvPr>
                <p14:cNvContentPartPr/>
                <p14:nvPr/>
              </p14:nvContentPartPr>
              <p14:xfrm>
                <a:off x="4666730" y="4601201"/>
                <a:ext cx="157680" cy="2415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2F4368F-DA42-6344-A887-A281C9732CF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659170" y="4593641"/>
                  <a:ext cx="1728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F9AD1AF-E196-2448-AB8D-DFD824847976}"/>
                    </a:ext>
                  </a:extLst>
                </p14:cNvPr>
                <p14:cNvContentPartPr/>
                <p14:nvPr/>
              </p14:nvContentPartPr>
              <p14:xfrm>
                <a:off x="4818650" y="4592201"/>
                <a:ext cx="228240" cy="3265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F9AD1AF-E196-2448-AB8D-DFD82484797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811450" y="4584641"/>
                  <a:ext cx="2433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73B8404-9299-EC4C-9421-766BC8B06BF6}"/>
                    </a:ext>
                  </a:extLst>
                </p14:cNvPr>
                <p14:cNvContentPartPr/>
                <p14:nvPr/>
              </p14:nvContentPartPr>
              <p14:xfrm>
                <a:off x="5095490" y="4595801"/>
                <a:ext cx="97920" cy="1522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73B8404-9299-EC4C-9421-766BC8B06BF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087930" y="4588241"/>
                  <a:ext cx="113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8BB2684-FDE5-B44F-958F-C2475360F7B4}"/>
                    </a:ext>
                  </a:extLst>
                </p14:cNvPr>
                <p14:cNvContentPartPr/>
                <p14:nvPr/>
              </p14:nvContentPartPr>
              <p14:xfrm>
                <a:off x="5231210" y="4527401"/>
                <a:ext cx="206640" cy="2181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8BB2684-FDE5-B44F-958F-C2475360F7B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23650" y="4520201"/>
                  <a:ext cx="221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01A1A34-850B-AD41-808C-B1E42302FBA1}"/>
                    </a:ext>
                  </a:extLst>
                </p14:cNvPr>
                <p14:cNvContentPartPr/>
                <p14:nvPr/>
              </p14:nvContentPartPr>
              <p14:xfrm>
                <a:off x="5372330" y="4542161"/>
                <a:ext cx="27360" cy="3603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01A1A34-850B-AD41-808C-B1E42302FBA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64770" y="4534601"/>
                  <a:ext cx="424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4857EBD-2903-DC4C-B683-2B5D609FA1D2}"/>
                    </a:ext>
                  </a:extLst>
                </p14:cNvPr>
                <p14:cNvContentPartPr/>
                <p14:nvPr/>
              </p14:nvContentPartPr>
              <p14:xfrm>
                <a:off x="5437490" y="4731521"/>
                <a:ext cx="11160" cy="165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4857EBD-2903-DC4C-B683-2B5D609FA1D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29930" y="4723961"/>
                  <a:ext cx="26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49186BB-0361-F64F-9435-5A5F65CEE9A0}"/>
                    </a:ext>
                  </a:extLst>
                </p14:cNvPr>
                <p14:cNvContentPartPr/>
                <p14:nvPr/>
              </p14:nvContentPartPr>
              <p14:xfrm>
                <a:off x="5795690" y="4677161"/>
                <a:ext cx="412920" cy="2908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49186BB-0361-F64F-9435-5A5F65CEE9A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788130" y="4669601"/>
                  <a:ext cx="4280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135B41F-DAED-E548-A375-63358A0AFD25}"/>
                    </a:ext>
                  </a:extLst>
                </p14:cNvPr>
                <p14:cNvContentPartPr/>
                <p14:nvPr/>
              </p14:nvContentPartPr>
              <p14:xfrm>
                <a:off x="6257210" y="4590401"/>
                <a:ext cx="70920" cy="2772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135B41F-DAED-E548-A375-63358A0AFD2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249650" y="4582841"/>
                  <a:ext cx="860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AE8E1FB-12BD-094D-BDD3-A1E5BE9B1A48}"/>
                    </a:ext>
                  </a:extLst>
                </p14:cNvPr>
                <p14:cNvContentPartPr/>
                <p14:nvPr/>
              </p14:nvContentPartPr>
              <p14:xfrm>
                <a:off x="6349370" y="4747721"/>
                <a:ext cx="21960" cy="630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AE8E1FB-12BD-094D-BDD3-A1E5BE9B1A4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41810" y="4740161"/>
                  <a:ext cx="370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030C3A4-E1A1-6A4F-98A4-C5C8C267C323}"/>
                    </a:ext>
                  </a:extLst>
                </p14:cNvPr>
                <p14:cNvContentPartPr/>
                <p14:nvPr/>
              </p14:nvContentPartPr>
              <p14:xfrm>
                <a:off x="6338570" y="4687961"/>
                <a:ext cx="21960" cy="385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030C3A4-E1A1-6A4F-98A4-C5C8C267C32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331010" y="4680401"/>
                  <a:ext cx="37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4419E17-E153-8041-A405-C96A7187C381}"/>
                    </a:ext>
                  </a:extLst>
                </p14:cNvPr>
                <p14:cNvContentPartPr/>
                <p14:nvPr/>
              </p14:nvContentPartPr>
              <p14:xfrm>
                <a:off x="6425330" y="4682561"/>
                <a:ext cx="190440" cy="1468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4419E17-E153-8041-A405-C96A7187C38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417770" y="4675001"/>
                  <a:ext cx="205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F0A3F2C-ED6D-1244-99F0-EC07601E7B02}"/>
                    </a:ext>
                  </a:extLst>
                </p14:cNvPr>
                <p14:cNvContentPartPr/>
                <p14:nvPr/>
              </p14:nvContentPartPr>
              <p14:xfrm>
                <a:off x="6813050" y="4649801"/>
                <a:ext cx="122760" cy="385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F0A3F2C-ED6D-1244-99F0-EC07601E7B0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05490" y="4642601"/>
                  <a:ext cx="1378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DDC0B34-F44A-CC46-AC04-F46E762910A8}"/>
                    </a:ext>
                  </a:extLst>
                </p14:cNvPr>
                <p14:cNvContentPartPr/>
                <p14:nvPr/>
              </p14:nvContentPartPr>
              <p14:xfrm>
                <a:off x="6800450" y="4677161"/>
                <a:ext cx="123840" cy="709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DDC0B34-F44A-CC46-AC04-F46E762910A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792890" y="4669601"/>
                  <a:ext cx="138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C4E04C4E-0FDF-AD49-8CAB-046883B2807E}"/>
                    </a:ext>
                  </a:extLst>
                </p14:cNvPr>
                <p14:cNvContentPartPr/>
                <p14:nvPr/>
              </p14:nvContentPartPr>
              <p14:xfrm>
                <a:off x="6827090" y="4649801"/>
                <a:ext cx="43920" cy="871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C4E04C4E-0FDF-AD49-8CAB-046883B2807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819530" y="4642601"/>
                  <a:ext cx="58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109F8F6B-9C01-CF49-B412-14AEAB20086A}"/>
                    </a:ext>
                  </a:extLst>
                </p14:cNvPr>
                <p14:cNvContentPartPr/>
                <p14:nvPr/>
              </p14:nvContentPartPr>
              <p14:xfrm>
                <a:off x="6886490" y="4625681"/>
                <a:ext cx="16560" cy="1332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109F8F6B-9C01-CF49-B412-14AEAB20086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878930" y="4618481"/>
                  <a:ext cx="31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9BE6243D-0AC2-3240-9213-89EB000248C4}"/>
                    </a:ext>
                  </a:extLst>
                </p14:cNvPr>
                <p14:cNvContentPartPr/>
                <p14:nvPr/>
              </p14:nvContentPartPr>
              <p14:xfrm>
                <a:off x="6724490" y="4726121"/>
                <a:ext cx="205920" cy="1198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9BE6243D-0AC2-3240-9213-89EB000248C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16930" y="4718561"/>
                  <a:ext cx="221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51E0CB6-5F60-0E42-8B77-1241BAB5C3EE}"/>
                    </a:ext>
                  </a:extLst>
                </p14:cNvPr>
                <p14:cNvContentPartPr/>
                <p14:nvPr/>
              </p14:nvContentPartPr>
              <p14:xfrm>
                <a:off x="6719090" y="4644401"/>
                <a:ext cx="64800" cy="273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51E0CB6-5F60-0E42-8B77-1241BAB5C3E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711530" y="4636841"/>
                  <a:ext cx="79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0DF67904-F3FD-7745-904D-CDFBB1B0E81E}"/>
                    </a:ext>
                  </a:extLst>
                </p14:cNvPr>
                <p14:cNvContentPartPr/>
                <p14:nvPr/>
              </p14:nvContentPartPr>
              <p14:xfrm>
                <a:off x="6936170" y="4628201"/>
                <a:ext cx="97560" cy="1627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0DF67904-F3FD-7745-904D-CDFBB1B0E81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928610" y="4620641"/>
                  <a:ext cx="112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4878119A-C5D7-464E-A7EE-A507A927305C}"/>
                    </a:ext>
                  </a:extLst>
                </p14:cNvPr>
                <p14:cNvContentPartPr/>
                <p14:nvPr/>
              </p14:nvContentPartPr>
              <p14:xfrm>
                <a:off x="7060370" y="4563041"/>
                <a:ext cx="76320" cy="3744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4878119A-C5D7-464E-A7EE-A507A927305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052810" y="4555481"/>
                  <a:ext cx="91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1D33C195-3A2D-124E-995E-347950A6D8DF}"/>
                    </a:ext>
                  </a:extLst>
                </p14:cNvPr>
                <p14:cNvContentPartPr/>
                <p14:nvPr/>
              </p14:nvContentPartPr>
              <p14:xfrm>
                <a:off x="7180250" y="4536761"/>
                <a:ext cx="216720" cy="2764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1D33C195-3A2D-124E-995E-347950A6D8D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172690" y="4529201"/>
                  <a:ext cx="2318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2B600272-65DC-D347-9DF6-ED1D59866C26}"/>
                    </a:ext>
                  </a:extLst>
                </p14:cNvPr>
                <p14:cNvContentPartPr/>
                <p14:nvPr/>
              </p14:nvContentPartPr>
              <p14:xfrm>
                <a:off x="7385810" y="4747721"/>
                <a:ext cx="38520" cy="439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2B600272-65DC-D347-9DF6-ED1D59866C2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78250" y="4740161"/>
                  <a:ext cx="53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F1D52CAC-0005-C041-9E26-1CA7F09D022E}"/>
                    </a:ext>
                  </a:extLst>
                </p14:cNvPr>
                <p14:cNvContentPartPr/>
                <p14:nvPr/>
              </p14:nvContentPartPr>
              <p14:xfrm>
                <a:off x="7461770" y="4583201"/>
                <a:ext cx="239040" cy="2512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F1D52CAC-0005-C041-9E26-1CA7F09D022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454570" y="4575641"/>
                  <a:ext cx="2541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6B755AE3-9C24-B94B-83E2-869ABCB5E789}"/>
                    </a:ext>
                  </a:extLst>
                </p14:cNvPr>
                <p14:cNvContentPartPr/>
                <p14:nvPr/>
              </p14:nvContentPartPr>
              <p14:xfrm>
                <a:off x="7635650" y="4693361"/>
                <a:ext cx="70920" cy="547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6B755AE3-9C24-B94B-83E2-869ABCB5E78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628090" y="4685801"/>
                  <a:ext cx="860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35840" name="墨迹 35839">
                  <a:extLst>
                    <a:ext uri="{FF2B5EF4-FFF2-40B4-BE49-F238E27FC236}">
                      <a16:creationId xmlns:a16="http://schemas.microsoft.com/office/drawing/2014/main" id="{DE1627B4-BE9F-5640-AE9A-D8CA1A694E65}"/>
                    </a:ext>
                  </a:extLst>
                </p14:cNvPr>
                <p14:cNvContentPartPr/>
                <p14:nvPr/>
              </p14:nvContentPartPr>
              <p14:xfrm>
                <a:off x="7722410" y="4524521"/>
                <a:ext cx="325440" cy="301320"/>
              </p14:xfrm>
            </p:contentPart>
          </mc:Choice>
          <mc:Fallback>
            <p:pic>
              <p:nvPicPr>
                <p:cNvPr id="35840" name="墨迹 35839">
                  <a:extLst>
                    <a:ext uri="{FF2B5EF4-FFF2-40B4-BE49-F238E27FC236}">
                      <a16:creationId xmlns:a16="http://schemas.microsoft.com/office/drawing/2014/main" id="{DE1627B4-BE9F-5640-AE9A-D8CA1A694E6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714850" y="4516961"/>
                  <a:ext cx="3405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35844" name="墨迹 35843">
                  <a:extLst>
                    <a:ext uri="{FF2B5EF4-FFF2-40B4-BE49-F238E27FC236}">
                      <a16:creationId xmlns:a16="http://schemas.microsoft.com/office/drawing/2014/main" id="{FF67F6A1-239D-B544-866B-0757F482A8E8}"/>
                    </a:ext>
                  </a:extLst>
                </p14:cNvPr>
                <p14:cNvContentPartPr/>
                <p14:nvPr/>
              </p14:nvContentPartPr>
              <p14:xfrm>
                <a:off x="5351450" y="3640361"/>
                <a:ext cx="338760" cy="807120"/>
              </p14:xfrm>
            </p:contentPart>
          </mc:Choice>
          <mc:Fallback>
            <p:pic>
              <p:nvPicPr>
                <p:cNvPr id="35844" name="墨迹 35843">
                  <a:extLst>
                    <a:ext uri="{FF2B5EF4-FFF2-40B4-BE49-F238E27FC236}">
                      <a16:creationId xmlns:a16="http://schemas.microsoft.com/office/drawing/2014/main" id="{FF67F6A1-239D-B544-866B-0757F482A8E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343890" y="3632801"/>
                  <a:ext cx="353880" cy="82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35845" name="墨迹 35844">
                  <a:extLst>
                    <a:ext uri="{FF2B5EF4-FFF2-40B4-BE49-F238E27FC236}">
                      <a16:creationId xmlns:a16="http://schemas.microsoft.com/office/drawing/2014/main" id="{12B86D06-0062-9E49-8708-E4538D5EA786}"/>
                    </a:ext>
                  </a:extLst>
                </p14:cNvPr>
                <p14:cNvContentPartPr/>
                <p14:nvPr/>
              </p14:nvContentPartPr>
              <p14:xfrm>
                <a:off x="5591930" y="3602561"/>
                <a:ext cx="166320" cy="244440"/>
              </p14:xfrm>
            </p:contentPart>
          </mc:Choice>
          <mc:Fallback>
            <p:pic>
              <p:nvPicPr>
                <p:cNvPr id="35845" name="墨迹 35844">
                  <a:extLst>
                    <a:ext uri="{FF2B5EF4-FFF2-40B4-BE49-F238E27FC236}">
                      <a16:creationId xmlns:a16="http://schemas.microsoft.com/office/drawing/2014/main" id="{12B86D06-0062-9E49-8708-E4538D5EA78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584370" y="3595001"/>
                  <a:ext cx="1814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35846" name="墨迹 35845">
                  <a:extLst>
                    <a:ext uri="{FF2B5EF4-FFF2-40B4-BE49-F238E27FC236}">
                      <a16:creationId xmlns:a16="http://schemas.microsoft.com/office/drawing/2014/main" id="{F1D64D90-C930-E140-BC3F-109817651333}"/>
                    </a:ext>
                  </a:extLst>
                </p14:cNvPr>
                <p14:cNvContentPartPr/>
                <p14:nvPr/>
              </p14:nvContentPartPr>
              <p14:xfrm>
                <a:off x="5887850" y="3532001"/>
                <a:ext cx="336960" cy="233280"/>
              </p14:xfrm>
            </p:contentPart>
          </mc:Choice>
          <mc:Fallback>
            <p:pic>
              <p:nvPicPr>
                <p:cNvPr id="35846" name="墨迹 35845">
                  <a:extLst>
                    <a:ext uri="{FF2B5EF4-FFF2-40B4-BE49-F238E27FC236}">
                      <a16:creationId xmlns:a16="http://schemas.microsoft.com/office/drawing/2014/main" id="{F1D64D90-C930-E140-BC3F-10981765133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880650" y="3524441"/>
                  <a:ext cx="3520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35847" name="墨迹 35846">
                  <a:extLst>
                    <a:ext uri="{FF2B5EF4-FFF2-40B4-BE49-F238E27FC236}">
                      <a16:creationId xmlns:a16="http://schemas.microsoft.com/office/drawing/2014/main" id="{846F15F6-EA74-A24D-997A-EAE06FBDD7A6}"/>
                    </a:ext>
                  </a:extLst>
                </p14:cNvPr>
                <p14:cNvContentPartPr/>
                <p14:nvPr/>
              </p14:nvContentPartPr>
              <p14:xfrm>
                <a:off x="6240650" y="3450641"/>
                <a:ext cx="119880" cy="265680"/>
              </p14:xfrm>
            </p:contentPart>
          </mc:Choice>
          <mc:Fallback>
            <p:pic>
              <p:nvPicPr>
                <p:cNvPr id="35847" name="墨迹 35846">
                  <a:extLst>
                    <a:ext uri="{FF2B5EF4-FFF2-40B4-BE49-F238E27FC236}">
                      <a16:creationId xmlns:a16="http://schemas.microsoft.com/office/drawing/2014/main" id="{846F15F6-EA74-A24D-997A-EAE06FBDD7A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233090" y="3443081"/>
                  <a:ext cx="1350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35848" name="墨迹 35847">
                  <a:extLst>
                    <a:ext uri="{FF2B5EF4-FFF2-40B4-BE49-F238E27FC236}">
                      <a16:creationId xmlns:a16="http://schemas.microsoft.com/office/drawing/2014/main" id="{99684110-7C39-EB45-8FFE-E6FD010C1915}"/>
                    </a:ext>
                  </a:extLst>
                </p14:cNvPr>
                <p14:cNvContentPartPr/>
                <p14:nvPr/>
              </p14:nvContentPartPr>
              <p14:xfrm>
                <a:off x="6392930" y="3504641"/>
                <a:ext cx="212040" cy="260280"/>
              </p14:xfrm>
            </p:contentPart>
          </mc:Choice>
          <mc:Fallback>
            <p:pic>
              <p:nvPicPr>
                <p:cNvPr id="35848" name="墨迹 35847">
                  <a:extLst>
                    <a:ext uri="{FF2B5EF4-FFF2-40B4-BE49-F238E27FC236}">
                      <a16:creationId xmlns:a16="http://schemas.microsoft.com/office/drawing/2014/main" id="{99684110-7C39-EB45-8FFE-E6FD010C191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385370" y="3497441"/>
                  <a:ext cx="2271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35849" name="墨迹 35848">
                  <a:extLst>
                    <a:ext uri="{FF2B5EF4-FFF2-40B4-BE49-F238E27FC236}">
                      <a16:creationId xmlns:a16="http://schemas.microsoft.com/office/drawing/2014/main" id="{935E6A0E-F50C-AD41-9726-F1CC13B98D6D}"/>
                    </a:ext>
                  </a:extLst>
                </p14:cNvPr>
                <p14:cNvContentPartPr/>
                <p14:nvPr/>
              </p14:nvContentPartPr>
              <p14:xfrm>
                <a:off x="6615410" y="3409961"/>
                <a:ext cx="238680" cy="366480"/>
              </p14:xfrm>
            </p:contentPart>
          </mc:Choice>
          <mc:Fallback>
            <p:pic>
              <p:nvPicPr>
                <p:cNvPr id="35849" name="墨迹 35848">
                  <a:extLst>
                    <a:ext uri="{FF2B5EF4-FFF2-40B4-BE49-F238E27FC236}">
                      <a16:creationId xmlns:a16="http://schemas.microsoft.com/office/drawing/2014/main" id="{935E6A0E-F50C-AD41-9726-F1CC13B98D6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607850" y="3402761"/>
                  <a:ext cx="2538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35851" name="墨迹 35850">
                  <a:extLst>
                    <a:ext uri="{FF2B5EF4-FFF2-40B4-BE49-F238E27FC236}">
                      <a16:creationId xmlns:a16="http://schemas.microsoft.com/office/drawing/2014/main" id="{A0BC4A4B-787E-5A49-BD56-FD84E01D505E}"/>
                    </a:ext>
                  </a:extLst>
                </p14:cNvPr>
                <p14:cNvContentPartPr/>
                <p14:nvPr/>
              </p14:nvContentPartPr>
              <p14:xfrm>
                <a:off x="6930050" y="3504641"/>
                <a:ext cx="227880" cy="303120"/>
              </p14:xfrm>
            </p:contentPart>
          </mc:Choice>
          <mc:Fallback>
            <p:pic>
              <p:nvPicPr>
                <p:cNvPr id="35851" name="墨迹 35850">
                  <a:extLst>
                    <a:ext uri="{FF2B5EF4-FFF2-40B4-BE49-F238E27FC236}">
                      <a16:creationId xmlns:a16="http://schemas.microsoft.com/office/drawing/2014/main" id="{A0BC4A4B-787E-5A49-BD56-FD84E01D505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922490" y="3497441"/>
                  <a:ext cx="2426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35852" name="墨迹 35851">
                  <a:extLst>
                    <a:ext uri="{FF2B5EF4-FFF2-40B4-BE49-F238E27FC236}">
                      <a16:creationId xmlns:a16="http://schemas.microsoft.com/office/drawing/2014/main" id="{32223C22-7558-9B43-8C05-86943D0120DF}"/>
                    </a:ext>
                  </a:extLst>
                </p14:cNvPr>
                <p14:cNvContentPartPr/>
                <p14:nvPr/>
              </p14:nvContentPartPr>
              <p14:xfrm>
                <a:off x="7179890" y="3502481"/>
                <a:ext cx="160200" cy="154800"/>
              </p14:xfrm>
            </p:contentPart>
          </mc:Choice>
          <mc:Fallback>
            <p:pic>
              <p:nvPicPr>
                <p:cNvPr id="35852" name="墨迹 35851">
                  <a:extLst>
                    <a:ext uri="{FF2B5EF4-FFF2-40B4-BE49-F238E27FC236}">
                      <a16:creationId xmlns:a16="http://schemas.microsoft.com/office/drawing/2014/main" id="{32223C22-7558-9B43-8C05-86943D0120D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172330" y="3494921"/>
                  <a:ext cx="175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35853" name="墨迹 35852">
                  <a:extLst>
                    <a:ext uri="{FF2B5EF4-FFF2-40B4-BE49-F238E27FC236}">
                      <a16:creationId xmlns:a16="http://schemas.microsoft.com/office/drawing/2014/main" id="{1D301525-1BEC-FB44-94D6-F48A6C9E5B3F}"/>
                    </a:ext>
                  </a:extLst>
                </p14:cNvPr>
                <p14:cNvContentPartPr/>
                <p14:nvPr/>
              </p14:nvContentPartPr>
              <p14:xfrm>
                <a:off x="7201850" y="3673121"/>
                <a:ext cx="92160" cy="36000"/>
              </p14:xfrm>
            </p:contentPart>
          </mc:Choice>
          <mc:Fallback>
            <p:pic>
              <p:nvPicPr>
                <p:cNvPr id="35853" name="墨迹 35852">
                  <a:extLst>
                    <a:ext uri="{FF2B5EF4-FFF2-40B4-BE49-F238E27FC236}">
                      <a16:creationId xmlns:a16="http://schemas.microsoft.com/office/drawing/2014/main" id="{1D301525-1BEC-FB44-94D6-F48A6C9E5B3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194650" y="3665561"/>
                  <a:ext cx="106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35854" name="墨迹 35853">
                  <a:extLst>
                    <a:ext uri="{FF2B5EF4-FFF2-40B4-BE49-F238E27FC236}">
                      <a16:creationId xmlns:a16="http://schemas.microsoft.com/office/drawing/2014/main" id="{12065A9C-48E1-A041-8F68-B3FE7067CE9B}"/>
                    </a:ext>
                  </a:extLst>
                </p14:cNvPr>
                <p14:cNvContentPartPr/>
                <p14:nvPr/>
              </p14:nvContentPartPr>
              <p14:xfrm>
                <a:off x="7206890" y="3727481"/>
                <a:ext cx="125280" cy="21960"/>
              </p14:xfrm>
            </p:contentPart>
          </mc:Choice>
          <mc:Fallback>
            <p:pic>
              <p:nvPicPr>
                <p:cNvPr id="35854" name="墨迹 35853">
                  <a:extLst>
                    <a:ext uri="{FF2B5EF4-FFF2-40B4-BE49-F238E27FC236}">
                      <a16:creationId xmlns:a16="http://schemas.microsoft.com/office/drawing/2014/main" id="{12065A9C-48E1-A041-8F68-B3FE7067CE9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199330" y="3719921"/>
                  <a:ext cx="140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35855" name="墨迹 35854">
                  <a:extLst>
                    <a:ext uri="{FF2B5EF4-FFF2-40B4-BE49-F238E27FC236}">
                      <a16:creationId xmlns:a16="http://schemas.microsoft.com/office/drawing/2014/main" id="{7CAFB1E6-1D67-7344-BC37-08D572D5357B}"/>
                    </a:ext>
                  </a:extLst>
                </p14:cNvPr>
                <p14:cNvContentPartPr/>
                <p14:nvPr/>
              </p14:nvContentPartPr>
              <p14:xfrm>
                <a:off x="7445570" y="3580961"/>
                <a:ext cx="65520" cy="70920"/>
              </p14:xfrm>
            </p:contentPart>
          </mc:Choice>
          <mc:Fallback>
            <p:pic>
              <p:nvPicPr>
                <p:cNvPr id="35855" name="墨迹 35854">
                  <a:extLst>
                    <a:ext uri="{FF2B5EF4-FFF2-40B4-BE49-F238E27FC236}">
                      <a16:creationId xmlns:a16="http://schemas.microsoft.com/office/drawing/2014/main" id="{7CAFB1E6-1D67-7344-BC37-08D572D5357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438010" y="3573401"/>
                  <a:ext cx="80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35856" name="墨迹 35855">
                  <a:extLst>
                    <a:ext uri="{FF2B5EF4-FFF2-40B4-BE49-F238E27FC236}">
                      <a16:creationId xmlns:a16="http://schemas.microsoft.com/office/drawing/2014/main" id="{CD72053C-9DCF-A049-99DF-D29C398C8A4E}"/>
                    </a:ext>
                  </a:extLst>
                </p14:cNvPr>
                <p14:cNvContentPartPr/>
                <p14:nvPr/>
              </p14:nvContentPartPr>
              <p14:xfrm>
                <a:off x="7413530" y="3683921"/>
                <a:ext cx="135360" cy="21960"/>
              </p14:xfrm>
            </p:contentPart>
          </mc:Choice>
          <mc:Fallback>
            <p:pic>
              <p:nvPicPr>
                <p:cNvPr id="35856" name="墨迹 35855">
                  <a:extLst>
                    <a:ext uri="{FF2B5EF4-FFF2-40B4-BE49-F238E27FC236}">
                      <a16:creationId xmlns:a16="http://schemas.microsoft.com/office/drawing/2014/main" id="{CD72053C-9DCF-A049-99DF-D29C398C8A4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406330" y="3676361"/>
                  <a:ext cx="150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35857" name="墨迹 35856">
                  <a:extLst>
                    <a:ext uri="{FF2B5EF4-FFF2-40B4-BE49-F238E27FC236}">
                      <a16:creationId xmlns:a16="http://schemas.microsoft.com/office/drawing/2014/main" id="{17093BB9-863B-BD46-9801-5A3C81E05870}"/>
                    </a:ext>
                  </a:extLst>
                </p14:cNvPr>
                <p14:cNvContentPartPr/>
                <p14:nvPr/>
              </p14:nvContentPartPr>
              <p14:xfrm>
                <a:off x="7506050" y="3515801"/>
                <a:ext cx="231840" cy="212040"/>
              </p14:xfrm>
            </p:contentPart>
          </mc:Choice>
          <mc:Fallback>
            <p:pic>
              <p:nvPicPr>
                <p:cNvPr id="35857" name="墨迹 35856">
                  <a:extLst>
                    <a:ext uri="{FF2B5EF4-FFF2-40B4-BE49-F238E27FC236}">
                      <a16:creationId xmlns:a16="http://schemas.microsoft.com/office/drawing/2014/main" id="{17093BB9-863B-BD46-9801-5A3C81E0587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498490" y="3508241"/>
                  <a:ext cx="246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35858" name="墨迹 35857">
                  <a:extLst>
                    <a:ext uri="{FF2B5EF4-FFF2-40B4-BE49-F238E27FC236}">
                      <a16:creationId xmlns:a16="http://schemas.microsoft.com/office/drawing/2014/main" id="{E01502FB-DB32-154E-854B-608E67515988}"/>
                    </a:ext>
                  </a:extLst>
                </p14:cNvPr>
                <p14:cNvContentPartPr/>
                <p14:nvPr/>
              </p14:nvContentPartPr>
              <p14:xfrm>
                <a:off x="7521530" y="3543521"/>
                <a:ext cx="54720" cy="32400"/>
              </p14:xfrm>
            </p:contentPart>
          </mc:Choice>
          <mc:Fallback>
            <p:pic>
              <p:nvPicPr>
                <p:cNvPr id="35858" name="墨迹 35857">
                  <a:extLst>
                    <a:ext uri="{FF2B5EF4-FFF2-40B4-BE49-F238E27FC236}">
                      <a16:creationId xmlns:a16="http://schemas.microsoft.com/office/drawing/2014/main" id="{E01502FB-DB32-154E-854B-608E6751598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513970" y="3535961"/>
                  <a:ext cx="698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35859" name="墨迹 35858">
                  <a:extLst>
                    <a:ext uri="{FF2B5EF4-FFF2-40B4-BE49-F238E27FC236}">
                      <a16:creationId xmlns:a16="http://schemas.microsoft.com/office/drawing/2014/main" id="{7D99884E-47C0-3F4D-89BE-79540964BD7A}"/>
                    </a:ext>
                  </a:extLst>
                </p14:cNvPr>
                <p14:cNvContentPartPr/>
                <p14:nvPr/>
              </p14:nvContentPartPr>
              <p14:xfrm>
                <a:off x="7703330" y="3472241"/>
                <a:ext cx="214920" cy="312840"/>
              </p14:xfrm>
            </p:contentPart>
          </mc:Choice>
          <mc:Fallback>
            <p:pic>
              <p:nvPicPr>
                <p:cNvPr id="35859" name="墨迹 35858">
                  <a:extLst>
                    <a:ext uri="{FF2B5EF4-FFF2-40B4-BE49-F238E27FC236}">
                      <a16:creationId xmlns:a16="http://schemas.microsoft.com/office/drawing/2014/main" id="{7D99884E-47C0-3F4D-89BE-79540964BD7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695770" y="3464681"/>
                  <a:ext cx="2300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35860" name="墨迹 35859">
                  <a:extLst>
                    <a:ext uri="{FF2B5EF4-FFF2-40B4-BE49-F238E27FC236}">
                      <a16:creationId xmlns:a16="http://schemas.microsoft.com/office/drawing/2014/main" id="{449ABE6F-DB25-1443-A34A-0972DDEEAB24}"/>
                    </a:ext>
                  </a:extLst>
                </p14:cNvPr>
                <p14:cNvContentPartPr/>
                <p14:nvPr/>
              </p14:nvContentPartPr>
              <p14:xfrm>
                <a:off x="7972610" y="3493841"/>
                <a:ext cx="124560" cy="168480"/>
              </p14:xfrm>
            </p:contentPart>
          </mc:Choice>
          <mc:Fallback>
            <p:pic>
              <p:nvPicPr>
                <p:cNvPr id="35860" name="墨迹 35859">
                  <a:extLst>
                    <a:ext uri="{FF2B5EF4-FFF2-40B4-BE49-F238E27FC236}">
                      <a16:creationId xmlns:a16="http://schemas.microsoft.com/office/drawing/2014/main" id="{449ABE6F-DB25-1443-A34A-0972DDEEAB2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965050" y="3486281"/>
                  <a:ext cx="139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35861" name="墨迹 35860">
                  <a:extLst>
                    <a:ext uri="{FF2B5EF4-FFF2-40B4-BE49-F238E27FC236}">
                      <a16:creationId xmlns:a16="http://schemas.microsoft.com/office/drawing/2014/main" id="{DCA3DFAC-E073-F449-B761-A040FF8B050F}"/>
                    </a:ext>
                  </a:extLst>
                </p14:cNvPr>
                <p14:cNvContentPartPr/>
                <p14:nvPr/>
              </p14:nvContentPartPr>
              <p14:xfrm>
                <a:off x="8083850" y="3456401"/>
                <a:ext cx="225360" cy="428400"/>
              </p14:xfrm>
            </p:contentPart>
          </mc:Choice>
          <mc:Fallback>
            <p:pic>
              <p:nvPicPr>
                <p:cNvPr id="35861" name="墨迹 35860">
                  <a:extLst>
                    <a:ext uri="{FF2B5EF4-FFF2-40B4-BE49-F238E27FC236}">
                      <a16:creationId xmlns:a16="http://schemas.microsoft.com/office/drawing/2014/main" id="{DCA3DFAC-E073-F449-B761-A040FF8B050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076290" y="3449201"/>
                  <a:ext cx="2404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35862" name="墨迹 35861">
                  <a:extLst>
                    <a:ext uri="{FF2B5EF4-FFF2-40B4-BE49-F238E27FC236}">
                      <a16:creationId xmlns:a16="http://schemas.microsoft.com/office/drawing/2014/main" id="{6594857F-2A04-6544-A6D7-6781BB50941C}"/>
                    </a:ext>
                  </a:extLst>
                </p14:cNvPr>
                <p14:cNvContentPartPr/>
                <p14:nvPr/>
              </p14:nvContentPartPr>
              <p14:xfrm>
                <a:off x="8319290" y="3749081"/>
                <a:ext cx="11160" cy="11160"/>
              </p14:xfrm>
            </p:contentPart>
          </mc:Choice>
          <mc:Fallback>
            <p:pic>
              <p:nvPicPr>
                <p:cNvPr id="35862" name="墨迹 35861">
                  <a:extLst>
                    <a:ext uri="{FF2B5EF4-FFF2-40B4-BE49-F238E27FC236}">
                      <a16:creationId xmlns:a16="http://schemas.microsoft.com/office/drawing/2014/main" id="{6594857F-2A04-6544-A6D7-6781BB50941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312090" y="3741521"/>
                  <a:ext cx="2628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92" name="组合 35891">
            <a:extLst>
              <a:ext uri="{FF2B5EF4-FFF2-40B4-BE49-F238E27FC236}">
                <a16:creationId xmlns:a16="http://schemas.microsoft.com/office/drawing/2014/main" id="{CCEB8D4B-EDAE-FB47-BA2D-8AB373BFF5B6}"/>
              </a:ext>
            </a:extLst>
          </p:cNvPr>
          <p:cNvGrpSpPr/>
          <p:nvPr/>
        </p:nvGrpSpPr>
        <p:grpSpPr>
          <a:xfrm>
            <a:off x="8048210" y="4932041"/>
            <a:ext cx="1009800" cy="1155960"/>
            <a:chOff x="8048210" y="4932041"/>
            <a:chExt cx="1009800" cy="115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35864" name="墨迹 35863">
                  <a:extLst>
                    <a:ext uri="{FF2B5EF4-FFF2-40B4-BE49-F238E27FC236}">
                      <a16:creationId xmlns:a16="http://schemas.microsoft.com/office/drawing/2014/main" id="{180F5340-A183-3044-8122-FBBE9776D6CF}"/>
                    </a:ext>
                  </a:extLst>
                </p14:cNvPr>
                <p14:cNvContentPartPr/>
                <p14:nvPr/>
              </p14:nvContentPartPr>
              <p14:xfrm>
                <a:off x="8048210" y="5268641"/>
                <a:ext cx="27360" cy="65520"/>
              </p14:xfrm>
            </p:contentPart>
          </mc:Choice>
          <mc:Fallback>
            <p:pic>
              <p:nvPicPr>
                <p:cNvPr id="35864" name="墨迹 35863">
                  <a:extLst>
                    <a:ext uri="{FF2B5EF4-FFF2-40B4-BE49-F238E27FC236}">
                      <a16:creationId xmlns:a16="http://schemas.microsoft.com/office/drawing/2014/main" id="{180F5340-A183-3044-8122-FBBE9776D6C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040650" y="5261081"/>
                  <a:ext cx="42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35865" name="墨迹 35864">
                  <a:extLst>
                    <a:ext uri="{FF2B5EF4-FFF2-40B4-BE49-F238E27FC236}">
                      <a16:creationId xmlns:a16="http://schemas.microsoft.com/office/drawing/2014/main" id="{BFE7DD82-BC41-3947-8141-D2249B59CE8B}"/>
                    </a:ext>
                  </a:extLst>
                </p14:cNvPr>
                <p14:cNvContentPartPr/>
                <p14:nvPr/>
              </p14:nvContentPartPr>
              <p14:xfrm>
                <a:off x="8070530" y="5236241"/>
                <a:ext cx="81000" cy="205920"/>
              </p14:xfrm>
            </p:contentPart>
          </mc:Choice>
          <mc:Fallback>
            <p:pic>
              <p:nvPicPr>
                <p:cNvPr id="35865" name="墨迹 35864">
                  <a:extLst>
                    <a:ext uri="{FF2B5EF4-FFF2-40B4-BE49-F238E27FC236}">
                      <a16:creationId xmlns:a16="http://schemas.microsoft.com/office/drawing/2014/main" id="{BFE7DD82-BC41-3947-8141-D2249B59CE8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062970" y="5228681"/>
                  <a:ext cx="96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35866" name="墨迹 35865">
                  <a:extLst>
                    <a:ext uri="{FF2B5EF4-FFF2-40B4-BE49-F238E27FC236}">
                      <a16:creationId xmlns:a16="http://schemas.microsoft.com/office/drawing/2014/main" id="{983E4C4F-49B4-D54B-B8AB-44D2A50237BF}"/>
                    </a:ext>
                  </a:extLst>
                </p14:cNvPr>
                <p14:cNvContentPartPr/>
                <p14:nvPr/>
              </p14:nvContentPartPr>
              <p14:xfrm>
                <a:off x="8091410" y="5290241"/>
                <a:ext cx="70920" cy="135360"/>
              </p14:xfrm>
            </p:contentPart>
          </mc:Choice>
          <mc:Fallback>
            <p:pic>
              <p:nvPicPr>
                <p:cNvPr id="35866" name="墨迹 35865">
                  <a:extLst>
                    <a:ext uri="{FF2B5EF4-FFF2-40B4-BE49-F238E27FC236}">
                      <a16:creationId xmlns:a16="http://schemas.microsoft.com/office/drawing/2014/main" id="{983E4C4F-49B4-D54B-B8AB-44D2A50237B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083850" y="5283041"/>
                  <a:ext cx="860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35867" name="墨迹 35866">
                  <a:extLst>
                    <a:ext uri="{FF2B5EF4-FFF2-40B4-BE49-F238E27FC236}">
                      <a16:creationId xmlns:a16="http://schemas.microsoft.com/office/drawing/2014/main" id="{10ED9F60-C7B3-B54C-9FB9-FC77C0139EE6}"/>
                    </a:ext>
                  </a:extLst>
                </p14:cNvPr>
                <p14:cNvContentPartPr/>
                <p14:nvPr/>
              </p14:nvContentPartPr>
              <p14:xfrm>
                <a:off x="8091410" y="5312201"/>
                <a:ext cx="54720" cy="96840"/>
              </p14:xfrm>
            </p:contentPart>
          </mc:Choice>
          <mc:Fallback>
            <p:pic>
              <p:nvPicPr>
                <p:cNvPr id="35867" name="墨迹 35866">
                  <a:extLst>
                    <a:ext uri="{FF2B5EF4-FFF2-40B4-BE49-F238E27FC236}">
                      <a16:creationId xmlns:a16="http://schemas.microsoft.com/office/drawing/2014/main" id="{10ED9F60-C7B3-B54C-9FB9-FC77C0139EE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083850" y="5304641"/>
                  <a:ext cx="69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35868" name="墨迹 35867">
                  <a:extLst>
                    <a:ext uri="{FF2B5EF4-FFF2-40B4-BE49-F238E27FC236}">
                      <a16:creationId xmlns:a16="http://schemas.microsoft.com/office/drawing/2014/main" id="{117F214D-49D3-5B49-BBD0-E17C9D75EF36}"/>
                    </a:ext>
                  </a:extLst>
                </p14:cNvPr>
                <p14:cNvContentPartPr/>
                <p14:nvPr/>
              </p14:nvContentPartPr>
              <p14:xfrm>
                <a:off x="8156570" y="5192681"/>
                <a:ext cx="150480" cy="200520"/>
              </p14:xfrm>
            </p:contentPart>
          </mc:Choice>
          <mc:Fallback>
            <p:pic>
              <p:nvPicPr>
                <p:cNvPr id="35868" name="墨迹 35867">
                  <a:extLst>
                    <a:ext uri="{FF2B5EF4-FFF2-40B4-BE49-F238E27FC236}">
                      <a16:creationId xmlns:a16="http://schemas.microsoft.com/office/drawing/2014/main" id="{117F214D-49D3-5B49-BBD0-E17C9D75EF3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149010" y="5185121"/>
                  <a:ext cx="165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35869" name="墨迹 35868">
                  <a:extLst>
                    <a:ext uri="{FF2B5EF4-FFF2-40B4-BE49-F238E27FC236}">
                      <a16:creationId xmlns:a16="http://schemas.microsoft.com/office/drawing/2014/main" id="{9980BB4B-A2FE-1340-A8D6-9702197F8191}"/>
                    </a:ext>
                  </a:extLst>
                </p14:cNvPr>
                <p14:cNvContentPartPr/>
                <p14:nvPr/>
              </p14:nvContentPartPr>
              <p14:xfrm>
                <a:off x="8216330" y="5279441"/>
                <a:ext cx="109080" cy="266400"/>
              </p14:xfrm>
            </p:contentPart>
          </mc:Choice>
          <mc:Fallback>
            <p:pic>
              <p:nvPicPr>
                <p:cNvPr id="35869" name="墨迹 35868">
                  <a:extLst>
                    <a:ext uri="{FF2B5EF4-FFF2-40B4-BE49-F238E27FC236}">
                      <a16:creationId xmlns:a16="http://schemas.microsoft.com/office/drawing/2014/main" id="{9980BB4B-A2FE-1340-A8D6-9702197F819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208770" y="5271881"/>
                  <a:ext cx="1238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35870" name="墨迹 35869">
                  <a:extLst>
                    <a:ext uri="{FF2B5EF4-FFF2-40B4-BE49-F238E27FC236}">
                      <a16:creationId xmlns:a16="http://schemas.microsoft.com/office/drawing/2014/main" id="{302CB0FA-7F9A-F046-966B-B87C11B05816}"/>
                    </a:ext>
                  </a:extLst>
                </p14:cNvPr>
                <p14:cNvContentPartPr/>
                <p14:nvPr/>
              </p14:nvContentPartPr>
              <p14:xfrm>
                <a:off x="8303090" y="5149121"/>
                <a:ext cx="60120" cy="92520"/>
              </p14:xfrm>
            </p:contentPart>
          </mc:Choice>
          <mc:Fallback>
            <p:pic>
              <p:nvPicPr>
                <p:cNvPr id="35870" name="墨迹 35869">
                  <a:extLst>
                    <a:ext uri="{FF2B5EF4-FFF2-40B4-BE49-F238E27FC236}">
                      <a16:creationId xmlns:a16="http://schemas.microsoft.com/office/drawing/2014/main" id="{302CB0FA-7F9A-F046-966B-B87C11B0581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295530" y="5141921"/>
                  <a:ext cx="752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35871" name="墨迹 35870">
                  <a:extLst>
                    <a:ext uri="{FF2B5EF4-FFF2-40B4-BE49-F238E27FC236}">
                      <a16:creationId xmlns:a16="http://schemas.microsoft.com/office/drawing/2014/main" id="{A03DBA79-0C04-0E43-9379-B1CD52833C7C}"/>
                    </a:ext>
                  </a:extLst>
                </p14:cNvPr>
                <p14:cNvContentPartPr/>
                <p14:nvPr/>
              </p14:nvContentPartPr>
              <p14:xfrm>
                <a:off x="8286890" y="5149121"/>
                <a:ext cx="244440" cy="320400"/>
              </p14:xfrm>
            </p:contentPart>
          </mc:Choice>
          <mc:Fallback>
            <p:pic>
              <p:nvPicPr>
                <p:cNvPr id="35871" name="墨迹 35870">
                  <a:extLst>
                    <a:ext uri="{FF2B5EF4-FFF2-40B4-BE49-F238E27FC236}">
                      <a16:creationId xmlns:a16="http://schemas.microsoft.com/office/drawing/2014/main" id="{A03DBA79-0C04-0E43-9379-B1CD52833C7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279330" y="5141921"/>
                  <a:ext cx="2595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35872" name="墨迹 35871">
                  <a:extLst>
                    <a:ext uri="{FF2B5EF4-FFF2-40B4-BE49-F238E27FC236}">
                      <a16:creationId xmlns:a16="http://schemas.microsoft.com/office/drawing/2014/main" id="{92092689-54A0-BE42-9EE3-84D17C4FCB4A}"/>
                    </a:ext>
                  </a:extLst>
                </p14:cNvPr>
                <p14:cNvContentPartPr/>
                <p14:nvPr/>
              </p14:nvContentPartPr>
              <p14:xfrm>
                <a:off x="8520170" y="5133641"/>
                <a:ext cx="125280" cy="179640"/>
              </p14:xfrm>
            </p:contentPart>
          </mc:Choice>
          <mc:Fallback>
            <p:pic>
              <p:nvPicPr>
                <p:cNvPr id="35872" name="墨迹 35871">
                  <a:extLst>
                    <a:ext uri="{FF2B5EF4-FFF2-40B4-BE49-F238E27FC236}">
                      <a16:creationId xmlns:a16="http://schemas.microsoft.com/office/drawing/2014/main" id="{92092689-54A0-BE42-9EE3-84D17C4FCB4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512610" y="5126081"/>
                  <a:ext cx="140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35873" name="墨迹 35872">
                  <a:extLst>
                    <a:ext uri="{FF2B5EF4-FFF2-40B4-BE49-F238E27FC236}">
                      <a16:creationId xmlns:a16="http://schemas.microsoft.com/office/drawing/2014/main" id="{EA473E55-456A-9940-AC39-83FDD46CBB89}"/>
                    </a:ext>
                  </a:extLst>
                </p14:cNvPr>
                <p14:cNvContentPartPr/>
                <p14:nvPr/>
              </p14:nvContentPartPr>
              <p14:xfrm>
                <a:off x="8639690" y="5078561"/>
                <a:ext cx="109080" cy="199800"/>
              </p14:xfrm>
            </p:contentPart>
          </mc:Choice>
          <mc:Fallback>
            <p:pic>
              <p:nvPicPr>
                <p:cNvPr id="35873" name="墨迹 35872">
                  <a:extLst>
                    <a:ext uri="{FF2B5EF4-FFF2-40B4-BE49-F238E27FC236}">
                      <a16:creationId xmlns:a16="http://schemas.microsoft.com/office/drawing/2014/main" id="{EA473E55-456A-9940-AC39-83FDD46CBB8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632130" y="5071361"/>
                  <a:ext cx="123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35874" name="墨迹 35873">
                  <a:extLst>
                    <a:ext uri="{FF2B5EF4-FFF2-40B4-BE49-F238E27FC236}">
                      <a16:creationId xmlns:a16="http://schemas.microsoft.com/office/drawing/2014/main" id="{4279AF03-4F4E-0146-B905-F6DC4BC78313}"/>
                    </a:ext>
                  </a:extLst>
                </p14:cNvPr>
                <p14:cNvContentPartPr/>
                <p14:nvPr/>
              </p14:nvContentPartPr>
              <p14:xfrm>
                <a:off x="8743370" y="5035361"/>
                <a:ext cx="21600" cy="27360"/>
              </p14:xfrm>
            </p:contentPart>
          </mc:Choice>
          <mc:Fallback>
            <p:pic>
              <p:nvPicPr>
                <p:cNvPr id="35874" name="墨迹 35873">
                  <a:extLst>
                    <a:ext uri="{FF2B5EF4-FFF2-40B4-BE49-F238E27FC236}">
                      <a16:creationId xmlns:a16="http://schemas.microsoft.com/office/drawing/2014/main" id="{4279AF03-4F4E-0146-B905-F6DC4BC7831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735810" y="5027801"/>
                  <a:ext cx="363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35875" name="墨迹 35874">
                  <a:extLst>
                    <a:ext uri="{FF2B5EF4-FFF2-40B4-BE49-F238E27FC236}">
                      <a16:creationId xmlns:a16="http://schemas.microsoft.com/office/drawing/2014/main" id="{FAEA2591-D8A8-774C-BDA9-71B431A39371}"/>
                    </a:ext>
                  </a:extLst>
                </p14:cNvPr>
                <p14:cNvContentPartPr/>
                <p14:nvPr/>
              </p14:nvContentPartPr>
              <p14:xfrm>
                <a:off x="8742650" y="5111321"/>
                <a:ext cx="65520" cy="103320"/>
              </p14:xfrm>
            </p:contentPart>
          </mc:Choice>
          <mc:Fallback>
            <p:pic>
              <p:nvPicPr>
                <p:cNvPr id="35875" name="墨迹 35874">
                  <a:extLst>
                    <a:ext uri="{FF2B5EF4-FFF2-40B4-BE49-F238E27FC236}">
                      <a16:creationId xmlns:a16="http://schemas.microsoft.com/office/drawing/2014/main" id="{FAEA2591-D8A8-774C-BDA9-71B431A3937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735090" y="5103761"/>
                  <a:ext cx="806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35876" name="墨迹 35875">
                  <a:extLst>
                    <a:ext uri="{FF2B5EF4-FFF2-40B4-BE49-F238E27FC236}">
                      <a16:creationId xmlns:a16="http://schemas.microsoft.com/office/drawing/2014/main" id="{07E4263B-18D2-544C-992D-01254EAFE8D0}"/>
                    </a:ext>
                  </a:extLst>
                </p14:cNvPr>
                <p14:cNvContentPartPr/>
                <p14:nvPr/>
              </p14:nvContentPartPr>
              <p14:xfrm>
                <a:off x="8797010" y="4964801"/>
                <a:ext cx="141480" cy="281520"/>
              </p14:xfrm>
            </p:contentPart>
          </mc:Choice>
          <mc:Fallback>
            <p:pic>
              <p:nvPicPr>
                <p:cNvPr id="35876" name="墨迹 35875">
                  <a:extLst>
                    <a:ext uri="{FF2B5EF4-FFF2-40B4-BE49-F238E27FC236}">
                      <a16:creationId xmlns:a16="http://schemas.microsoft.com/office/drawing/2014/main" id="{07E4263B-18D2-544C-992D-01254EAFE8D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789450" y="4957241"/>
                  <a:ext cx="1566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35877" name="墨迹 35876">
                  <a:extLst>
                    <a:ext uri="{FF2B5EF4-FFF2-40B4-BE49-F238E27FC236}">
                      <a16:creationId xmlns:a16="http://schemas.microsoft.com/office/drawing/2014/main" id="{7CC37D0E-DBA7-EB4A-B9A6-355B563E6647}"/>
                    </a:ext>
                  </a:extLst>
                </p14:cNvPr>
                <p14:cNvContentPartPr/>
                <p14:nvPr/>
              </p14:nvContentPartPr>
              <p14:xfrm>
                <a:off x="8938130" y="4932041"/>
                <a:ext cx="21960" cy="16560"/>
              </p14:xfrm>
            </p:contentPart>
          </mc:Choice>
          <mc:Fallback>
            <p:pic>
              <p:nvPicPr>
                <p:cNvPr id="35877" name="墨迹 35876">
                  <a:extLst>
                    <a:ext uri="{FF2B5EF4-FFF2-40B4-BE49-F238E27FC236}">
                      <a16:creationId xmlns:a16="http://schemas.microsoft.com/office/drawing/2014/main" id="{7CC37D0E-DBA7-EB4A-B9A6-355B563E664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930570" y="4924841"/>
                  <a:ext cx="370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35878" name="墨迹 35877">
                  <a:extLst>
                    <a:ext uri="{FF2B5EF4-FFF2-40B4-BE49-F238E27FC236}">
                      <a16:creationId xmlns:a16="http://schemas.microsoft.com/office/drawing/2014/main" id="{17D74E5C-C83B-3E4F-8EF3-25314DED6E26}"/>
                    </a:ext>
                  </a:extLst>
                </p14:cNvPr>
                <p14:cNvContentPartPr/>
                <p14:nvPr/>
              </p14:nvContentPartPr>
              <p14:xfrm>
                <a:off x="8927330" y="4970201"/>
                <a:ext cx="76320" cy="37800"/>
              </p14:xfrm>
            </p:contentPart>
          </mc:Choice>
          <mc:Fallback>
            <p:pic>
              <p:nvPicPr>
                <p:cNvPr id="35878" name="墨迹 35877">
                  <a:extLst>
                    <a:ext uri="{FF2B5EF4-FFF2-40B4-BE49-F238E27FC236}">
                      <a16:creationId xmlns:a16="http://schemas.microsoft.com/office/drawing/2014/main" id="{17D74E5C-C83B-3E4F-8EF3-25314DED6E2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919770" y="4962641"/>
                  <a:ext cx="91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35879" name="墨迹 35878">
                  <a:extLst>
                    <a:ext uri="{FF2B5EF4-FFF2-40B4-BE49-F238E27FC236}">
                      <a16:creationId xmlns:a16="http://schemas.microsoft.com/office/drawing/2014/main" id="{169A3E5E-31D6-0A4E-9838-C7F978EC6273}"/>
                    </a:ext>
                  </a:extLst>
                </p14:cNvPr>
                <p14:cNvContentPartPr/>
                <p14:nvPr/>
              </p14:nvContentPartPr>
              <p14:xfrm>
                <a:off x="8948930" y="5019161"/>
                <a:ext cx="60120" cy="37800"/>
              </p14:xfrm>
            </p:contentPart>
          </mc:Choice>
          <mc:Fallback>
            <p:pic>
              <p:nvPicPr>
                <p:cNvPr id="35879" name="墨迹 35878">
                  <a:extLst>
                    <a:ext uri="{FF2B5EF4-FFF2-40B4-BE49-F238E27FC236}">
                      <a16:creationId xmlns:a16="http://schemas.microsoft.com/office/drawing/2014/main" id="{169A3E5E-31D6-0A4E-9838-C7F978EC627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941370" y="5011601"/>
                  <a:ext cx="752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35880" name="墨迹 35879">
                  <a:extLst>
                    <a:ext uri="{FF2B5EF4-FFF2-40B4-BE49-F238E27FC236}">
                      <a16:creationId xmlns:a16="http://schemas.microsoft.com/office/drawing/2014/main" id="{86B44D3E-DF59-CF42-ABE3-EEB546B3DBB7}"/>
                    </a:ext>
                  </a:extLst>
                </p14:cNvPr>
                <p14:cNvContentPartPr/>
                <p14:nvPr/>
              </p14:nvContentPartPr>
              <p14:xfrm>
                <a:off x="8933450" y="5054441"/>
                <a:ext cx="124560" cy="181440"/>
              </p14:xfrm>
            </p:contentPart>
          </mc:Choice>
          <mc:Fallback>
            <p:pic>
              <p:nvPicPr>
                <p:cNvPr id="35880" name="墨迹 35879">
                  <a:extLst>
                    <a:ext uri="{FF2B5EF4-FFF2-40B4-BE49-F238E27FC236}">
                      <a16:creationId xmlns:a16="http://schemas.microsoft.com/office/drawing/2014/main" id="{86B44D3E-DF59-CF42-ABE3-EEB546B3DBB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925890" y="5047241"/>
                  <a:ext cx="1396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35881" name="墨迹 35880">
                  <a:extLst>
                    <a:ext uri="{FF2B5EF4-FFF2-40B4-BE49-F238E27FC236}">
                      <a16:creationId xmlns:a16="http://schemas.microsoft.com/office/drawing/2014/main" id="{BCF3F35C-BE74-3042-B8D3-29563B25CBC3}"/>
                    </a:ext>
                  </a:extLst>
                </p14:cNvPr>
                <p14:cNvContentPartPr/>
                <p14:nvPr/>
              </p14:nvContentPartPr>
              <p14:xfrm>
                <a:off x="9024890" y="5100521"/>
                <a:ext cx="27360" cy="27360"/>
              </p14:xfrm>
            </p:contentPart>
          </mc:Choice>
          <mc:Fallback>
            <p:pic>
              <p:nvPicPr>
                <p:cNvPr id="35881" name="墨迹 35880">
                  <a:extLst>
                    <a:ext uri="{FF2B5EF4-FFF2-40B4-BE49-F238E27FC236}">
                      <a16:creationId xmlns:a16="http://schemas.microsoft.com/office/drawing/2014/main" id="{BCF3F35C-BE74-3042-B8D3-29563B25CBC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017330" y="5092961"/>
                  <a:ext cx="42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35883" name="墨迹 35882">
                  <a:extLst>
                    <a:ext uri="{FF2B5EF4-FFF2-40B4-BE49-F238E27FC236}">
                      <a16:creationId xmlns:a16="http://schemas.microsoft.com/office/drawing/2014/main" id="{46FCE341-6779-FF42-9AD4-6F049FFAFC0A}"/>
                    </a:ext>
                  </a:extLst>
                </p14:cNvPr>
                <p14:cNvContentPartPr/>
                <p14:nvPr/>
              </p14:nvContentPartPr>
              <p14:xfrm>
                <a:off x="8232530" y="5599841"/>
                <a:ext cx="206640" cy="201240"/>
              </p14:xfrm>
            </p:contentPart>
          </mc:Choice>
          <mc:Fallback>
            <p:pic>
              <p:nvPicPr>
                <p:cNvPr id="35883" name="墨迹 35882">
                  <a:extLst>
                    <a:ext uri="{FF2B5EF4-FFF2-40B4-BE49-F238E27FC236}">
                      <a16:creationId xmlns:a16="http://schemas.microsoft.com/office/drawing/2014/main" id="{46FCE341-6779-FF42-9AD4-6F049FFAFC0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224970" y="5592281"/>
                  <a:ext cx="2217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35884" name="墨迹 35883">
                  <a:extLst>
                    <a:ext uri="{FF2B5EF4-FFF2-40B4-BE49-F238E27FC236}">
                      <a16:creationId xmlns:a16="http://schemas.microsoft.com/office/drawing/2014/main" id="{13A26895-A863-194D-BA60-BF01F5834CAD}"/>
                    </a:ext>
                  </a:extLst>
                </p14:cNvPr>
                <p14:cNvContentPartPr/>
                <p14:nvPr/>
              </p14:nvContentPartPr>
              <p14:xfrm>
                <a:off x="8466170" y="5534681"/>
                <a:ext cx="157680" cy="162720"/>
              </p14:xfrm>
            </p:contentPart>
          </mc:Choice>
          <mc:Fallback>
            <p:pic>
              <p:nvPicPr>
                <p:cNvPr id="35884" name="墨迹 35883">
                  <a:extLst>
                    <a:ext uri="{FF2B5EF4-FFF2-40B4-BE49-F238E27FC236}">
                      <a16:creationId xmlns:a16="http://schemas.microsoft.com/office/drawing/2014/main" id="{13A26895-A863-194D-BA60-BF01F5834CA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458610" y="5527121"/>
                  <a:ext cx="1728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35885" name="墨迹 35884">
                  <a:extLst>
                    <a:ext uri="{FF2B5EF4-FFF2-40B4-BE49-F238E27FC236}">
                      <a16:creationId xmlns:a16="http://schemas.microsoft.com/office/drawing/2014/main" id="{4EE64856-F183-4245-8195-E390FA1FAD94}"/>
                    </a:ext>
                  </a:extLst>
                </p14:cNvPr>
                <p14:cNvContentPartPr/>
                <p14:nvPr/>
              </p14:nvContentPartPr>
              <p14:xfrm>
                <a:off x="8618090" y="5409761"/>
                <a:ext cx="125280" cy="195840"/>
              </p14:xfrm>
            </p:contentPart>
          </mc:Choice>
          <mc:Fallback>
            <p:pic>
              <p:nvPicPr>
                <p:cNvPr id="35885" name="墨迹 35884">
                  <a:extLst>
                    <a:ext uri="{FF2B5EF4-FFF2-40B4-BE49-F238E27FC236}">
                      <a16:creationId xmlns:a16="http://schemas.microsoft.com/office/drawing/2014/main" id="{4EE64856-F183-4245-8195-E390FA1FAD9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610530" y="5402201"/>
                  <a:ext cx="1404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35886" name="墨迹 35885">
                  <a:extLst>
                    <a:ext uri="{FF2B5EF4-FFF2-40B4-BE49-F238E27FC236}">
                      <a16:creationId xmlns:a16="http://schemas.microsoft.com/office/drawing/2014/main" id="{2E254946-A439-0E43-B4D6-1454532C4B73}"/>
                    </a:ext>
                  </a:extLst>
                </p14:cNvPr>
                <p14:cNvContentPartPr/>
                <p14:nvPr/>
              </p14:nvContentPartPr>
              <p14:xfrm>
                <a:off x="8694050" y="5360801"/>
                <a:ext cx="141480" cy="239040"/>
              </p14:xfrm>
            </p:contentPart>
          </mc:Choice>
          <mc:Fallback>
            <p:pic>
              <p:nvPicPr>
                <p:cNvPr id="35886" name="墨迹 35885">
                  <a:extLst>
                    <a:ext uri="{FF2B5EF4-FFF2-40B4-BE49-F238E27FC236}">
                      <a16:creationId xmlns:a16="http://schemas.microsoft.com/office/drawing/2014/main" id="{2E254946-A439-0E43-B4D6-1454532C4B7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686490" y="5353601"/>
                  <a:ext cx="1566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35887" name="墨迹 35886">
                  <a:extLst>
                    <a:ext uri="{FF2B5EF4-FFF2-40B4-BE49-F238E27FC236}">
                      <a16:creationId xmlns:a16="http://schemas.microsoft.com/office/drawing/2014/main" id="{3EE5C73E-3E18-E54F-BD08-4FC07E0CA1E9}"/>
                    </a:ext>
                  </a:extLst>
                </p14:cNvPr>
                <p14:cNvContentPartPr/>
                <p14:nvPr/>
              </p14:nvContentPartPr>
              <p14:xfrm>
                <a:off x="8780810" y="5442881"/>
                <a:ext cx="49320" cy="287280"/>
              </p14:xfrm>
            </p:contentPart>
          </mc:Choice>
          <mc:Fallback>
            <p:pic>
              <p:nvPicPr>
                <p:cNvPr id="35887" name="墨迹 35886">
                  <a:extLst>
                    <a:ext uri="{FF2B5EF4-FFF2-40B4-BE49-F238E27FC236}">
                      <a16:creationId xmlns:a16="http://schemas.microsoft.com/office/drawing/2014/main" id="{3EE5C73E-3E18-E54F-BD08-4FC07E0CA1E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773250" y="5435321"/>
                  <a:ext cx="644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35888" name="墨迹 35887">
                  <a:extLst>
                    <a:ext uri="{FF2B5EF4-FFF2-40B4-BE49-F238E27FC236}">
                      <a16:creationId xmlns:a16="http://schemas.microsoft.com/office/drawing/2014/main" id="{0A461C37-BAD3-FD48-A5E4-0F78E9C3A5C9}"/>
                    </a:ext>
                  </a:extLst>
                </p14:cNvPr>
                <p14:cNvContentPartPr/>
                <p14:nvPr/>
              </p14:nvContentPartPr>
              <p14:xfrm>
                <a:off x="8542130" y="5818721"/>
                <a:ext cx="228240" cy="269280"/>
              </p14:xfrm>
            </p:contentPart>
          </mc:Choice>
          <mc:Fallback>
            <p:pic>
              <p:nvPicPr>
                <p:cNvPr id="35888" name="墨迹 35887">
                  <a:extLst>
                    <a:ext uri="{FF2B5EF4-FFF2-40B4-BE49-F238E27FC236}">
                      <a16:creationId xmlns:a16="http://schemas.microsoft.com/office/drawing/2014/main" id="{0A461C37-BAD3-FD48-A5E4-0F78E9C3A5C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534570" y="5811161"/>
                  <a:ext cx="2433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35889" name="墨迹 35888">
                  <a:extLst>
                    <a:ext uri="{FF2B5EF4-FFF2-40B4-BE49-F238E27FC236}">
                      <a16:creationId xmlns:a16="http://schemas.microsoft.com/office/drawing/2014/main" id="{5D9D328F-B930-A747-B78B-B411DA83FFC0}"/>
                    </a:ext>
                  </a:extLst>
                </p14:cNvPr>
                <p14:cNvContentPartPr/>
                <p14:nvPr/>
              </p14:nvContentPartPr>
              <p14:xfrm>
                <a:off x="8764610" y="5716841"/>
                <a:ext cx="54720" cy="105840"/>
              </p14:xfrm>
            </p:contentPart>
          </mc:Choice>
          <mc:Fallback>
            <p:pic>
              <p:nvPicPr>
                <p:cNvPr id="35889" name="墨迹 35888">
                  <a:extLst>
                    <a:ext uri="{FF2B5EF4-FFF2-40B4-BE49-F238E27FC236}">
                      <a16:creationId xmlns:a16="http://schemas.microsoft.com/office/drawing/2014/main" id="{5D9D328F-B930-A747-B78B-B411DA83FFC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757050" y="5709281"/>
                  <a:ext cx="69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35890" name="墨迹 35889">
                  <a:extLst>
                    <a:ext uri="{FF2B5EF4-FFF2-40B4-BE49-F238E27FC236}">
                      <a16:creationId xmlns:a16="http://schemas.microsoft.com/office/drawing/2014/main" id="{E05CCD77-EF19-4243-9CB7-E1DDB1F51BCD}"/>
                    </a:ext>
                  </a:extLst>
                </p14:cNvPr>
                <p14:cNvContentPartPr/>
                <p14:nvPr/>
              </p14:nvContentPartPr>
              <p14:xfrm>
                <a:off x="8829770" y="5675801"/>
                <a:ext cx="81720" cy="141480"/>
              </p14:xfrm>
            </p:contentPart>
          </mc:Choice>
          <mc:Fallback>
            <p:pic>
              <p:nvPicPr>
                <p:cNvPr id="35890" name="墨迹 35889">
                  <a:extLst>
                    <a:ext uri="{FF2B5EF4-FFF2-40B4-BE49-F238E27FC236}">
                      <a16:creationId xmlns:a16="http://schemas.microsoft.com/office/drawing/2014/main" id="{E05CCD77-EF19-4243-9CB7-E1DDB1F51BC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822210" y="5668241"/>
                  <a:ext cx="96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35891" name="墨迹 35890">
                  <a:extLst>
                    <a:ext uri="{FF2B5EF4-FFF2-40B4-BE49-F238E27FC236}">
                      <a16:creationId xmlns:a16="http://schemas.microsoft.com/office/drawing/2014/main" id="{D5CD95FE-77AF-8C40-85DB-F122FCDFAAC1}"/>
                    </a:ext>
                  </a:extLst>
                </p14:cNvPr>
                <p14:cNvContentPartPr/>
                <p14:nvPr/>
              </p14:nvContentPartPr>
              <p14:xfrm>
                <a:off x="8862170" y="5722241"/>
                <a:ext cx="97920" cy="219960"/>
              </p14:xfrm>
            </p:contentPart>
          </mc:Choice>
          <mc:Fallback>
            <p:pic>
              <p:nvPicPr>
                <p:cNvPr id="35891" name="墨迹 35890">
                  <a:extLst>
                    <a:ext uri="{FF2B5EF4-FFF2-40B4-BE49-F238E27FC236}">
                      <a16:creationId xmlns:a16="http://schemas.microsoft.com/office/drawing/2014/main" id="{D5CD95FE-77AF-8C40-85DB-F122FCDFAAC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854610" y="5714681"/>
                  <a:ext cx="113040" cy="235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40839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4392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Another way to look at this is that</a:t>
            </a:r>
          </a:p>
          <a:p>
            <a:pPr>
              <a:buFontTx/>
              <a:buNone/>
            </a:pPr>
            <a:r>
              <a:rPr lang="en-US" sz="1600" b="1">
                <a:latin typeface="Courier New" pitchFamily="49" charset="0"/>
                <a:cs typeface="Arial" charset="0"/>
              </a:rPr>
              <a:t>      cout </a:t>
            </a:r>
            <a:r>
              <a:rPr lang="en-US" sz="1600" b="1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&lt;&lt;</a:t>
            </a:r>
            <a:r>
              <a:rPr lang="en-US" sz="1600" b="1">
                <a:latin typeface="Courier New" pitchFamily="49" charset="0"/>
                <a:cs typeface="Arial" charset="0"/>
              </a:rPr>
              <a:t> "The square of 3 is " </a:t>
            </a:r>
            <a:r>
              <a:rPr lang="en-US" sz="1600" b="1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&lt;&lt;</a:t>
            </a:r>
            <a:r>
              <a:rPr lang="en-US" sz="1600" b="1">
                <a:latin typeface="Courier New" pitchFamily="49" charset="0"/>
                <a:cs typeface="Arial" charset="0"/>
              </a:rPr>
              <a:t> sqr(3) </a:t>
            </a:r>
            <a:r>
              <a:rPr lang="en-US" sz="1600" b="1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&lt;&lt;</a:t>
            </a:r>
            <a:r>
              <a:rPr lang="en-US" sz="1600" b="1">
                <a:latin typeface="Courier New" pitchFamily="49" charset="0"/>
                <a:cs typeface="Arial" charset="0"/>
              </a:rPr>
              <a:t> endl;</a:t>
            </a:r>
            <a:endParaRPr lang="en-US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is the same as:</a:t>
            </a:r>
            <a:endParaRPr lang="en-US" sz="120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200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300" b="1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operator&lt;&lt;</a:t>
            </a:r>
            <a:r>
              <a:rPr lang="en-US" sz="1300" b="1">
                <a:latin typeface="Courier New" pitchFamily="49" charset="0"/>
                <a:cs typeface="Arial" charset="0"/>
              </a:rPr>
              <a:t>( </a:t>
            </a:r>
            <a:r>
              <a:rPr lang="en-US" sz="1300" b="1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operator&lt;&lt;</a:t>
            </a:r>
            <a:r>
              <a:rPr lang="en-US" sz="1300" b="1">
                <a:latin typeface="Courier New" pitchFamily="49" charset="0"/>
                <a:cs typeface="Arial" charset="0"/>
              </a:rPr>
              <a:t>( </a:t>
            </a:r>
            <a:r>
              <a:rPr lang="en-US" sz="1300" b="1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operator&lt;&lt;</a:t>
            </a:r>
            <a:r>
              <a:rPr lang="en-US" sz="1300" b="1">
                <a:latin typeface="Courier New" pitchFamily="49" charset="0"/>
                <a:cs typeface="Arial" charset="0"/>
              </a:rPr>
              <a:t>( cout, "The square of 3 is " ), sqr(3) ), endl );</a:t>
            </a:r>
          </a:p>
          <a:p>
            <a:pPr>
              <a:buFontTx/>
              <a:buNone/>
            </a:pPr>
            <a:endParaRPr lang="en-US" sz="1200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This is how C++ treats these anyway...</a:t>
            </a:r>
          </a:p>
        </p:txBody>
      </p:sp>
    </p:spTree>
    <p:extLst>
      <p:ext uri="{BB962C8B-B14F-4D97-AF65-F5344CB8AC3E}">
        <p14:creationId xmlns:p14="http://schemas.microsoft.com/office/powerpoint/2010/main" val="5654898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As an example from a previous project, a student did this: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sz="12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200" dirty="0">
                <a:latin typeface="Consolas" pitchFamily="49" charset="0"/>
                <a:cs typeface="Arial" charset="0"/>
              </a:rPr>
              <a:t>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Double_sentinel_list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&lt;Type&gt;::count( Type const &amp;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const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for (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Double_node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 *temp = head(); temp != nullptr; temp = temp-&gt;next()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if ( temp-&gt;retrieve() == 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	++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list_size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}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}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return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list_size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Here,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list_size</a:t>
            </a:r>
            <a:r>
              <a:rPr lang="en-US" dirty="0">
                <a:latin typeface="Arial" charset="0"/>
                <a:cs typeface="Arial" charset="0"/>
              </a:rPr>
              <a:t> was a member variable of the class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This code did not compile:  the compiler issued a warning that a member variable was being modified in a read-only member function</a:t>
            </a:r>
          </a:p>
        </p:txBody>
      </p:sp>
    </p:spTree>
    <p:extLst>
      <p:ext uri="{BB962C8B-B14F-4D97-AF65-F5344CB8AC3E}">
        <p14:creationId xmlns:p14="http://schemas.microsoft.com/office/powerpoint/2010/main" val="39986356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What the student wanted was a local variable:</a:t>
            </a:r>
          </a:p>
          <a:p>
            <a:pPr>
              <a:buFont typeface="Arial" charset="0"/>
              <a:buNone/>
            </a:pPr>
            <a:r>
              <a:rPr lang="en-US" sz="1200" dirty="0">
                <a:latin typeface="Arial" charset="0"/>
                <a:cs typeface="Arial" charset="0"/>
              </a:rPr>
              <a:t>		</a:t>
            </a:r>
          </a:p>
          <a:p>
            <a:pPr>
              <a:buFont typeface="Arial" charset="0"/>
              <a:buNone/>
            </a:pPr>
            <a:r>
              <a:rPr lang="en-US" sz="1200" dirty="0">
                <a:latin typeface="Arial" charset="0"/>
                <a:cs typeface="Arial" charset="0"/>
              </a:rPr>
              <a:t>		</a:t>
            </a:r>
            <a:r>
              <a:rPr lang="en-US" sz="12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sz="12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200" dirty="0">
                <a:latin typeface="Consolas" pitchFamily="49" charset="0"/>
                <a:cs typeface="Arial" charset="0"/>
              </a:rPr>
              <a:t>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Double_sentinel_list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&lt;Type&gt;::count( Type const &amp;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const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obj_count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= 0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for (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Double_node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 *temp = head(); temp != nullptr; temp = temp-&gt;next()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    if ( temp-&gt;retrieve() == 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        ++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obj_count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    }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return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obj_count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42145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 Quick Introduction to C++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To summarize: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we have seen some of the similarities and differences between C# and C++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these slides touch on all of the topics which you will need to know to implement all of your projects</a:t>
            </a:r>
          </a:p>
        </p:txBody>
      </p:sp>
    </p:spTree>
    <p:extLst>
      <p:ext uri="{BB962C8B-B14F-4D97-AF65-F5344CB8AC3E}">
        <p14:creationId xmlns:p14="http://schemas.microsoft.com/office/powerpoint/2010/main" val="11754014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 Quick Introduction to C++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If you have forgotten (or did not learn) what you should have covered in ECE 150, there is a full C++ tutorial on the ECE 250 web site starting from scratch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tutorial does not even assume you know what a variable is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There are exercises and example code which you can run yourself</a:t>
            </a:r>
          </a:p>
        </p:txBody>
      </p:sp>
    </p:spTree>
    <p:extLst>
      <p:ext uri="{BB962C8B-B14F-4D97-AF65-F5344CB8AC3E}">
        <p14:creationId xmlns:p14="http://schemas.microsoft.com/office/powerpoint/2010/main" val="23280598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7870</TotalTime>
  <Words>5654</Words>
  <Application>Microsoft Office PowerPoint</Application>
  <PresentationFormat>全屏显示(4:3)</PresentationFormat>
  <Paragraphs>910</Paragraphs>
  <Slides>95</Slides>
  <Notes>88</Notes>
  <HiddenSlides>6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95</vt:i4>
      </vt:variant>
    </vt:vector>
  </HeadingPairs>
  <TitlesOfParts>
    <vt:vector size="96" baseType="lpstr">
      <vt:lpstr>Custom Design</vt:lpstr>
      <vt:lpstr>PowerPoint 演示文稿</vt:lpstr>
      <vt:lpstr>Understanding C++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Introduction to C++</vt:lpstr>
      <vt:lpstr>Basic compilation process and runtime environment</vt:lpstr>
      <vt:lpstr>Introduction to C++</vt:lpstr>
      <vt:lpstr>Control Statements</vt:lpstr>
      <vt:lpstr>Operators</vt:lpstr>
      <vt:lpstr>Arrays</vt:lpstr>
      <vt:lpstr>Functions</vt:lpstr>
      <vt:lpstr>Introduction to C++</vt:lpstr>
      <vt:lpstr>PowerPoint 演示文稿</vt:lpstr>
      <vt:lpstr>Classes</vt:lpstr>
      <vt:lpstr>UML Class Diagrams</vt:lpstr>
      <vt:lpstr>UML Class Diagrams</vt:lpstr>
      <vt:lpstr>UML Class Diagrams</vt:lpstr>
      <vt:lpstr>UML Class Diagrams</vt:lpstr>
      <vt:lpstr>UML Class Diagrams</vt:lpstr>
      <vt:lpstr>Classes</vt:lpstr>
      <vt:lpstr>Classes</vt:lpstr>
      <vt:lpstr>The Complex Class</vt:lpstr>
      <vt:lpstr>The Complex Class</vt:lpstr>
      <vt:lpstr>The Complex Class</vt:lpstr>
      <vt:lpstr>The Complex Class</vt:lpstr>
      <vt:lpstr>The Complex Class</vt:lpstr>
      <vt:lpstr>The Complex Class</vt:lpstr>
      <vt:lpstr>Visibility</vt:lpstr>
      <vt:lpstr>Visibility</vt:lpstr>
      <vt:lpstr>Visibility</vt:lpstr>
      <vt:lpstr>Visibility</vt:lpstr>
      <vt:lpstr>Visibility</vt:lpstr>
      <vt:lpstr>Accessors and Mutators</vt:lpstr>
      <vt:lpstr>Accessors and Mutators</vt:lpstr>
      <vt:lpstr>Accessors and Mutators</vt:lpstr>
      <vt:lpstr>Pointers</vt:lpstr>
      <vt:lpstr>Pointers</vt:lpstr>
      <vt:lpstr>Pointers</vt:lpstr>
      <vt:lpstr>Pointers</vt:lpstr>
      <vt:lpstr>Pointers</vt:lpstr>
      <vt:lpstr>Pointers</vt:lpstr>
      <vt:lpstr>Pointers</vt:lpstr>
      <vt:lpstr>Pointers</vt:lpstr>
      <vt:lpstr>Memory Allocation</vt:lpstr>
      <vt:lpstr>Memory Allocation</vt:lpstr>
      <vt:lpstr>Memory Allocation</vt:lpstr>
      <vt:lpstr>Memory Allocation</vt:lpstr>
      <vt:lpstr>Memory Allocation</vt:lpstr>
      <vt:lpstr>Memory Allocation</vt:lpstr>
      <vt:lpstr>Memory Allocation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The C++ Preprocessor</vt:lpstr>
      <vt:lpstr>The C++ Preprocessor</vt:lpstr>
      <vt:lpstr>The C++ Preprocessor</vt:lpstr>
      <vt:lpstr>Libraries</vt:lpstr>
      <vt:lpstr>Libraries</vt:lpstr>
      <vt:lpstr>Libraries</vt:lpstr>
      <vt:lpstr>The C++ Preprocessor</vt:lpstr>
      <vt:lpstr>The C++ Preprocessor</vt:lpstr>
      <vt:lpstr>The C++ Preprocessor</vt:lpstr>
      <vt:lpstr>The C++ Preprocessor</vt:lpstr>
      <vt:lpstr>The File as the Unit of Compilation</vt:lpstr>
      <vt:lpstr>The File as the Unit of Compilation</vt:lpstr>
      <vt:lpstr>The File as the Unit of Compilation</vt:lpstr>
      <vt:lpstr>The File as the Unit of Compilation</vt:lpstr>
      <vt:lpstr>Namespaces</vt:lpstr>
      <vt:lpstr>Namespaces</vt:lpstr>
      <vt:lpstr>Namespaces</vt:lpstr>
      <vt:lpstr>Namespaces</vt:lpstr>
      <vt:lpstr>Printing</vt:lpstr>
      <vt:lpstr>Printing</vt:lpstr>
      <vt:lpstr>Printing</vt:lpstr>
      <vt:lpstr>Printing</vt:lpstr>
      <vt:lpstr>Printing</vt:lpstr>
      <vt:lpstr>Accessors and Mutators</vt:lpstr>
      <vt:lpstr>Accessors and Mutators</vt:lpstr>
      <vt:lpstr>A Quick Introduction to C++</vt:lpstr>
      <vt:lpstr>A Quick Introduction to C++</vt:lpstr>
      <vt:lpstr>Usage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Yang Li</cp:lastModifiedBy>
  <cp:revision>461</cp:revision>
  <dcterms:created xsi:type="dcterms:W3CDTF">2009-09-11T23:00:44Z</dcterms:created>
  <dcterms:modified xsi:type="dcterms:W3CDTF">2021-10-03T03:15:30Z</dcterms:modified>
</cp:coreProperties>
</file>